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4.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5.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 id="2147483740" r:id="rId3"/>
    <p:sldMasterId id="2147483775" r:id="rId4"/>
    <p:sldMasterId id="2147483827" r:id="rId5"/>
    <p:sldMasterId id="2147483862" r:id="rId6"/>
  </p:sldMasterIdLst>
  <p:notesMasterIdLst>
    <p:notesMasterId r:id="rId46"/>
  </p:notesMasterIdLst>
  <p:handoutMasterIdLst>
    <p:handoutMasterId r:id="rId47"/>
  </p:handoutMasterIdLst>
  <p:sldIdLst>
    <p:sldId id="256" r:id="rId7"/>
    <p:sldId id="366" r:id="rId8"/>
    <p:sldId id="267" r:id="rId9"/>
    <p:sldId id="282" r:id="rId10"/>
    <p:sldId id="283" r:id="rId11"/>
    <p:sldId id="261" r:id="rId12"/>
    <p:sldId id="365" r:id="rId13"/>
    <p:sldId id="284" r:id="rId14"/>
    <p:sldId id="288" r:id="rId15"/>
    <p:sldId id="285" r:id="rId16"/>
    <p:sldId id="265" r:id="rId17"/>
    <p:sldId id="381" r:id="rId18"/>
    <p:sldId id="367" r:id="rId19"/>
    <p:sldId id="368" r:id="rId20"/>
    <p:sldId id="369" r:id="rId21"/>
    <p:sldId id="370" r:id="rId22"/>
    <p:sldId id="371" r:id="rId23"/>
    <p:sldId id="372" r:id="rId24"/>
    <p:sldId id="373" r:id="rId25"/>
    <p:sldId id="374" r:id="rId26"/>
    <p:sldId id="375" r:id="rId27"/>
    <p:sldId id="376" r:id="rId28"/>
    <p:sldId id="377" r:id="rId29"/>
    <p:sldId id="378" r:id="rId30"/>
    <p:sldId id="379" r:id="rId31"/>
    <p:sldId id="380" r:id="rId32"/>
    <p:sldId id="273" r:id="rId33"/>
    <p:sldId id="382" r:id="rId34"/>
    <p:sldId id="268" r:id="rId35"/>
    <p:sldId id="293" r:id="rId36"/>
    <p:sldId id="270" r:id="rId37"/>
    <p:sldId id="312" r:id="rId38"/>
    <p:sldId id="383" r:id="rId39"/>
    <p:sldId id="384" r:id="rId40"/>
    <p:sldId id="385" r:id="rId41"/>
    <p:sldId id="386" r:id="rId42"/>
    <p:sldId id="354" r:id="rId43"/>
    <p:sldId id="387" r:id="rId44"/>
    <p:sldId id="388" r:id="rId45"/>
  </p:sldIdLst>
  <p:sldSz cx="12192000" cy="6858000"/>
  <p:notesSz cx="6797675" cy="9926638"/>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5C5C"/>
    <a:srgbClr val="00AFD8"/>
    <a:srgbClr val="BABABA"/>
    <a:srgbClr val="262626"/>
    <a:srgbClr val="EEBE67"/>
    <a:srgbClr val="FCE183"/>
    <a:srgbClr val="E0E0E0"/>
    <a:srgbClr val="C9C9C9"/>
    <a:srgbClr val="A6A6A6"/>
    <a:srgbClr val="F9DA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D7C806-6D12-42B5-9E03-ECEA43C12AE3}" v="82" dt="2018-07-06T07:13:06.8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0" autoAdjust="0"/>
    <p:restoredTop sz="94674"/>
  </p:normalViewPr>
  <p:slideViewPr>
    <p:cSldViewPr snapToGrid="0" snapToObjects="1">
      <p:cViewPr varScale="1">
        <p:scale>
          <a:sx n="59" d="100"/>
          <a:sy n="59" d="100"/>
        </p:scale>
        <p:origin x="1100" y="5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8" d="100"/>
          <a:sy n="88" d="100"/>
        </p:scale>
        <p:origin x="-2790"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viewProps" Target="viewProps.xml"/><Relationship Id="rId63"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slideMaster" Target="slideMasters/slideMaster1.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4.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gs" Target="tags/tag1.xml"/><Relationship Id="rId64"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slideMaster" Target="slideMasters/slideMaster2.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 Walker" userId="fda1f2e699285ab7" providerId="LiveId" clId="{E8D41350-C500-4C4D-9DBC-7EEDEB4FA077}"/>
    <pc:docChg chg="addSld delSld modSld">
      <pc:chgData name="Stephen Walker" userId="fda1f2e699285ab7" providerId="LiveId" clId="{E8D41350-C500-4C4D-9DBC-7EEDEB4FA077}" dt="2018-07-06T07:13:06.875" v="81"/>
      <pc:docMkLst>
        <pc:docMk/>
      </pc:docMkLst>
      <pc:sldChg chg="add">
        <pc:chgData name="Stephen Walker" userId="fda1f2e699285ab7" providerId="LiveId" clId="{E8D41350-C500-4C4D-9DBC-7EEDEB4FA077}" dt="2018-07-06T07:11:27.375" v="66"/>
        <pc:sldMkLst>
          <pc:docMk/>
          <pc:sldMk cId="214591841" sldId="256"/>
        </pc:sldMkLst>
      </pc:sldChg>
      <pc:sldChg chg="add">
        <pc:chgData name="Stephen Walker" userId="fda1f2e699285ab7" providerId="LiveId" clId="{E8D41350-C500-4C4D-9DBC-7EEDEB4FA077}" dt="2018-07-06T07:11:36.629" v="67"/>
        <pc:sldMkLst>
          <pc:docMk/>
          <pc:sldMk cId="425462518" sldId="257"/>
        </pc:sldMkLst>
      </pc:sldChg>
      <pc:sldChg chg="addSp delSp modSp add">
        <pc:chgData name="Stephen Walker" userId="fda1f2e699285ab7" providerId="LiveId" clId="{E8D41350-C500-4C4D-9DBC-7EEDEB4FA077}" dt="2018-07-06T07:11:40.503" v="69"/>
        <pc:sldMkLst>
          <pc:docMk/>
          <pc:sldMk cId="4151119611" sldId="258"/>
        </pc:sldMkLst>
        <pc:spChg chg="del">
          <ac:chgData name="Stephen Walker" userId="fda1f2e699285ab7" providerId="LiveId" clId="{E8D41350-C500-4C4D-9DBC-7EEDEB4FA077}" dt="2018-07-06T07:11:40.503" v="69"/>
          <ac:spMkLst>
            <pc:docMk/>
            <pc:sldMk cId="4151119611" sldId="258"/>
            <ac:spMk id="2" creationId="{44A79490-37F0-4078-845E-0673DD433DB7}"/>
          </ac:spMkLst>
        </pc:spChg>
        <pc:spChg chg="del">
          <ac:chgData name="Stephen Walker" userId="fda1f2e699285ab7" providerId="LiveId" clId="{E8D41350-C500-4C4D-9DBC-7EEDEB4FA077}" dt="2018-07-06T07:11:40.503" v="69"/>
          <ac:spMkLst>
            <pc:docMk/>
            <pc:sldMk cId="4151119611" sldId="258"/>
            <ac:spMk id="3" creationId="{C099CAFF-5D26-486E-89B2-49D584839940}"/>
          </ac:spMkLst>
        </pc:spChg>
        <pc:spChg chg="add mod">
          <ac:chgData name="Stephen Walker" userId="fda1f2e699285ab7" providerId="LiveId" clId="{E8D41350-C500-4C4D-9DBC-7EEDEB4FA077}" dt="2018-07-06T07:11:40.503" v="69"/>
          <ac:spMkLst>
            <pc:docMk/>
            <pc:sldMk cId="4151119611" sldId="258"/>
            <ac:spMk id="4" creationId="{A6B59381-456F-4DE4-A48C-E50F4924CF4C}"/>
          </ac:spMkLst>
        </pc:spChg>
        <pc:spChg chg="add mod">
          <ac:chgData name="Stephen Walker" userId="fda1f2e699285ab7" providerId="LiveId" clId="{E8D41350-C500-4C4D-9DBC-7EEDEB4FA077}" dt="2018-07-06T07:11:40.503" v="69"/>
          <ac:spMkLst>
            <pc:docMk/>
            <pc:sldMk cId="4151119611" sldId="258"/>
            <ac:spMk id="5" creationId="{4A5A1827-1DDB-49DA-B9AB-D48BED0803E2}"/>
          </ac:spMkLst>
        </pc:spChg>
      </pc:sldChg>
      <pc:sldChg chg="add">
        <pc:chgData name="Stephen Walker" userId="fda1f2e699285ab7" providerId="LiveId" clId="{E8D41350-C500-4C4D-9DBC-7EEDEB4FA077}" dt="2018-07-06T07:11:45.580" v="70"/>
        <pc:sldMkLst>
          <pc:docMk/>
          <pc:sldMk cId="657722656" sldId="259"/>
        </pc:sldMkLst>
      </pc:sldChg>
      <pc:sldChg chg="add">
        <pc:chgData name="Stephen Walker" userId="fda1f2e699285ab7" providerId="LiveId" clId="{E8D41350-C500-4C4D-9DBC-7EEDEB4FA077}" dt="2018-07-06T07:11:48.579" v="71"/>
        <pc:sldMkLst>
          <pc:docMk/>
          <pc:sldMk cId="1991893201" sldId="260"/>
        </pc:sldMkLst>
      </pc:sldChg>
      <pc:sldChg chg="add del">
        <pc:chgData name="Stephen Walker" userId="fda1f2e699285ab7" providerId="LiveId" clId="{E8D41350-C500-4C4D-9DBC-7EEDEB4FA077}" dt="2018-07-06T07:12:05.703" v="74" actId="2696"/>
        <pc:sldMkLst>
          <pc:docMk/>
          <pc:sldMk cId="3990904742" sldId="261"/>
        </pc:sldMkLst>
      </pc:sldChg>
      <pc:sldChg chg="add">
        <pc:chgData name="Stephen Walker" userId="fda1f2e699285ab7" providerId="LiveId" clId="{E8D41350-C500-4C4D-9DBC-7EEDEB4FA077}" dt="2018-07-06T07:12:03.079" v="73"/>
        <pc:sldMkLst>
          <pc:docMk/>
          <pc:sldMk cId="1414137267" sldId="262"/>
        </pc:sldMkLst>
      </pc:sldChg>
      <pc:sldChg chg="add">
        <pc:chgData name="Stephen Walker" userId="fda1f2e699285ab7" providerId="LiveId" clId="{E8D41350-C500-4C4D-9DBC-7EEDEB4FA077}" dt="2018-07-06T07:12:12.784" v="75"/>
        <pc:sldMkLst>
          <pc:docMk/>
          <pc:sldMk cId="946302238" sldId="263"/>
        </pc:sldMkLst>
      </pc:sldChg>
      <pc:sldChg chg="add">
        <pc:chgData name="Stephen Walker" userId="fda1f2e699285ab7" providerId="LiveId" clId="{E8D41350-C500-4C4D-9DBC-7EEDEB4FA077}" dt="2018-07-06T07:12:17.439" v="76"/>
        <pc:sldMkLst>
          <pc:docMk/>
          <pc:sldMk cId="2323590070" sldId="264"/>
        </pc:sldMkLst>
      </pc:sldChg>
      <pc:sldChg chg="add">
        <pc:chgData name="Stephen Walker" userId="fda1f2e699285ab7" providerId="LiveId" clId="{E8D41350-C500-4C4D-9DBC-7EEDEB4FA077}" dt="2018-07-06T07:12:22.662" v="77"/>
        <pc:sldMkLst>
          <pc:docMk/>
          <pc:sldMk cId="57322778" sldId="265"/>
        </pc:sldMkLst>
      </pc:sldChg>
      <pc:sldChg chg="add">
        <pc:chgData name="Stephen Walker" userId="fda1f2e699285ab7" providerId="LiveId" clId="{E8D41350-C500-4C4D-9DBC-7EEDEB4FA077}" dt="2018-07-06T07:12:26.910" v="78"/>
        <pc:sldMkLst>
          <pc:docMk/>
          <pc:sldMk cId="3691186654" sldId="266"/>
        </pc:sldMkLst>
      </pc:sldChg>
      <pc:sldChg chg="add">
        <pc:chgData name="Stephen Walker" userId="fda1f2e699285ab7" providerId="LiveId" clId="{E8D41350-C500-4C4D-9DBC-7EEDEB4FA077}" dt="2018-07-06T07:12:29.874" v="79"/>
        <pc:sldMkLst>
          <pc:docMk/>
          <pc:sldMk cId="3826975963" sldId="267"/>
        </pc:sldMkLst>
      </pc:sldChg>
      <pc:sldChg chg="add">
        <pc:chgData name="Stephen Walker" userId="fda1f2e699285ab7" providerId="LiveId" clId="{E8D41350-C500-4C4D-9DBC-7EEDEB4FA077}" dt="2018-07-06T07:12:37.359" v="80"/>
        <pc:sldMkLst>
          <pc:docMk/>
          <pc:sldMk cId="2178879339" sldId="268"/>
        </pc:sldMkLst>
      </pc:sldChg>
      <pc:sldChg chg="add">
        <pc:chgData name="Stephen Walker" userId="fda1f2e699285ab7" providerId="LiveId" clId="{E8D41350-C500-4C4D-9DBC-7EEDEB4FA077}" dt="2018-07-06T07:13:06.875" v="81"/>
        <pc:sldMkLst>
          <pc:docMk/>
          <pc:sldMk cId="722612239" sldId="269"/>
        </pc:sldMkLst>
      </pc:sldChg>
      <pc:sldChg chg="del">
        <pc:chgData name="Stephen Walker" userId="fda1f2e699285ab7" providerId="LiveId" clId="{E8D41350-C500-4C4D-9DBC-7EEDEB4FA077}" dt="2018-07-06T07:11:18.656" v="64" actId="2696"/>
        <pc:sldMkLst>
          <pc:docMk/>
          <pc:sldMk cId="1254334061" sldId="302"/>
        </pc:sldMkLst>
      </pc:sldChg>
      <pc:sldChg chg="del">
        <pc:chgData name="Stephen Walker" userId="fda1f2e699285ab7" providerId="LiveId" clId="{E8D41350-C500-4C4D-9DBC-7EEDEB4FA077}" dt="2018-07-06T07:11:12.267" v="0" actId="2696"/>
        <pc:sldMkLst>
          <pc:docMk/>
          <pc:sldMk cId="3695440794" sldId="304"/>
        </pc:sldMkLst>
      </pc:sldChg>
      <pc:sldChg chg="del">
        <pc:chgData name="Stephen Walker" userId="fda1f2e699285ab7" providerId="LiveId" clId="{E8D41350-C500-4C4D-9DBC-7EEDEB4FA077}" dt="2018-07-06T07:11:19.437" v="65" actId="2696"/>
        <pc:sldMkLst>
          <pc:docMk/>
          <pc:sldMk cId="3396277165" sldId="323"/>
        </pc:sldMkLst>
      </pc:sldChg>
      <pc:sldChg chg="del">
        <pc:chgData name="Stephen Walker" userId="fda1f2e699285ab7" providerId="LiveId" clId="{E8D41350-C500-4C4D-9DBC-7EEDEB4FA077}" dt="2018-07-06T07:11:12.814" v="10" actId="2696"/>
        <pc:sldMkLst>
          <pc:docMk/>
          <pc:sldMk cId="2525708367" sldId="333"/>
        </pc:sldMkLst>
      </pc:sldChg>
      <pc:sldChg chg="del">
        <pc:chgData name="Stephen Walker" userId="fda1f2e699285ab7" providerId="LiveId" clId="{E8D41350-C500-4C4D-9DBC-7EEDEB4FA077}" dt="2018-07-06T07:11:13.658" v="33" actId="2696"/>
        <pc:sldMkLst>
          <pc:docMk/>
          <pc:sldMk cId="4282584102" sldId="334"/>
        </pc:sldMkLst>
      </pc:sldChg>
      <pc:sldChg chg="del">
        <pc:chgData name="Stephen Walker" userId="fda1f2e699285ab7" providerId="LiveId" clId="{E8D41350-C500-4C4D-9DBC-7EEDEB4FA077}" dt="2018-07-06T07:11:15.265" v="61" actId="2696"/>
        <pc:sldMkLst>
          <pc:docMk/>
          <pc:sldMk cId="926574047" sldId="336"/>
        </pc:sldMkLst>
      </pc:sldChg>
      <pc:sldChg chg="del">
        <pc:chgData name="Stephen Walker" userId="fda1f2e699285ab7" providerId="LiveId" clId="{E8D41350-C500-4C4D-9DBC-7EEDEB4FA077}" dt="2018-07-06T07:11:15.281" v="63" actId="2696"/>
        <pc:sldMkLst>
          <pc:docMk/>
          <pc:sldMk cId="1765879500" sldId="337"/>
        </pc:sldMkLst>
      </pc:sldChg>
      <pc:sldChg chg="del">
        <pc:chgData name="Stephen Walker" userId="fda1f2e699285ab7" providerId="LiveId" clId="{E8D41350-C500-4C4D-9DBC-7EEDEB4FA077}" dt="2018-07-06T07:11:13.564" v="31" actId="2696"/>
        <pc:sldMkLst>
          <pc:docMk/>
          <pc:sldMk cId="2174562457" sldId="339"/>
        </pc:sldMkLst>
      </pc:sldChg>
      <pc:sldChg chg="del">
        <pc:chgData name="Stephen Walker" userId="fda1f2e699285ab7" providerId="LiveId" clId="{E8D41350-C500-4C4D-9DBC-7EEDEB4FA077}" dt="2018-07-06T07:11:12.845" v="11" actId="2696"/>
        <pc:sldMkLst>
          <pc:docMk/>
          <pc:sldMk cId="3922863073" sldId="340"/>
        </pc:sldMkLst>
      </pc:sldChg>
      <pc:sldChg chg="del">
        <pc:chgData name="Stephen Walker" userId="fda1f2e699285ab7" providerId="LiveId" clId="{E8D41350-C500-4C4D-9DBC-7EEDEB4FA077}" dt="2018-07-06T07:11:14.267" v="51" actId="2696"/>
        <pc:sldMkLst>
          <pc:docMk/>
          <pc:sldMk cId="4040285482" sldId="341"/>
        </pc:sldMkLst>
      </pc:sldChg>
      <pc:sldChg chg="del">
        <pc:chgData name="Stephen Walker" userId="fda1f2e699285ab7" providerId="LiveId" clId="{E8D41350-C500-4C4D-9DBC-7EEDEB4FA077}" dt="2018-07-06T07:11:14.517" v="52" actId="2696"/>
        <pc:sldMkLst>
          <pc:docMk/>
          <pc:sldMk cId="2243801730" sldId="342"/>
        </pc:sldMkLst>
      </pc:sldChg>
      <pc:sldChg chg="del">
        <pc:chgData name="Stephen Walker" userId="fda1f2e699285ab7" providerId="LiveId" clId="{E8D41350-C500-4C4D-9DBC-7EEDEB4FA077}" dt="2018-07-06T07:11:13.533" v="29" actId="2696"/>
        <pc:sldMkLst>
          <pc:docMk/>
          <pc:sldMk cId="1849988651" sldId="343"/>
        </pc:sldMkLst>
      </pc:sldChg>
      <pc:sldChg chg="del">
        <pc:chgData name="Stephen Walker" userId="fda1f2e699285ab7" providerId="LiveId" clId="{E8D41350-C500-4C4D-9DBC-7EEDEB4FA077}" dt="2018-07-06T07:11:13.720" v="34" actId="2696"/>
        <pc:sldMkLst>
          <pc:docMk/>
          <pc:sldMk cId="3236677186" sldId="344"/>
        </pc:sldMkLst>
      </pc:sldChg>
      <pc:sldChg chg="del">
        <pc:chgData name="Stephen Walker" userId="fda1f2e699285ab7" providerId="LiveId" clId="{E8D41350-C500-4C4D-9DBC-7EEDEB4FA077}" dt="2018-07-06T07:11:12.580" v="3" actId="2696"/>
        <pc:sldMkLst>
          <pc:docMk/>
          <pc:sldMk cId="784389001" sldId="345"/>
        </pc:sldMkLst>
      </pc:sldChg>
      <pc:sldChg chg="del">
        <pc:chgData name="Stephen Walker" userId="fda1f2e699285ab7" providerId="LiveId" clId="{E8D41350-C500-4C4D-9DBC-7EEDEB4FA077}" dt="2018-07-06T07:11:15.171" v="56" actId="2696"/>
        <pc:sldMkLst>
          <pc:docMk/>
          <pc:sldMk cId="2732337597" sldId="346"/>
        </pc:sldMkLst>
      </pc:sldChg>
      <pc:sldChg chg="del">
        <pc:chgData name="Stephen Walker" userId="fda1f2e699285ab7" providerId="LiveId" clId="{E8D41350-C500-4C4D-9DBC-7EEDEB4FA077}" dt="2018-07-06T07:11:15.249" v="60" actId="2696"/>
        <pc:sldMkLst>
          <pc:docMk/>
          <pc:sldMk cId="385238110" sldId="348"/>
        </pc:sldMkLst>
      </pc:sldChg>
      <pc:sldChg chg="del">
        <pc:chgData name="Stephen Walker" userId="fda1f2e699285ab7" providerId="LiveId" clId="{E8D41350-C500-4C4D-9DBC-7EEDEB4FA077}" dt="2018-07-06T07:11:15.249" v="59" actId="2696"/>
        <pc:sldMkLst>
          <pc:docMk/>
          <pc:sldMk cId="2776255613" sldId="349"/>
        </pc:sldMkLst>
      </pc:sldChg>
      <pc:sldChg chg="del">
        <pc:chgData name="Stephen Walker" userId="fda1f2e699285ab7" providerId="LiveId" clId="{E8D41350-C500-4C4D-9DBC-7EEDEB4FA077}" dt="2018-07-06T07:11:15.265" v="62" actId="2696"/>
        <pc:sldMkLst>
          <pc:docMk/>
          <pc:sldMk cId="2621694544" sldId="350"/>
        </pc:sldMkLst>
      </pc:sldChg>
      <pc:sldChg chg="del">
        <pc:chgData name="Stephen Walker" userId="fda1f2e699285ab7" providerId="LiveId" clId="{E8D41350-C500-4C4D-9DBC-7EEDEB4FA077}" dt="2018-07-06T07:11:12.361" v="1" actId="2696"/>
        <pc:sldMkLst>
          <pc:docMk/>
          <pc:sldMk cId="3433994595" sldId="351"/>
        </pc:sldMkLst>
      </pc:sldChg>
      <pc:sldChg chg="del">
        <pc:chgData name="Stephen Walker" userId="fda1f2e699285ab7" providerId="LiveId" clId="{E8D41350-C500-4C4D-9DBC-7EEDEB4FA077}" dt="2018-07-06T07:11:12.611" v="4" actId="2696"/>
        <pc:sldMkLst>
          <pc:docMk/>
          <pc:sldMk cId="3130841022" sldId="352"/>
        </pc:sldMkLst>
      </pc:sldChg>
      <pc:sldChg chg="del">
        <pc:chgData name="Stephen Walker" userId="fda1f2e699285ab7" providerId="LiveId" clId="{E8D41350-C500-4C4D-9DBC-7EEDEB4FA077}" dt="2018-07-06T07:11:12.627" v="5" actId="2696"/>
        <pc:sldMkLst>
          <pc:docMk/>
          <pc:sldMk cId="580169935" sldId="353"/>
        </pc:sldMkLst>
      </pc:sldChg>
      <pc:sldChg chg="del">
        <pc:chgData name="Stephen Walker" userId="fda1f2e699285ab7" providerId="LiveId" clId="{E8D41350-C500-4C4D-9DBC-7EEDEB4FA077}" dt="2018-07-06T07:11:12.705" v="7" actId="2696"/>
        <pc:sldMkLst>
          <pc:docMk/>
          <pc:sldMk cId="1215361388" sldId="354"/>
        </pc:sldMkLst>
      </pc:sldChg>
      <pc:sldChg chg="del">
        <pc:chgData name="Stephen Walker" userId="fda1f2e699285ab7" providerId="LiveId" clId="{E8D41350-C500-4C4D-9DBC-7EEDEB4FA077}" dt="2018-07-06T07:11:12.658" v="6" actId="2696"/>
        <pc:sldMkLst>
          <pc:docMk/>
          <pc:sldMk cId="572754879" sldId="355"/>
        </pc:sldMkLst>
      </pc:sldChg>
      <pc:sldChg chg="del">
        <pc:chgData name="Stephen Walker" userId="fda1f2e699285ab7" providerId="LiveId" clId="{E8D41350-C500-4C4D-9DBC-7EEDEB4FA077}" dt="2018-07-06T07:11:12.767" v="8" actId="2696"/>
        <pc:sldMkLst>
          <pc:docMk/>
          <pc:sldMk cId="2487978102" sldId="356"/>
        </pc:sldMkLst>
      </pc:sldChg>
      <pc:sldChg chg="del">
        <pc:chgData name="Stephen Walker" userId="fda1f2e699285ab7" providerId="LiveId" clId="{E8D41350-C500-4C4D-9DBC-7EEDEB4FA077}" dt="2018-07-06T07:11:12.783" v="9" actId="2696"/>
        <pc:sldMkLst>
          <pc:docMk/>
          <pc:sldMk cId="4151507707" sldId="357"/>
        </pc:sldMkLst>
      </pc:sldChg>
      <pc:sldChg chg="del">
        <pc:chgData name="Stephen Walker" userId="fda1f2e699285ab7" providerId="LiveId" clId="{E8D41350-C500-4C4D-9DBC-7EEDEB4FA077}" dt="2018-07-06T07:11:15.062" v="53" actId="2696"/>
        <pc:sldMkLst>
          <pc:docMk/>
          <pc:sldMk cId="1464452506" sldId="358"/>
        </pc:sldMkLst>
      </pc:sldChg>
      <pc:sldChg chg="del">
        <pc:chgData name="Stephen Walker" userId="fda1f2e699285ab7" providerId="LiveId" clId="{E8D41350-C500-4C4D-9DBC-7EEDEB4FA077}" dt="2018-07-06T07:11:15.109" v="54" actId="2696"/>
        <pc:sldMkLst>
          <pc:docMk/>
          <pc:sldMk cId="1463106015" sldId="359"/>
        </pc:sldMkLst>
      </pc:sldChg>
      <pc:sldChg chg="del">
        <pc:chgData name="Stephen Walker" userId="fda1f2e699285ab7" providerId="LiveId" clId="{E8D41350-C500-4C4D-9DBC-7EEDEB4FA077}" dt="2018-07-06T07:11:15.171" v="55" actId="2696"/>
        <pc:sldMkLst>
          <pc:docMk/>
          <pc:sldMk cId="769813282" sldId="360"/>
        </pc:sldMkLst>
      </pc:sldChg>
      <pc:sldChg chg="del">
        <pc:chgData name="Stephen Walker" userId="fda1f2e699285ab7" providerId="LiveId" clId="{E8D41350-C500-4C4D-9DBC-7EEDEB4FA077}" dt="2018-07-06T07:11:12.892" v="12" actId="2696"/>
        <pc:sldMkLst>
          <pc:docMk/>
          <pc:sldMk cId="1338891805" sldId="361"/>
        </pc:sldMkLst>
      </pc:sldChg>
      <pc:sldChg chg="del">
        <pc:chgData name="Stephen Walker" userId="fda1f2e699285ab7" providerId="LiveId" clId="{E8D41350-C500-4C4D-9DBC-7EEDEB4FA077}" dt="2018-07-06T07:11:13.564" v="30" actId="2696"/>
        <pc:sldMkLst>
          <pc:docMk/>
          <pc:sldMk cId="3970912072" sldId="362"/>
        </pc:sldMkLst>
      </pc:sldChg>
      <pc:sldChg chg="del">
        <pc:chgData name="Stephen Walker" userId="fda1f2e699285ab7" providerId="LiveId" clId="{E8D41350-C500-4C4D-9DBC-7EEDEB4FA077}" dt="2018-07-06T07:11:13.033" v="14" actId="2696"/>
        <pc:sldMkLst>
          <pc:docMk/>
          <pc:sldMk cId="879268324" sldId="363"/>
        </pc:sldMkLst>
      </pc:sldChg>
      <pc:sldChg chg="del">
        <pc:chgData name="Stephen Walker" userId="fda1f2e699285ab7" providerId="LiveId" clId="{E8D41350-C500-4C4D-9DBC-7EEDEB4FA077}" dt="2018-07-06T07:11:14.032" v="45" actId="2696"/>
        <pc:sldMkLst>
          <pc:docMk/>
          <pc:sldMk cId="319642929" sldId="364"/>
        </pc:sldMkLst>
      </pc:sldChg>
      <pc:sldChg chg="del">
        <pc:chgData name="Stephen Walker" userId="fda1f2e699285ab7" providerId="LiveId" clId="{E8D41350-C500-4C4D-9DBC-7EEDEB4FA077}" dt="2018-07-06T07:11:14.064" v="46" actId="2696"/>
        <pc:sldMkLst>
          <pc:docMk/>
          <pc:sldMk cId="220372198" sldId="365"/>
        </pc:sldMkLst>
      </pc:sldChg>
      <pc:sldChg chg="del">
        <pc:chgData name="Stephen Walker" userId="fda1f2e699285ab7" providerId="LiveId" clId="{E8D41350-C500-4C4D-9DBC-7EEDEB4FA077}" dt="2018-07-06T07:11:14.079" v="47" actId="2696"/>
        <pc:sldMkLst>
          <pc:docMk/>
          <pc:sldMk cId="2140583283" sldId="366"/>
        </pc:sldMkLst>
      </pc:sldChg>
      <pc:sldChg chg="del">
        <pc:chgData name="Stephen Walker" userId="fda1f2e699285ab7" providerId="LiveId" clId="{E8D41350-C500-4C4D-9DBC-7EEDEB4FA077}" dt="2018-07-06T07:11:14.095" v="48" actId="2696"/>
        <pc:sldMkLst>
          <pc:docMk/>
          <pc:sldMk cId="348255585" sldId="368"/>
        </pc:sldMkLst>
      </pc:sldChg>
      <pc:sldChg chg="del">
        <pc:chgData name="Stephen Walker" userId="fda1f2e699285ab7" providerId="LiveId" clId="{E8D41350-C500-4C4D-9DBC-7EEDEB4FA077}" dt="2018-07-06T07:11:14.126" v="49" actId="2696"/>
        <pc:sldMkLst>
          <pc:docMk/>
          <pc:sldMk cId="359577803" sldId="369"/>
        </pc:sldMkLst>
      </pc:sldChg>
      <pc:sldChg chg="del">
        <pc:chgData name="Stephen Walker" userId="fda1f2e699285ab7" providerId="LiveId" clId="{E8D41350-C500-4C4D-9DBC-7EEDEB4FA077}" dt="2018-07-06T07:11:14.126" v="50" actId="2696"/>
        <pc:sldMkLst>
          <pc:docMk/>
          <pc:sldMk cId="265434256" sldId="370"/>
        </pc:sldMkLst>
      </pc:sldChg>
      <pc:sldChg chg="del">
        <pc:chgData name="Stephen Walker" userId="fda1f2e699285ab7" providerId="LiveId" clId="{E8D41350-C500-4C4D-9DBC-7EEDEB4FA077}" dt="2018-07-06T07:11:13.142" v="17" actId="2696"/>
        <pc:sldMkLst>
          <pc:docMk/>
          <pc:sldMk cId="311493535" sldId="371"/>
        </pc:sldMkLst>
      </pc:sldChg>
      <pc:sldChg chg="del">
        <pc:chgData name="Stephen Walker" userId="fda1f2e699285ab7" providerId="LiveId" clId="{E8D41350-C500-4C4D-9DBC-7EEDEB4FA077}" dt="2018-07-06T07:11:13.298" v="21" actId="2696"/>
        <pc:sldMkLst>
          <pc:docMk/>
          <pc:sldMk cId="1199388261" sldId="372"/>
        </pc:sldMkLst>
      </pc:sldChg>
      <pc:sldChg chg="del">
        <pc:chgData name="Stephen Walker" userId="fda1f2e699285ab7" providerId="LiveId" clId="{E8D41350-C500-4C4D-9DBC-7EEDEB4FA077}" dt="2018-07-06T07:11:13.329" v="22" actId="2696"/>
        <pc:sldMkLst>
          <pc:docMk/>
          <pc:sldMk cId="2288919407" sldId="373"/>
        </pc:sldMkLst>
      </pc:sldChg>
      <pc:sldChg chg="del">
        <pc:chgData name="Stephen Walker" userId="fda1f2e699285ab7" providerId="LiveId" clId="{E8D41350-C500-4C4D-9DBC-7EEDEB4FA077}" dt="2018-07-06T07:11:13.189" v="18" actId="2696"/>
        <pc:sldMkLst>
          <pc:docMk/>
          <pc:sldMk cId="4033199257" sldId="374"/>
        </pc:sldMkLst>
      </pc:sldChg>
      <pc:sldChg chg="del">
        <pc:chgData name="Stephen Walker" userId="fda1f2e699285ab7" providerId="LiveId" clId="{E8D41350-C500-4C4D-9DBC-7EEDEB4FA077}" dt="2018-07-06T07:11:13.220" v="19" actId="2696"/>
        <pc:sldMkLst>
          <pc:docMk/>
          <pc:sldMk cId="2087127605" sldId="375"/>
        </pc:sldMkLst>
      </pc:sldChg>
      <pc:sldChg chg="del">
        <pc:chgData name="Stephen Walker" userId="fda1f2e699285ab7" providerId="LiveId" clId="{E8D41350-C500-4C4D-9DBC-7EEDEB4FA077}" dt="2018-07-06T07:11:13.361" v="23" actId="2696"/>
        <pc:sldMkLst>
          <pc:docMk/>
          <pc:sldMk cId="216514220" sldId="376"/>
        </pc:sldMkLst>
      </pc:sldChg>
      <pc:sldChg chg="del">
        <pc:chgData name="Stephen Walker" userId="fda1f2e699285ab7" providerId="LiveId" clId="{E8D41350-C500-4C4D-9DBC-7EEDEB4FA077}" dt="2018-07-06T07:11:13.267" v="20" actId="2696"/>
        <pc:sldMkLst>
          <pc:docMk/>
          <pc:sldMk cId="3009451200" sldId="377"/>
        </pc:sldMkLst>
      </pc:sldChg>
      <pc:sldChg chg="del">
        <pc:chgData name="Stephen Walker" userId="fda1f2e699285ab7" providerId="LiveId" clId="{E8D41350-C500-4C4D-9DBC-7EEDEB4FA077}" dt="2018-07-06T07:11:13.111" v="16" actId="2696"/>
        <pc:sldMkLst>
          <pc:docMk/>
          <pc:sldMk cId="218264209" sldId="378"/>
        </pc:sldMkLst>
      </pc:sldChg>
      <pc:sldChg chg="del">
        <pc:chgData name="Stephen Walker" userId="fda1f2e699285ab7" providerId="LiveId" clId="{E8D41350-C500-4C4D-9DBC-7EEDEB4FA077}" dt="2018-07-06T07:11:13.767" v="35" actId="2696"/>
        <pc:sldMkLst>
          <pc:docMk/>
          <pc:sldMk cId="555167195" sldId="379"/>
        </pc:sldMkLst>
      </pc:sldChg>
      <pc:sldChg chg="del">
        <pc:chgData name="Stephen Walker" userId="fda1f2e699285ab7" providerId="LiveId" clId="{E8D41350-C500-4C4D-9DBC-7EEDEB4FA077}" dt="2018-07-06T07:11:12.502" v="2" actId="2696"/>
        <pc:sldMkLst>
          <pc:docMk/>
          <pc:sldMk cId="3167768016" sldId="386"/>
        </pc:sldMkLst>
      </pc:sldChg>
      <pc:sldChg chg="del">
        <pc:chgData name="Stephen Walker" userId="fda1f2e699285ab7" providerId="LiveId" clId="{E8D41350-C500-4C4D-9DBC-7EEDEB4FA077}" dt="2018-07-06T07:11:13.392" v="24" actId="2696"/>
        <pc:sldMkLst>
          <pc:docMk/>
          <pc:sldMk cId="3300829646" sldId="387"/>
        </pc:sldMkLst>
      </pc:sldChg>
      <pc:sldChg chg="del">
        <pc:chgData name="Stephen Walker" userId="fda1f2e699285ab7" providerId="LiveId" clId="{E8D41350-C500-4C4D-9DBC-7EEDEB4FA077}" dt="2018-07-06T07:11:12.939" v="13" actId="2696"/>
        <pc:sldMkLst>
          <pc:docMk/>
          <pc:sldMk cId="477566119" sldId="388"/>
        </pc:sldMkLst>
      </pc:sldChg>
      <pc:sldChg chg="del">
        <pc:chgData name="Stephen Walker" userId="fda1f2e699285ab7" providerId="LiveId" clId="{E8D41350-C500-4C4D-9DBC-7EEDEB4FA077}" dt="2018-07-06T07:11:13.080" v="15" actId="2696"/>
        <pc:sldMkLst>
          <pc:docMk/>
          <pc:sldMk cId="928613068" sldId="389"/>
        </pc:sldMkLst>
      </pc:sldChg>
      <pc:sldChg chg="del">
        <pc:chgData name="Stephen Walker" userId="fda1f2e699285ab7" providerId="LiveId" clId="{E8D41350-C500-4C4D-9DBC-7EEDEB4FA077}" dt="2018-07-06T07:11:13.454" v="26" actId="2696"/>
        <pc:sldMkLst>
          <pc:docMk/>
          <pc:sldMk cId="328640455" sldId="390"/>
        </pc:sldMkLst>
      </pc:sldChg>
      <pc:sldChg chg="del">
        <pc:chgData name="Stephen Walker" userId="fda1f2e699285ab7" providerId="LiveId" clId="{E8D41350-C500-4C4D-9DBC-7EEDEB4FA077}" dt="2018-07-06T07:11:13.470" v="27" actId="2696"/>
        <pc:sldMkLst>
          <pc:docMk/>
          <pc:sldMk cId="541068272" sldId="391"/>
        </pc:sldMkLst>
      </pc:sldChg>
      <pc:sldChg chg="del">
        <pc:chgData name="Stephen Walker" userId="fda1f2e699285ab7" providerId="LiveId" clId="{E8D41350-C500-4C4D-9DBC-7EEDEB4FA077}" dt="2018-07-06T07:11:13.861" v="38" actId="2696"/>
        <pc:sldMkLst>
          <pc:docMk/>
          <pc:sldMk cId="3281814904" sldId="392"/>
        </pc:sldMkLst>
      </pc:sldChg>
      <pc:sldChg chg="del">
        <pc:chgData name="Stephen Walker" userId="fda1f2e699285ab7" providerId="LiveId" clId="{E8D41350-C500-4C4D-9DBC-7EEDEB4FA077}" dt="2018-07-06T07:11:13.892" v="39" actId="2696"/>
        <pc:sldMkLst>
          <pc:docMk/>
          <pc:sldMk cId="893132709" sldId="393"/>
        </pc:sldMkLst>
      </pc:sldChg>
      <pc:sldChg chg="del">
        <pc:chgData name="Stephen Walker" userId="fda1f2e699285ab7" providerId="LiveId" clId="{E8D41350-C500-4C4D-9DBC-7EEDEB4FA077}" dt="2018-07-06T07:11:13.907" v="40" actId="2696"/>
        <pc:sldMkLst>
          <pc:docMk/>
          <pc:sldMk cId="2617665777" sldId="394"/>
        </pc:sldMkLst>
      </pc:sldChg>
      <pc:sldChg chg="del">
        <pc:chgData name="Stephen Walker" userId="fda1f2e699285ab7" providerId="LiveId" clId="{E8D41350-C500-4C4D-9DBC-7EEDEB4FA077}" dt="2018-07-06T07:11:14.001" v="44" actId="2696"/>
        <pc:sldMkLst>
          <pc:docMk/>
          <pc:sldMk cId="3995879920" sldId="395"/>
        </pc:sldMkLst>
      </pc:sldChg>
      <pc:sldChg chg="del">
        <pc:chgData name="Stephen Walker" userId="fda1f2e699285ab7" providerId="LiveId" clId="{E8D41350-C500-4C4D-9DBC-7EEDEB4FA077}" dt="2018-07-06T07:11:13.939" v="41" actId="2696"/>
        <pc:sldMkLst>
          <pc:docMk/>
          <pc:sldMk cId="1124228180" sldId="396"/>
        </pc:sldMkLst>
      </pc:sldChg>
      <pc:sldChg chg="del">
        <pc:chgData name="Stephen Walker" userId="fda1f2e699285ab7" providerId="LiveId" clId="{E8D41350-C500-4C4D-9DBC-7EEDEB4FA077}" dt="2018-07-06T07:11:13.986" v="43" actId="2696"/>
        <pc:sldMkLst>
          <pc:docMk/>
          <pc:sldMk cId="3350098361" sldId="397"/>
        </pc:sldMkLst>
      </pc:sldChg>
      <pc:sldChg chg="del">
        <pc:chgData name="Stephen Walker" userId="fda1f2e699285ab7" providerId="LiveId" clId="{E8D41350-C500-4C4D-9DBC-7EEDEB4FA077}" dt="2018-07-06T07:11:13.954" v="42" actId="2696"/>
        <pc:sldMkLst>
          <pc:docMk/>
          <pc:sldMk cId="4035414562" sldId="398"/>
        </pc:sldMkLst>
      </pc:sldChg>
      <pc:sldChg chg="del">
        <pc:chgData name="Stephen Walker" userId="fda1f2e699285ab7" providerId="LiveId" clId="{E8D41350-C500-4C4D-9DBC-7EEDEB4FA077}" dt="2018-07-06T07:11:13.829" v="36" actId="2696"/>
        <pc:sldMkLst>
          <pc:docMk/>
          <pc:sldMk cId="1260895747" sldId="399"/>
        </pc:sldMkLst>
      </pc:sldChg>
      <pc:sldChg chg="del">
        <pc:chgData name="Stephen Walker" userId="fda1f2e699285ab7" providerId="LiveId" clId="{E8D41350-C500-4C4D-9DBC-7EEDEB4FA077}" dt="2018-07-06T07:11:13.423" v="25" actId="2696"/>
        <pc:sldMkLst>
          <pc:docMk/>
          <pc:sldMk cId="3998175044" sldId="400"/>
        </pc:sldMkLst>
      </pc:sldChg>
      <pc:sldChg chg="del">
        <pc:chgData name="Stephen Walker" userId="fda1f2e699285ab7" providerId="LiveId" clId="{E8D41350-C500-4C4D-9DBC-7EEDEB4FA077}" dt="2018-07-06T07:11:13.501" v="28" actId="2696"/>
        <pc:sldMkLst>
          <pc:docMk/>
          <pc:sldMk cId="1288098906" sldId="401"/>
        </pc:sldMkLst>
      </pc:sldChg>
      <pc:sldChg chg="del">
        <pc:chgData name="Stephen Walker" userId="fda1f2e699285ab7" providerId="LiveId" clId="{E8D41350-C500-4C4D-9DBC-7EEDEB4FA077}" dt="2018-07-06T07:11:13.611" v="32" actId="2696"/>
        <pc:sldMkLst>
          <pc:docMk/>
          <pc:sldMk cId="999452088" sldId="402"/>
        </pc:sldMkLst>
      </pc:sldChg>
      <pc:sldChg chg="del">
        <pc:chgData name="Stephen Walker" userId="fda1f2e699285ab7" providerId="LiveId" clId="{E8D41350-C500-4C4D-9DBC-7EEDEB4FA077}" dt="2018-07-06T07:11:15.187" v="57" actId="2696"/>
        <pc:sldMkLst>
          <pc:docMk/>
          <pc:sldMk cId="2578687941" sldId="403"/>
        </pc:sldMkLst>
      </pc:sldChg>
      <pc:sldChg chg="del">
        <pc:chgData name="Stephen Walker" userId="fda1f2e699285ab7" providerId="LiveId" clId="{E8D41350-C500-4C4D-9DBC-7EEDEB4FA077}" dt="2018-07-06T07:11:15.218" v="58" actId="2696"/>
        <pc:sldMkLst>
          <pc:docMk/>
          <pc:sldMk cId="2534254765" sldId="405"/>
        </pc:sldMkLst>
      </pc:sldChg>
      <pc:sldChg chg="del">
        <pc:chgData name="Stephen Walker" userId="fda1f2e699285ab7" providerId="LiveId" clId="{E8D41350-C500-4C4D-9DBC-7EEDEB4FA077}" dt="2018-07-06T07:11:13.845" v="37" actId="2696"/>
        <pc:sldMkLst>
          <pc:docMk/>
          <pc:sldMk cId="2549583725" sldId="40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A08FEA3-9B63-4C67-BF28-F840314F8E54}" type="datetimeFigureOut">
              <a:rPr lang="en-GB" smtClean="0"/>
              <a:t>14/09/2022</a:t>
            </a:fld>
            <a:endParaRPr lang="en-GB"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9E3F042-0AC2-434B-815A-7F5F722C74C4}" type="slidenum">
              <a:rPr lang="en-GB" smtClean="0"/>
              <a:t>‹#›</a:t>
            </a:fld>
            <a:endParaRPr lang="en-GB" dirty="0"/>
          </a:p>
        </p:txBody>
      </p:sp>
    </p:spTree>
    <p:extLst>
      <p:ext uri="{BB962C8B-B14F-4D97-AF65-F5344CB8AC3E}">
        <p14:creationId xmlns:p14="http://schemas.microsoft.com/office/powerpoint/2010/main" val="3721049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659061C-C10A-481A-BAF7-679CA83D5345}" type="datetimeFigureOut">
              <a:rPr lang="en-GB" smtClean="0"/>
              <a:t>14/09/2022</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2635637-912A-4C72-8725-C075A9EB81F5}" type="slidenum">
              <a:rPr lang="en-GB" smtClean="0"/>
              <a:t>‹#›</a:t>
            </a:fld>
            <a:endParaRPr lang="en-GB" dirty="0"/>
          </a:p>
        </p:txBody>
      </p:sp>
    </p:spTree>
    <p:extLst>
      <p:ext uri="{BB962C8B-B14F-4D97-AF65-F5344CB8AC3E}">
        <p14:creationId xmlns:p14="http://schemas.microsoft.com/office/powerpoint/2010/main" val="3222377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4397f9181d_0_329:notes"/>
          <p:cNvSpPr>
            <a:spLocks noGrp="1" noRot="1" noChangeAspect="1"/>
          </p:cNvSpPr>
          <p:nvPr>
            <p:ph type="sldImg" idx="2"/>
          </p:nvPr>
        </p:nvSpPr>
        <p:spPr>
          <a:xfrm>
            <a:off x="-560388" y="877888"/>
            <a:ext cx="7797801" cy="43862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4397f9181d_0_329:notes"/>
          <p:cNvSpPr txBox="1">
            <a:spLocks noGrp="1"/>
          </p:cNvSpPr>
          <p:nvPr>
            <p:ph type="body" idx="1"/>
          </p:nvPr>
        </p:nvSpPr>
        <p:spPr>
          <a:xfrm>
            <a:off x="667862" y="5556838"/>
            <a:ext cx="5342890" cy="526437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27060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4397f9181d_0_329:notes"/>
          <p:cNvSpPr>
            <a:spLocks noGrp="1" noRot="1" noChangeAspect="1"/>
          </p:cNvSpPr>
          <p:nvPr>
            <p:ph type="sldImg" idx="2"/>
          </p:nvPr>
        </p:nvSpPr>
        <p:spPr>
          <a:xfrm>
            <a:off x="-560388" y="877888"/>
            <a:ext cx="7797801" cy="43862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4397f9181d_0_329:notes"/>
          <p:cNvSpPr txBox="1">
            <a:spLocks noGrp="1"/>
          </p:cNvSpPr>
          <p:nvPr>
            <p:ph type="body" idx="1"/>
          </p:nvPr>
        </p:nvSpPr>
        <p:spPr>
          <a:xfrm>
            <a:off x="667862" y="5556838"/>
            <a:ext cx="5342890" cy="526437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77754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4397f9181d_0_329:notes"/>
          <p:cNvSpPr>
            <a:spLocks noGrp="1" noRot="1" noChangeAspect="1"/>
          </p:cNvSpPr>
          <p:nvPr>
            <p:ph type="sldImg" idx="2"/>
          </p:nvPr>
        </p:nvSpPr>
        <p:spPr>
          <a:xfrm>
            <a:off x="-560388" y="877888"/>
            <a:ext cx="7797801" cy="43862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4397f9181d_0_329:notes"/>
          <p:cNvSpPr txBox="1">
            <a:spLocks noGrp="1"/>
          </p:cNvSpPr>
          <p:nvPr>
            <p:ph type="body" idx="1"/>
          </p:nvPr>
        </p:nvSpPr>
        <p:spPr>
          <a:xfrm>
            <a:off x="667862" y="5556838"/>
            <a:ext cx="5342890" cy="526437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76381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4397f9181d_0_329:notes"/>
          <p:cNvSpPr>
            <a:spLocks noGrp="1" noRot="1" noChangeAspect="1"/>
          </p:cNvSpPr>
          <p:nvPr>
            <p:ph type="sldImg" idx="2"/>
          </p:nvPr>
        </p:nvSpPr>
        <p:spPr>
          <a:xfrm>
            <a:off x="-560388" y="877888"/>
            <a:ext cx="7797801" cy="43862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4397f9181d_0_329:notes"/>
          <p:cNvSpPr txBox="1">
            <a:spLocks noGrp="1"/>
          </p:cNvSpPr>
          <p:nvPr>
            <p:ph type="body" idx="1"/>
          </p:nvPr>
        </p:nvSpPr>
        <p:spPr>
          <a:xfrm>
            <a:off x="667862" y="5556838"/>
            <a:ext cx="5342890" cy="526437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01946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00878" rtl="0" eaLnBrk="1" fontAlgn="auto" latinLnBrk="0" hangingPunct="1">
              <a:lnSpc>
                <a:spcPct val="100000"/>
              </a:lnSpc>
              <a:spcBef>
                <a:spcPts val="0"/>
              </a:spcBef>
              <a:spcAft>
                <a:spcPts val="0"/>
              </a:spcAft>
              <a:buClrTx/>
              <a:buSzTx/>
              <a:buFontTx/>
              <a:buNone/>
              <a:tabLst/>
              <a:defRPr/>
            </a:pPr>
            <a:fld id="{D2635637-912A-4C72-8725-C075A9EB81F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00878"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8620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4397f9181d_0_333:notes"/>
          <p:cNvSpPr>
            <a:spLocks noGrp="1" noRot="1" noChangeAspect="1"/>
          </p:cNvSpPr>
          <p:nvPr>
            <p:ph type="sldImg" idx="2"/>
          </p:nvPr>
        </p:nvSpPr>
        <p:spPr>
          <a:xfrm>
            <a:off x="-560388" y="877888"/>
            <a:ext cx="7797801" cy="43862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4397f9181d_0_333:notes"/>
          <p:cNvSpPr txBox="1">
            <a:spLocks noGrp="1"/>
          </p:cNvSpPr>
          <p:nvPr>
            <p:ph type="body" idx="1"/>
          </p:nvPr>
        </p:nvSpPr>
        <p:spPr>
          <a:xfrm>
            <a:off x="667862" y="5556838"/>
            <a:ext cx="5342890" cy="526437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41966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2635637-912A-4C72-8725-C075A9EB81F5}" type="slidenum">
              <a:rPr lang="en-GB" smtClean="0"/>
              <a:t>30</a:t>
            </a:fld>
            <a:endParaRPr lang="en-GB" dirty="0"/>
          </a:p>
        </p:txBody>
      </p:sp>
    </p:spTree>
    <p:extLst>
      <p:ext uri="{BB962C8B-B14F-4D97-AF65-F5344CB8AC3E}">
        <p14:creationId xmlns:p14="http://schemas.microsoft.com/office/powerpoint/2010/main" val="3434082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4397f9181d_0_333:notes"/>
          <p:cNvSpPr>
            <a:spLocks noGrp="1" noRot="1" noChangeAspect="1"/>
          </p:cNvSpPr>
          <p:nvPr>
            <p:ph type="sldImg" idx="2"/>
          </p:nvPr>
        </p:nvSpPr>
        <p:spPr>
          <a:xfrm>
            <a:off x="-560388" y="877888"/>
            <a:ext cx="7797801" cy="43862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4397f9181d_0_333:notes"/>
          <p:cNvSpPr txBox="1">
            <a:spLocks noGrp="1"/>
          </p:cNvSpPr>
          <p:nvPr>
            <p:ph type="body" idx="1"/>
          </p:nvPr>
        </p:nvSpPr>
        <p:spPr>
          <a:xfrm>
            <a:off x="667862" y="5556838"/>
            <a:ext cx="5342890" cy="526437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72045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2635637-912A-4C72-8725-C075A9EB81F5}" type="slidenum">
              <a:rPr lang="en-GB" smtClean="0"/>
              <a:t>5</a:t>
            </a:fld>
            <a:endParaRPr lang="en-GB" dirty="0"/>
          </a:p>
        </p:txBody>
      </p:sp>
    </p:spTree>
    <p:extLst>
      <p:ext uri="{BB962C8B-B14F-4D97-AF65-F5344CB8AC3E}">
        <p14:creationId xmlns:p14="http://schemas.microsoft.com/office/powerpoint/2010/main" val="4235003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907717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504411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2635637-912A-4C72-8725-C075A9EB81F5}" type="slidenum">
              <a:rPr lang="en-GB" smtClean="0"/>
              <a:t>8</a:t>
            </a:fld>
            <a:endParaRPr lang="en-GB" dirty="0"/>
          </a:p>
        </p:txBody>
      </p:sp>
    </p:spTree>
    <p:extLst>
      <p:ext uri="{BB962C8B-B14F-4D97-AF65-F5344CB8AC3E}">
        <p14:creationId xmlns:p14="http://schemas.microsoft.com/office/powerpoint/2010/main" val="3407351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4397f9181d_0_329:notes"/>
          <p:cNvSpPr>
            <a:spLocks noGrp="1" noRot="1" noChangeAspect="1"/>
          </p:cNvSpPr>
          <p:nvPr>
            <p:ph type="sldImg" idx="2"/>
          </p:nvPr>
        </p:nvSpPr>
        <p:spPr>
          <a:xfrm>
            <a:off x="-560388" y="877888"/>
            <a:ext cx="7797801" cy="43862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4397f9181d_0_329:notes"/>
          <p:cNvSpPr txBox="1">
            <a:spLocks noGrp="1"/>
          </p:cNvSpPr>
          <p:nvPr>
            <p:ph type="body" idx="1"/>
          </p:nvPr>
        </p:nvSpPr>
        <p:spPr>
          <a:xfrm>
            <a:off x="667862" y="5556838"/>
            <a:ext cx="5342890" cy="526437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83703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2635637-912A-4C72-8725-C075A9EB81F5}" type="slidenum">
              <a:rPr lang="en-GB" smtClean="0"/>
              <a:t>10</a:t>
            </a:fld>
            <a:endParaRPr lang="en-GB" dirty="0"/>
          </a:p>
        </p:txBody>
      </p:sp>
    </p:spTree>
    <p:extLst>
      <p:ext uri="{BB962C8B-B14F-4D97-AF65-F5344CB8AC3E}">
        <p14:creationId xmlns:p14="http://schemas.microsoft.com/office/powerpoint/2010/main" val="3717760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4397f9181d_0_329:notes"/>
          <p:cNvSpPr>
            <a:spLocks noGrp="1" noRot="1" noChangeAspect="1"/>
          </p:cNvSpPr>
          <p:nvPr>
            <p:ph type="sldImg" idx="2"/>
          </p:nvPr>
        </p:nvSpPr>
        <p:spPr>
          <a:xfrm>
            <a:off x="-560388" y="877888"/>
            <a:ext cx="7797801" cy="43862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4397f9181d_0_329:notes"/>
          <p:cNvSpPr txBox="1">
            <a:spLocks noGrp="1"/>
          </p:cNvSpPr>
          <p:nvPr>
            <p:ph type="body" idx="1"/>
          </p:nvPr>
        </p:nvSpPr>
        <p:spPr>
          <a:xfrm>
            <a:off x="667862" y="5556838"/>
            <a:ext cx="5342890" cy="526437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18956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4397f9181d_0_329:notes"/>
          <p:cNvSpPr>
            <a:spLocks noGrp="1" noRot="1" noChangeAspect="1"/>
          </p:cNvSpPr>
          <p:nvPr>
            <p:ph type="sldImg" idx="2"/>
          </p:nvPr>
        </p:nvSpPr>
        <p:spPr>
          <a:xfrm>
            <a:off x="-560388" y="877888"/>
            <a:ext cx="7797801" cy="43862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4397f9181d_0_329:notes"/>
          <p:cNvSpPr txBox="1">
            <a:spLocks noGrp="1"/>
          </p:cNvSpPr>
          <p:nvPr>
            <p:ph type="body" idx="1"/>
          </p:nvPr>
        </p:nvSpPr>
        <p:spPr>
          <a:xfrm>
            <a:off x="667862" y="5556838"/>
            <a:ext cx="5342890" cy="526437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916144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9.jp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Master" Target="../slideMasters/slideMaster5.xml"/><Relationship Id="rId1" Type="http://schemas.openxmlformats.org/officeDocument/2006/relationships/tags" Target="../tags/tag10.xml"/><Relationship Id="rId4"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Master" Target="../slideMasters/slideMaster5.xml"/><Relationship Id="rId1" Type="http://schemas.openxmlformats.org/officeDocument/2006/relationships/tags" Target="../tags/tag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Master" Target="../slideMasters/slideMaster5.xml"/><Relationship Id="rId1" Type="http://schemas.openxmlformats.org/officeDocument/2006/relationships/tags" Target="../tags/tag12.xml"/><Relationship Id="rId4" Type="http://schemas.openxmlformats.org/officeDocument/2006/relationships/image" Target="../media/image5.jpe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Master" Target="../slideMasters/slideMaster5.xml"/><Relationship Id="rId1" Type="http://schemas.openxmlformats.org/officeDocument/2006/relationships/tags" Target="../tags/tag13.xml"/><Relationship Id="rId4" Type="http://schemas.openxmlformats.org/officeDocument/2006/relationships/image" Target="../media/image5.jpe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TextBox 4"/>
          <p:cNvSpPr txBox="1"/>
          <p:nvPr userDrawn="1">
            <p:custDataLst>
              <p:tags r:id="rId1"/>
            </p:custDataLst>
          </p:nvPr>
        </p:nvSpPr>
        <p:spPr>
          <a:xfrm>
            <a:off x="0" y="0"/>
            <a:ext cx="3810000" cy="369332"/>
          </a:xfrm>
          <a:prstGeom prst="rect">
            <a:avLst/>
          </a:prstGeom>
          <a:noFill/>
        </p:spPr>
        <p:txBody>
          <a:bodyPr vert="horz" rtlCol="0">
            <a:spAutoFit/>
          </a:bodyPr>
          <a:lstStyle/>
          <a:p>
            <a:endParaRPr lang="en-IE" dirty="0">
              <a:latin typeface="Arial" panose="020B0604020202020204" pitchFamily="34" charset="0"/>
            </a:endParaRPr>
          </a:p>
        </p:txBody>
      </p:sp>
      <p:sp>
        <p:nvSpPr>
          <p:cNvPr id="25" name="Freeform: Shape 24">
            <a:extLst>
              <a:ext uri="{FF2B5EF4-FFF2-40B4-BE49-F238E27FC236}">
                <a16:creationId xmlns:a16="http://schemas.microsoft.com/office/drawing/2014/main" id="{8361DD62-09DF-433C-BC62-B2F4C85358D6}"/>
              </a:ext>
            </a:extLst>
          </p:cNvPr>
          <p:cNvSpPr/>
          <p:nvPr userDrawn="1"/>
        </p:nvSpPr>
        <p:spPr>
          <a:xfrm>
            <a:off x="-3662517" y="0"/>
            <a:ext cx="13479706" cy="6858000"/>
          </a:xfrm>
          <a:custGeom>
            <a:avLst/>
            <a:gdLst>
              <a:gd name="connsiteX0" fmla="*/ 3662516 w 13479706"/>
              <a:gd name="connsiteY0" fmla="*/ 0 h 6858000"/>
              <a:gd name="connsiteX1" fmla="*/ 4378414 w 13479706"/>
              <a:gd name="connsiteY1" fmla="*/ 0 h 6858000"/>
              <a:gd name="connsiteX2" fmla="*/ 4378414 w 13479706"/>
              <a:gd name="connsiteY2" fmla="*/ 4 h 6858000"/>
              <a:gd name="connsiteX3" fmla="*/ 13479706 w 13479706"/>
              <a:gd name="connsiteY3" fmla="*/ 4 h 6858000"/>
              <a:gd name="connsiteX4" fmla="*/ 10783765 w 13479706"/>
              <a:gd name="connsiteY4" fmla="*/ 6857998 h 6858000"/>
              <a:gd name="connsiteX5" fmla="*/ 4378414 w 13479706"/>
              <a:gd name="connsiteY5" fmla="*/ 6857998 h 6858000"/>
              <a:gd name="connsiteX6" fmla="*/ 4378414 w 13479706"/>
              <a:gd name="connsiteY6" fmla="*/ 6858000 h 6858000"/>
              <a:gd name="connsiteX7" fmla="*/ 3662516 w 13479706"/>
              <a:gd name="connsiteY7" fmla="*/ 6858000 h 6858000"/>
              <a:gd name="connsiteX8" fmla="*/ 3662516 w 13479706"/>
              <a:gd name="connsiteY8" fmla="*/ 6857998 h 6858000"/>
              <a:gd name="connsiteX9" fmla="*/ 0 w 13479706"/>
              <a:gd name="connsiteY9" fmla="*/ 6857998 h 6858000"/>
              <a:gd name="connsiteX10" fmla="*/ 0 w 13479706"/>
              <a:gd name="connsiteY10" fmla="*/ 6857997 h 6858000"/>
              <a:gd name="connsiteX11" fmla="*/ 3662516 w 13479706"/>
              <a:gd name="connsiteY11"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79706" h="6858000">
                <a:moveTo>
                  <a:pt x="3662516" y="0"/>
                </a:moveTo>
                <a:lnTo>
                  <a:pt x="4378414" y="0"/>
                </a:lnTo>
                <a:lnTo>
                  <a:pt x="4378414" y="4"/>
                </a:lnTo>
                <a:lnTo>
                  <a:pt x="13479706" y="4"/>
                </a:lnTo>
                <a:lnTo>
                  <a:pt x="10783765" y="6857998"/>
                </a:lnTo>
                <a:lnTo>
                  <a:pt x="4378414" y="6857998"/>
                </a:lnTo>
                <a:lnTo>
                  <a:pt x="4378414" y="6858000"/>
                </a:lnTo>
                <a:lnTo>
                  <a:pt x="3662516" y="6858000"/>
                </a:lnTo>
                <a:lnTo>
                  <a:pt x="3662516" y="6857998"/>
                </a:lnTo>
                <a:lnTo>
                  <a:pt x="0" y="6857998"/>
                </a:lnTo>
                <a:lnTo>
                  <a:pt x="0" y="6857997"/>
                </a:lnTo>
                <a:lnTo>
                  <a:pt x="3662516" y="6857997"/>
                </a:lnTo>
                <a:close/>
              </a:path>
            </a:pathLst>
          </a:cu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2" name="Title 1"/>
          <p:cNvSpPr>
            <a:spLocks noGrp="1"/>
          </p:cNvSpPr>
          <p:nvPr userDrawn="1">
            <p:ph type="ctrTitle"/>
          </p:nvPr>
        </p:nvSpPr>
        <p:spPr>
          <a:xfrm>
            <a:off x="594873" y="1419159"/>
            <a:ext cx="7444227" cy="1560286"/>
          </a:xfrm>
        </p:spPr>
        <p:txBody>
          <a:bodyPr anchor="t">
            <a:noAutofit/>
          </a:bodyPr>
          <a:lstStyle>
            <a:lvl1pPr algn="l">
              <a:defRPr sz="5400" b="1">
                <a:solidFill>
                  <a:schemeClr val="bg1"/>
                </a:solidFill>
                <a:latin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userDrawn="1">
            <p:ph type="subTitle" idx="1" hasCustomPrompt="1"/>
          </p:nvPr>
        </p:nvSpPr>
        <p:spPr>
          <a:xfrm>
            <a:off x="594873" y="3261661"/>
            <a:ext cx="6081032" cy="401700"/>
          </a:xfrm>
        </p:spPr>
        <p:txBody>
          <a:bodyPr anchor="t">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9" name="Straight Connector 18">
            <a:extLst>
              <a:ext uri="{FF2B5EF4-FFF2-40B4-BE49-F238E27FC236}">
                <a16:creationId xmlns:a16="http://schemas.microsoft.com/office/drawing/2014/main" id="{FD686C21-0A5C-40D7-B11F-0E2E93FBFB6B}"/>
              </a:ext>
            </a:extLst>
          </p:cNvPr>
          <p:cNvCxnSpPr>
            <a:cxnSpLocks/>
          </p:cNvCxnSpPr>
          <p:nvPr userDrawn="1"/>
        </p:nvCxnSpPr>
        <p:spPr>
          <a:xfrm>
            <a:off x="715897" y="2998372"/>
            <a:ext cx="483717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630DE4E5-4046-4336-A480-13C54C6C8F2D}"/>
              </a:ext>
            </a:extLst>
          </p:cNvPr>
          <p:cNvSpPr>
            <a:spLocks noGrp="1"/>
          </p:cNvSpPr>
          <p:nvPr userDrawn="1">
            <p:ph type="body" sz="quarter" idx="10" hasCustomPrompt="1"/>
          </p:nvPr>
        </p:nvSpPr>
        <p:spPr>
          <a:xfrm>
            <a:off x="595313" y="3751707"/>
            <a:ext cx="6080125" cy="401637"/>
          </a:xfrm>
        </p:spPr>
        <p:txBody>
          <a:bodyPr>
            <a:normAutofit/>
          </a:bodyPr>
          <a:lstStyle>
            <a:lvl1pPr marL="0" indent="0">
              <a:buNone/>
              <a:defRPr sz="200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speaker name</a:t>
            </a:r>
            <a:endParaRPr lang="en-IE" dirty="0"/>
          </a:p>
        </p:txBody>
      </p:sp>
      <p:sp>
        <p:nvSpPr>
          <p:cNvPr id="30" name="Text Placeholder 28">
            <a:extLst>
              <a:ext uri="{FF2B5EF4-FFF2-40B4-BE49-F238E27FC236}">
                <a16:creationId xmlns:a16="http://schemas.microsoft.com/office/drawing/2014/main" id="{F4CDE8C6-E5FA-4FE9-9049-5866C4C8EB1E}"/>
              </a:ext>
            </a:extLst>
          </p:cNvPr>
          <p:cNvSpPr>
            <a:spLocks noGrp="1"/>
          </p:cNvSpPr>
          <p:nvPr userDrawn="1">
            <p:ph type="body" sz="quarter" idx="11" hasCustomPrompt="1"/>
          </p:nvPr>
        </p:nvSpPr>
        <p:spPr>
          <a:xfrm>
            <a:off x="595313" y="4241690"/>
            <a:ext cx="6080125" cy="401637"/>
          </a:xfrm>
        </p:spPr>
        <p:txBody>
          <a:bodyPr>
            <a:normAutofit/>
          </a:bodyPr>
          <a:lstStyle>
            <a:lvl1pPr marL="0" indent="0">
              <a:buNone/>
              <a:defRPr sz="200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presentation date</a:t>
            </a:r>
            <a:endParaRPr lang="en-IE" dirty="0"/>
          </a:p>
        </p:txBody>
      </p:sp>
      <p:pic>
        <p:nvPicPr>
          <p:cNvPr id="13" name="Picture 12">
            <a:extLst>
              <a:ext uri="{FF2B5EF4-FFF2-40B4-BE49-F238E27FC236}">
                <a16:creationId xmlns:a16="http://schemas.microsoft.com/office/drawing/2014/main" id="{DC6F57CA-5331-4A41-9672-FB248A749D2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20819" y="4869362"/>
            <a:ext cx="5954619" cy="1474929"/>
          </a:xfrm>
          <a:prstGeom prst="rect">
            <a:avLst/>
          </a:prstGeom>
        </p:spPr>
      </p:pic>
      <p:pic>
        <p:nvPicPr>
          <p:cNvPr id="15" name="Picture 14">
            <a:extLst>
              <a:ext uri="{FF2B5EF4-FFF2-40B4-BE49-F238E27FC236}">
                <a16:creationId xmlns:a16="http://schemas.microsoft.com/office/drawing/2014/main" id="{4FBD68B1-A78C-40C1-9C26-A67132F416C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15897" y="776919"/>
            <a:ext cx="2779654" cy="416205"/>
          </a:xfrm>
          <a:prstGeom prst="rect">
            <a:avLst/>
          </a:prstGeom>
        </p:spPr>
      </p:pic>
      <p:sp>
        <p:nvSpPr>
          <p:cNvPr id="21" name="Freeform: Shape 11">
            <a:extLst>
              <a:ext uri="{FF2B5EF4-FFF2-40B4-BE49-F238E27FC236}">
                <a16:creationId xmlns:a16="http://schemas.microsoft.com/office/drawing/2014/main" id="{47BA8C32-06BA-4030-A70E-A16FD0A8937E}"/>
              </a:ext>
            </a:extLst>
          </p:cNvPr>
          <p:cNvSpPr/>
          <p:nvPr userDrawn="1"/>
        </p:nvSpPr>
        <p:spPr>
          <a:xfrm>
            <a:off x="7114257" y="134069"/>
            <a:ext cx="2817973" cy="6726398"/>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 name="connsiteX0" fmla="*/ 8875059 w 9106434"/>
              <a:gd name="connsiteY0" fmla="*/ 10758 h 6722783"/>
              <a:gd name="connsiteX1" fmla="*/ 9106434 w 9106434"/>
              <a:gd name="connsiteY1" fmla="*/ 0 h 6722783"/>
              <a:gd name="connsiteX2" fmla="*/ 6463646 w 9106434"/>
              <a:gd name="connsiteY2" fmla="*/ 6722783 h 6722783"/>
              <a:gd name="connsiteX3" fmla="*/ 0 w 9106434"/>
              <a:gd name="connsiteY3" fmla="*/ 6722783 h 6722783"/>
              <a:gd name="connsiteX4" fmla="*/ 8875059 w 9106434"/>
              <a:gd name="connsiteY4" fmla="*/ 10758 h 6722783"/>
              <a:gd name="connsiteX0" fmla="*/ 8936971 w 9106434"/>
              <a:gd name="connsiteY0" fmla="*/ 3614 h 6722783"/>
              <a:gd name="connsiteX1" fmla="*/ 9106434 w 9106434"/>
              <a:gd name="connsiteY1" fmla="*/ 0 h 6722783"/>
              <a:gd name="connsiteX2" fmla="*/ 6463646 w 9106434"/>
              <a:gd name="connsiteY2" fmla="*/ 6722783 h 6722783"/>
              <a:gd name="connsiteX3" fmla="*/ 0 w 9106434"/>
              <a:gd name="connsiteY3" fmla="*/ 6722783 h 6722783"/>
              <a:gd name="connsiteX4" fmla="*/ 8936971 w 9106434"/>
              <a:gd name="connsiteY4" fmla="*/ 3614 h 6722783"/>
              <a:gd name="connsiteX0" fmla="*/ 8946496 w 9106434"/>
              <a:gd name="connsiteY0" fmla="*/ 0 h 6723931"/>
              <a:gd name="connsiteX1" fmla="*/ 9106434 w 9106434"/>
              <a:gd name="connsiteY1" fmla="*/ 1148 h 6723931"/>
              <a:gd name="connsiteX2" fmla="*/ 6463646 w 9106434"/>
              <a:gd name="connsiteY2" fmla="*/ 6723931 h 6723931"/>
              <a:gd name="connsiteX3" fmla="*/ 0 w 9106434"/>
              <a:gd name="connsiteY3" fmla="*/ 6723931 h 6723931"/>
              <a:gd name="connsiteX4" fmla="*/ 8946496 w 9106434"/>
              <a:gd name="connsiteY4" fmla="*/ 0 h 6723931"/>
              <a:gd name="connsiteX0" fmla="*/ 8951258 w 9106434"/>
              <a:gd name="connsiteY0" fmla="*/ 1233 h 6722783"/>
              <a:gd name="connsiteX1" fmla="*/ 9106434 w 9106434"/>
              <a:gd name="connsiteY1" fmla="*/ 0 h 6722783"/>
              <a:gd name="connsiteX2" fmla="*/ 6463646 w 9106434"/>
              <a:gd name="connsiteY2" fmla="*/ 6722783 h 6722783"/>
              <a:gd name="connsiteX3" fmla="*/ 0 w 9106434"/>
              <a:gd name="connsiteY3" fmla="*/ 6722783 h 6722783"/>
              <a:gd name="connsiteX4" fmla="*/ 8951258 w 9106434"/>
              <a:gd name="connsiteY4" fmla="*/ 1233 h 6722783"/>
              <a:gd name="connsiteX0" fmla="*/ 8946495 w 9106434"/>
              <a:gd name="connsiteY0" fmla="*/ 0 h 6726313"/>
              <a:gd name="connsiteX1" fmla="*/ 9106434 w 9106434"/>
              <a:gd name="connsiteY1" fmla="*/ 3530 h 6726313"/>
              <a:gd name="connsiteX2" fmla="*/ 6463646 w 9106434"/>
              <a:gd name="connsiteY2" fmla="*/ 6726313 h 6726313"/>
              <a:gd name="connsiteX3" fmla="*/ 0 w 9106434"/>
              <a:gd name="connsiteY3" fmla="*/ 6726313 h 6726313"/>
              <a:gd name="connsiteX4" fmla="*/ 8946495 w 9106434"/>
              <a:gd name="connsiteY4" fmla="*/ 0 h 6726313"/>
              <a:gd name="connsiteX0" fmla="*/ 8946495 w 9106434"/>
              <a:gd name="connsiteY0" fmla="*/ 0 h 6726313"/>
              <a:gd name="connsiteX1" fmla="*/ 9106434 w 9106434"/>
              <a:gd name="connsiteY1" fmla="*/ 3530 h 6726313"/>
              <a:gd name="connsiteX2" fmla="*/ 6463646 w 9106434"/>
              <a:gd name="connsiteY2" fmla="*/ 6726313 h 6726313"/>
              <a:gd name="connsiteX3" fmla="*/ 0 w 9106434"/>
              <a:gd name="connsiteY3" fmla="*/ 6726313 h 6726313"/>
              <a:gd name="connsiteX4" fmla="*/ 8946495 w 9106434"/>
              <a:gd name="connsiteY4" fmla="*/ 0 h 6726313"/>
              <a:gd name="connsiteX0" fmla="*/ 8946495 w 9106434"/>
              <a:gd name="connsiteY0" fmla="*/ 0 h 6723932"/>
              <a:gd name="connsiteX1" fmla="*/ 9106434 w 9106434"/>
              <a:gd name="connsiteY1" fmla="*/ 1149 h 6723932"/>
              <a:gd name="connsiteX2" fmla="*/ 6463646 w 9106434"/>
              <a:gd name="connsiteY2" fmla="*/ 6723932 h 6723932"/>
              <a:gd name="connsiteX3" fmla="*/ 0 w 9106434"/>
              <a:gd name="connsiteY3" fmla="*/ 6723932 h 6723932"/>
              <a:gd name="connsiteX4" fmla="*/ 8946495 w 9106434"/>
              <a:gd name="connsiteY4" fmla="*/ 0 h 6723932"/>
              <a:gd name="connsiteX0" fmla="*/ 8939352 w 9106434"/>
              <a:gd name="connsiteY0" fmla="*/ 0 h 6723932"/>
              <a:gd name="connsiteX1" fmla="*/ 9106434 w 9106434"/>
              <a:gd name="connsiteY1" fmla="*/ 1149 h 6723932"/>
              <a:gd name="connsiteX2" fmla="*/ 6463646 w 9106434"/>
              <a:gd name="connsiteY2" fmla="*/ 6723932 h 6723932"/>
              <a:gd name="connsiteX3" fmla="*/ 0 w 9106434"/>
              <a:gd name="connsiteY3" fmla="*/ 6723932 h 6723932"/>
              <a:gd name="connsiteX4" fmla="*/ 8939352 w 9106434"/>
              <a:gd name="connsiteY4" fmla="*/ 0 h 6723932"/>
              <a:gd name="connsiteX0" fmla="*/ 2646129 w 2813211"/>
              <a:gd name="connsiteY0" fmla="*/ 0 h 6745447"/>
              <a:gd name="connsiteX1" fmla="*/ 2813211 w 2813211"/>
              <a:gd name="connsiteY1" fmla="*/ 1149 h 6745447"/>
              <a:gd name="connsiteX2" fmla="*/ 170423 w 2813211"/>
              <a:gd name="connsiteY2" fmla="*/ 6723932 h 6745447"/>
              <a:gd name="connsiteX3" fmla="*/ 0 w 2813211"/>
              <a:gd name="connsiteY3" fmla="*/ 6745447 h 6745447"/>
              <a:gd name="connsiteX4" fmla="*/ 2646129 w 2813211"/>
              <a:gd name="connsiteY4" fmla="*/ 0 h 6745447"/>
              <a:gd name="connsiteX0" fmla="*/ 2648510 w 2815592"/>
              <a:gd name="connsiteY0" fmla="*/ 0 h 6726397"/>
              <a:gd name="connsiteX1" fmla="*/ 2815592 w 2815592"/>
              <a:gd name="connsiteY1" fmla="*/ 1149 h 6726397"/>
              <a:gd name="connsiteX2" fmla="*/ 172804 w 2815592"/>
              <a:gd name="connsiteY2" fmla="*/ 6723932 h 6726397"/>
              <a:gd name="connsiteX3" fmla="*/ 0 w 2815592"/>
              <a:gd name="connsiteY3" fmla="*/ 6726397 h 6726397"/>
              <a:gd name="connsiteX4" fmla="*/ 2648510 w 2815592"/>
              <a:gd name="connsiteY4" fmla="*/ 0 h 6726397"/>
              <a:gd name="connsiteX0" fmla="*/ 2653272 w 2820354"/>
              <a:gd name="connsiteY0" fmla="*/ 0 h 6728779"/>
              <a:gd name="connsiteX1" fmla="*/ 2820354 w 2820354"/>
              <a:gd name="connsiteY1" fmla="*/ 1149 h 6728779"/>
              <a:gd name="connsiteX2" fmla="*/ 177566 w 2820354"/>
              <a:gd name="connsiteY2" fmla="*/ 6723932 h 6728779"/>
              <a:gd name="connsiteX3" fmla="*/ 0 w 2820354"/>
              <a:gd name="connsiteY3" fmla="*/ 6728779 h 6728779"/>
              <a:gd name="connsiteX4" fmla="*/ 2653272 w 2820354"/>
              <a:gd name="connsiteY4" fmla="*/ 0 h 6728779"/>
              <a:gd name="connsiteX0" fmla="*/ 2650891 w 2817973"/>
              <a:gd name="connsiteY0" fmla="*/ 0 h 6726398"/>
              <a:gd name="connsiteX1" fmla="*/ 2817973 w 2817973"/>
              <a:gd name="connsiteY1" fmla="*/ 1149 h 6726398"/>
              <a:gd name="connsiteX2" fmla="*/ 175185 w 2817973"/>
              <a:gd name="connsiteY2" fmla="*/ 6723932 h 6726398"/>
              <a:gd name="connsiteX3" fmla="*/ 0 w 2817973"/>
              <a:gd name="connsiteY3" fmla="*/ 6726398 h 6726398"/>
              <a:gd name="connsiteX4" fmla="*/ 2650891 w 2817973"/>
              <a:gd name="connsiteY4" fmla="*/ 0 h 6726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7973" h="6726398">
                <a:moveTo>
                  <a:pt x="2650891" y="0"/>
                </a:moveTo>
                <a:lnTo>
                  <a:pt x="2817973" y="1149"/>
                </a:lnTo>
                <a:lnTo>
                  <a:pt x="175185" y="6723932"/>
                </a:lnTo>
                <a:lnTo>
                  <a:pt x="0" y="6726398"/>
                </a:lnTo>
                <a:lnTo>
                  <a:pt x="265089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4" name="TextBox 3"/>
          <p:cNvSpPr txBox="1"/>
          <p:nvPr userDrawn="1">
            <p:custDataLst>
              <p:tags r:id="rId2"/>
            </p:custDataLst>
          </p:nvPr>
        </p:nvSpPr>
        <p:spPr>
          <a:xfrm>
            <a:off x="594873" y="6577570"/>
            <a:ext cx="3810000" cy="215444"/>
          </a:xfrm>
          <a:prstGeom prst="rect">
            <a:avLst/>
          </a:prstGeom>
          <a:noFill/>
        </p:spPr>
        <p:txBody>
          <a:bodyPr vert="horz" rtlCol="0">
            <a:spAutoFit/>
          </a:bodyPr>
          <a:lstStyle/>
          <a:p>
            <a:r>
              <a:rPr lang="en-IE" sz="800" smtClean="0">
                <a:solidFill>
                  <a:schemeClr val="bg1"/>
                </a:solidFill>
                <a:latin typeface="Arial" panose="020B0604020202020204" pitchFamily="34" charset="0"/>
              </a:rPr>
              <a:t>M-67075889-1</a:t>
            </a:r>
            <a:endParaRPr lang="en-IE" sz="800" dirty="0">
              <a:solidFill>
                <a:schemeClr val="bg1"/>
              </a:solidFill>
              <a:latin typeface="Arial" panose="020B0604020202020204" pitchFamily="34" charset="0"/>
            </a:endParaRPr>
          </a:p>
        </p:txBody>
      </p:sp>
    </p:spTree>
    <p:extLst>
      <p:ext uri="{BB962C8B-B14F-4D97-AF65-F5344CB8AC3E}">
        <p14:creationId xmlns:p14="http://schemas.microsoft.com/office/powerpoint/2010/main" val="41039254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ngle profile_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0FFA-0956-4A11-AE73-1B0D5E80A1F5}"/>
              </a:ext>
            </a:extLst>
          </p:cNvPr>
          <p:cNvSpPr>
            <a:spLocks noGrp="1"/>
          </p:cNvSpPr>
          <p:nvPr>
            <p:ph type="title"/>
          </p:nvPr>
        </p:nvSpPr>
        <p:spPr/>
        <p:txBody>
          <a:bodyPr/>
          <a:lstStyle>
            <a:lvl1pPr>
              <a:defRPr/>
            </a:lvl1pPr>
          </a:lstStyle>
          <a:p>
            <a:r>
              <a:rPr lang="en-US" smtClean="0"/>
              <a:t>Click to edit Master title style</a:t>
            </a:r>
            <a:endParaRPr lang="en-IE" dirty="0"/>
          </a:p>
        </p:txBody>
      </p:sp>
      <p:sp>
        <p:nvSpPr>
          <p:cNvPr id="5" name="Picture Placeholder 6">
            <a:extLst>
              <a:ext uri="{FF2B5EF4-FFF2-40B4-BE49-F238E27FC236}">
                <a16:creationId xmlns:a16="http://schemas.microsoft.com/office/drawing/2014/main" id="{FEF15716-FEB7-4B78-82C4-CAD0E6FB4816}"/>
              </a:ext>
            </a:extLst>
          </p:cNvPr>
          <p:cNvSpPr>
            <a:spLocks noGrp="1"/>
          </p:cNvSpPr>
          <p:nvPr>
            <p:ph type="pic" sz="quarter" idx="14" hasCustomPrompt="1"/>
          </p:nvPr>
        </p:nvSpPr>
        <p:spPr>
          <a:xfrm>
            <a:off x="574187" y="1907218"/>
            <a:ext cx="3127544" cy="1902772"/>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Arial" panose="020B0604020202020204" pitchFamily="34" charset="0"/>
              </a:defRPr>
            </a:lvl1pPr>
          </a:lstStyle>
          <a:p>
            <a:r>
              <a:rPr lang="en-ZA" dirty="0"/>
              <a:t>Insert Your Photo</a:t>
            </a:r>
          </a:p>
        </p:txBody>
      </p:sp>
      <p:sp>
        <p:nvSpPr>
          <p:cNvPr id="7" name="Text Placeholder 17">
            <a:extLst>
              <a:ext uri="{FF2B5EF4-FFF2-40B4-BE49-F238E27FC236}">
                <a16:creationId xmlns:a16="http://schemas.microsoft.com/office/drawing/2014/main" id="{7C601A8B-D5E4-4900-974A-07F0A31EFAA9}"/>
              </a:ext>
            </a:extLst>
          </p:cNvPr>
          <p:cNvSpPr>
            <a:spLocks noGrp="1"/>
          </p:cNvSpPr>
          <p:nvPr>
            <p:ph type="body" sz="quarter" idx="15" hasCustomPrompt="1"/>
          </p:nvPr>
        </p:nvSpPr>
        <p:spPr>
          <a:xfrm>
            <a:off x="574187" y="4034093"/>
            <a:ext cx="3127545" cy="338137"/>
          </a:xfrm>
          <a:prstGeom prst="rect">
            <a:avLst/>
          </a:prstGeom>
        </p:spPr>
        <p:txBody>
          <a:bodyPr anchor="ctr">
            <a:noAutofit/>
          </a:bodyPr>
          <a:lstStyle>
            <a:lvl1pPr marL="0" indent="0" algn="l">
              <a:buFont typeface="Arial" panose="020B0604020202020204" pitchFamily="34" charset="0"/>
              <a:buNone/>
              <a:defRPr sz="1800" b="1" baseline="0">
                <a:solidFill>
                  <a:srgbClr val="404040"/>
                </a:solidFill>
                <a:latin typeface="Arial" panose="020B0604020202020204" pitchFamily="34" charset="0"/>
              </a:defRPr>
            </a:lvl1pPr>
          </a:lstStyle>
          <a:p>
            <a:pPr lvl="0"/>
            <a:r>
              <a:rPr lang="en-US" dirty="0"/>
              <a:t>Full Name</a:t>
            </a:r>
            <a:endParaRPr lang="en-ZA" dirty="0"/>
          </a:p>
        </p:txBody>
      </p:sp>
      <p:sp>
        <p:nvSpPr>
          <p:cNvPr id="8" name="Text Placeholder 17">
            <a:extLst>
              <a:ext uri="{FF2B5EF4-FFF2-40B4-BE49-F238E27FC236}">
                <a16:creationId xmlns:a16="http://schemas.microsoft.com/office/drawing/2014/main" id="{80570701-D34C-45AE-9DC0-7F6C6AEBA81C}"/>
              </a:ext>
            </a:extLst>
          </p:cNvPr>
          <p:cNvSpPr>
            <a:spLocks noGrp="1"/>
          </p:cNvSpPr>
          <p:nvPr>
            <p:ph type="body" sz="quarter" idx="16" hasCustomPrompt="1"/>
          </p:nvPr>
        </p:nvSpPr>
        <p:spPr>
          <a:xfrm>
            <a:off x="574187" y="4524360"/>
            <a:ext cx="3127545" cy="254016"/>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Arial" panose="020B0604020202020204" pitchFamily="34" charset="0"/>
              </a:defRPr>
            </a:lvl1pPr>
          </a:lstStyle>
          <a:p>
            <a:pPr lvl="0"/>
            <a:r>
              <a:rPr lang="en-US" dirty="0"/>
              <a:t>Title</a:t>
            </a:r>
            <a:endParaRPr lang="en-ZA" dirty="0"/>
          </a:p>
        </p:txBody>
      </p:sp>
      <p:sp>
        <p:nvSpPr>
          <p:cNvPr id="9" name="Text Placeholder 3">
            <a:extLst>
              <a:ext uri="{FF2B5EF4-FFF2-40B4-BE49-F238E27FC236}">
                <a16:creationId xmlns:a16="http://schemas.microsoft.com/office/drawing/2014/main" id="{94FB61EB-80FB-4B94-8B1B-28E9DD0664D4}"/>
              </a:ext>
            </a:extLst>
          </p:cNvPr>
          <p:cNvSpPr>
            <a:spLocks noGrp="1"/>
          </p:cNvSpPr>
          <p:nvPr>
            <p:ph type="body" sz="quarter" idx="19" hasCustomPrompt="1"/>
          </p:nvPr>
        </p:nvSpPr>
        <p:spPr>
          <a:xfrm>
            <a:off x="4038600" y="1926420"/>
            <a:ext cx="3445405" cy="3410232"/>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600">
                <a:solidFill>
                  <a:srgbClr val="404040"/>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dirty="0" smtClean="0"/>
              <a:t>Insert text here. Use bio from ALG website or other marketing materials. Insert experience if appropriate.</a:t>
            </a:r>
            <a:endParaRPr lang="en-ZA" dirty="0"/>
          </a:p>
        </p:txBody>
      </p:sp>
      <p:sp>
        <p:nvSpPr>
          <p:cNvPr id="10" name="Text Placeholder 3">
            <a:extLst>
              <a:ext uri="{FF2B5EF4-FFF2-40B4-BE49-F238E27FC236}">
                <a16:creationId xmlns:a16="http://schemas.microsoft.com/office/drawing/2014/main" id="{98BB95F6-D643-487C-8EED-25D4DD35917F}"/>
              </a:ext>
            </a:extLst>
          </p:cNvPr>
          <p:cNvSpPr>
            <a:spLocks noGrp="1"/>
          </p:cNvSpPr>
          <p:nvPr>
            <p:ph type="body" sz="quarter" idx="20" hasCustomPrompt="1"/>
          </p:nvPr>
        </p:nvSpPr>
        <p:spPr>
          <a:xfrm>
            <a:off x="7763172" y="1922762"/>
            <a:ext cx="3445405" cy="3410232"/>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600">
                <a:solidFill>
                  <a:srgbClr val="404040"/>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dirty="0" smtClean="0"/>
              <a:t>Insert text here. Use bio from ALG website or other marketing materials. Insert experience if appropriate.</a:t>
            </a:r>
            <a:endParaRPr lang="en-ZA" dirty="0"/>
          </a:p>
        </p:txBody>
      </p:sp>
      <p:sp>
        <p:nvSpPr>
          <p:cNvPr id="11" name="Text Placeholder 17">
            <a:extLst>
              <a:ext uri="{FF2B5EF4-FFF2-40B4-BE49-F238E27FC236}">
                <a16:creationId xmlns:a16="http://schemas.microsoft.com/office/drawing/2014/main" id="{4E60C779-CDE1-47CE-ABFA-E7BF95270D6F}"/>
              </a:ext>
            </a:extLst>
          </p:cNvPr>
          <p:cNvSpPr>
            <a:spLocks noGrp="1"/>
          </p:cNvSpPr>
          <p:nvPr>
            <p:ph type="body" sz="quarter" idx="21"/>
          </p:nvPr>
        </p:nvSpPr>
        <p:spPr>
          <a:xfrm>
            <a:off x="574187" y="4803498"/>
            <a:ext cx="3127545" cy="254016"/>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Arial" panose="020B0604020202020204" pitchFamily="34" charset="0"/>
              </a:defRPr>
            </a:lvl1pPr>
          </a:lstStyle>
          <a:p>
            <a:pPr lvl="0"/>
            <a:r>
              <a:rPr lang="en-US" smtClean="0"/>
              <a:t>Edit Master text styles</a:t>
            </a:r>
          </a:p>
        </p:txBody>
      </p:sp>
      <p:sp>
        <p:nvSpPr>
          <p:cNvPr id="12" name="Text Placeholder 17">
            <a:extLst>
              <a:ext uri="{FF2B5EF4-FFF2-40B4-BE49-F238E27FC236}">
                <a16:creationId xmlns:a16="http://schemas.microsoft.com/office/drawing/2014/main" id="{1C242ABA-1C76-404A-AF72-AFCA6487CC1A}"/>
              </a:ext>
            </a:extLst>
          </p:cNvPr>
          <p:cNvSpPr>
            <a:spLocks noGrp="1"/>
          </p:cNvSpPr>
          <p:nvPr>
            <p:ph type="body" sz="quarter" idx="22"/>
          </p:nvPr>
        </p:nvSpPr>
        <p:spPr>
          <a:xfrm>
            <a:off x="574187" y="5082636"/>
            <a:ext cx="3127545" cy="254016"/>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Arial" panose="020B0604020202020204" pitchFamily="34" charset="0"/>
              </a:defRPr>
            </a:lvl1pPr>
          </a:lstStyle>
          <a:p>
            <a:pPr lvl="0"/>
            <a:r>
              <a:rPr lang="en-US" smtClean="0"/>
              <a:t>Edit Master text styles</a:t>
            </a:r>
          </a:p>
        </p:txBody>
      </p:sp>
      <p:cxnSp>
        <p:nvCxnSpPr>
          <p:cNvPr id="13" name="Straight Connector 12">
            <a:extLst>
              <a:ext uri="{FF2B5EF4-FFF2-40B4-BE49-F238E27FC236}">
                <a16:creationId xmlns:a16="http://schemas.microsoft.com/office/drawing/2014/main" id="{24D47AC2-E0A0-451E-9B8C-05FBA9002B8A}"/>
              </a:ext>
            </a:extLst>
          </p:cNvPr>
          <p:cNvCxnSpPr>
            <a:cxnSpLocks/>
          </p:cNvCxnSpPr>
          <p:nvPr userDrawn="1"/>
        </p:nvCxnSpPr>
        <p:spPr>
          <a:xfrm>
            <a:off x="582352" y="1076762"/>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E24CECE6-B8FE-4FE6-90D9-8D12A215585E}"/>
              </a:ext>
            </a:extLst>
          </p:cNvPr>
          <p:cNvSpPr>
            <a:spLocks noGrp="1"/>
          </p:cNvSpPr>
          <p:nvPr>
            <p:ph type="sldNum" sz="quarter" idx="4"/>
          </p:nvPr>
        </p:nvSpPr>
        <p:spPr>
          <a:xfrm>
            <a:off x="480231" y="6382858"/>
            <a:ext cx="517451" cy="220034"/>
          </a:xfrm>
          <a:prstGeom prst="rect">
            <a:avLst/>
          </a:prstGeom>
          <a:noFill/>
        </p:spPr>
        <p:txBody>
          <a:bodyPr vert="horz" lIns="91440" tIns="45720" rIns="91440" bIns="45720" rtlCol="0" anchor="ctr"/>
          <a:lstStyle>
            <a:lvl1pPr algn="l">
              <a:defRPr sz="1400" b="0">
                <a:solidFill>
                  <a:schemeClr val="accent4"/>
                </a:solidFill>
                <a:latin typeface="Arial" panose="020B0604020202020204" pitchFamily="34" charset="0"/>
                <a:ea typeface="Lato" panose="020F0502020204030203" pitchFamily="34" charset="0"/>
                <a:cs typeface="Arial" panose="020B0604020202020204" pitchFamily="34" charset="0"/>
              </a:defRPr>
            </a:lvl1pPr>
          </a:lstStyle>
          <a:p>
            <a:fld id="{2427FC1E-7985-7740-AECD-BB1FE8B23C08}" type="slidenum">
              <a:rPr lang="en-US" smtClean="0"/>
              <a:pPr/>
              <a:t>‹#›</a:t>
            </a:fld>
            <a:endParaRPr lang="en-US" dirty="0"/>
          </a:p>
        </p:txBody>
      </p:sp>
      <p:cxnSp>
        <p:nvCxnSpPr>
          <p:cNvPr id="17" name="Straight Connector 16">
            <a:extLst>
              <a:ext uri="{FF2B5EF4-FFF2-40B4-BE49-F238E27FC236}">
                <a16:creationId xmlns:a16="http://schemas.microsoft.com/office/drawing/2014/main" id="{26485C98-D824-49F4-B33F-3EF15758DE90}"/>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9649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_Half frame_right pictur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73A16F8-9038-4C54-AD94-C631CDB4B155}"/>
              </a:ext>
            </a:extLst>
          </p:cNvPr>
          <p:cNvGrpSpPr/>
          <p:nvPr userDrawn="1"/>
        </p:nvGrpSpPr>
        <p:grpSpPr>
          <a:xfrm>
            <a:off x="0" y="-14403"/>
            <a:ext cx="12192000" cy="6872403"/>
            <a:chOff x="0" y="-14402"/>
            <a:chExt cx="12192000" cy="6872402"/>
          </a:xfrm>
        </p:grpSpPr>
        <p:sp>
          <p:nvSpPr>
            <p:cNvPr id="5" name="Rectangle 4">
              <a:extLst>
                <a:ext uri="{FF2B5EF4-FFF2-40B4-BE49-F238E27FC236}">
                  <a16:creationId xmlns:a16="http://schemas.microsoft.com/office/drawing/2014/main" id="{66C8D92E-A3D2-4A36-9BC2-43108FCD9380}"/>
                </a:ext>
              </a:extLst>
            </p:cNvPr>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a:ext>
                </a:extLst>
              </a:blip>
              <a:srcRect/>
              <a:stretch>
                <a:fillRect l="3366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sp>
          <p:nvSpPr>
            <p:cNvPr id="8" name="Freeform: Shape 7">
              <a:extLst>
                <a:ext uri="{FF2B5EF4-FFF2-40B4-BE49-F238E27FC236}">
                  <a16:creationId xmlns:a16="http://schemas.microsoft.com/office/drawing/2014/main" id="{7E698ACC-440B-46C2-825D-9ECB15DE5C67}"/>
                </a:ext>
              </a:extLst>
            </p:cNvPr>
            <p:cNvSpPr/>
            <p:nvPr userDrawn="1"/>
          </p:nvSpPr>
          <p:spPr>
            <a:xfrm>
              <a:off x="1296130" y="135214"/>
              <a:ext cx="7393902" cy="6722783"/>
            </a:xfrm>
            <a:custGeom>
              <a:avLst/>
              <a:gdLst>
                <a:gd name="connsiteX0" fmla="*/ 0 w 7393902"/>
                <a:gd name="connsiteY0" fmla="*/ 0 h 6722783"/>
                <a:gd name="connsiteX1" fmla="*/ 7393902 w 7393902"/>
                <a:gd name="connsiteY1" fmla="*/ 0 h 6722783"/>
                <a:gd name="connsiteX2" fmla="*/ 4751114 w 7393902"/>
                <a:gd name="connsiteY2" fmla="*/ 6722783 h 6722783"/>
                <a:gd name="connsiteX3" fmla="*/ 0 w 7393902"/>
                <a:gd name="connsiteY3" fmla="*/ 6722783 h 6722783"/>
                <a:gd name="connsiteX4" fmla="*/ 0 w 7393902"/>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3902" h="6722783">
                  <a:moveTo>
                    <a:pt x="0" y="0"/>
                  </a:moveTo>
                  <a:lnTo>
                    <a:pt x="7393902" y="0"/>
                  </a:lnTo>
                  <a:lnTo>
                    <a:pt x="4751114"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sp>
          <p:nvSpPr>
            <p:cNvPr id="11" name="Freeform: Shape 10">
              <a:extLst>
                <a:ext uri="{FF2B5EF4-FFF2-40B4-BE49-F238E27FC236}">
                  <a16:creationId xmlns:a16="http://schemas.microsoft.com/office/drawing/2014/main" id="{45FE78A9-DB3E-4C57-BCB6-C6920E11FDE0}"/>
                </a:ext>
              </a:extLst>
            </p:cNvPr>
            <p:cNvSpPr/>
            <p:nvPr userDrawn="1"/>
          </p:nvSpPr>
          <p:spPr>
            <a:xfrm>
              <a:off x="0" y="-14402"/>
              <a:ext cx="8582381" cy="6872402"/>
            </a:xfrm>
            <a:custGeom>
              <a:avLst/>
              <a:gdLst>
                <a:gd name="connsiteX0" fmla="*/ 0 w 8582381"/>
                <a:gd name="connsiteY0" fmla="*/ 0 h 6872402"/>
                <a:gd name="connsiteX1" fmla="*/ 1296130 w 8582381"/>
                <a:gd name="connsiteY1" fmla="*/ 0 h 6872402"/>
                <a:gd name="connsiteX2" fmla="*/ 8582381 w 8582381"/>
                <a:gd name="connsiteY2" fmla="*/ 14402 h 6872402"/>
                <a:gd name="connsiteX3" fmla="*/ 5882644 w 8582381"/>
                <a:gd name="connsiteY3" fmla="*/ 6872396 h 6872402"/>
                <a:gd name="connsiteX4" fmla="*/ 1296130 w 8582381"/>
                <a:gd name="connsiteY4" fmla="*/ 6872396 h 6872402"/>
                <a:gd name="connsiteX5" fmla="*/ 1296130 w 8582381"/>
                <a:gd name="connsiteY5" fmla="*/ 6872402 h 6872402"/>
                <a:gd name="connsiteX6" fmla="*/ 0 w 8582381"/>
                <a:gd name="connsiteY6" fmla="*/ 6872402 h 687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82381" h="6872402">
                  <a:moveTo>
                    <a:pt x="0" y="0"/>
                  </a:moveTo>
                  <a:lnTo>
                    <a:pt x="1296130" y="0"/>
                  </a:lnTo>
                  <a:lnTo>
                    <a:pt x="8582381" y="14402"/>
                  </a:lnTo>
                  <a:lnTo>
                    <a:pt x="5882644" y="6872396"/>
                  </a:lnTo>
                  <a:lnTo>
                    <a:pt x="1296130" y="6872396"/>
                  </a:lnTo>
                  <a:lnTo>
                    <a:pt x="1296130" y="6872402"/>
                  </a:lnTo>
                  <a:lnTo>
                    <a:pt x="0" y="68724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grpSp>
      <p:sp>
        <p:nvSpPr>
          <p:cNvPr id="19" name="Text Placeholder 2">
            <a:extLst>
              <a:ext uri="{FF2B5EF4-FFF2-40B4-BE49-F238E27FC236}">
                <a16:creationId xmlns:a16="http://schemas.microsoft.com/office/drawing/2014/main" id="{F55ABE8E-E725-4C0B-AE50-D822B52EED5A}"/>
              </a:ext>
            </a:extLst>
          </p:cNvPr>
          <p:cNvSpPr>
            <a:spLocks noGrp="1"/>
          </p:cNvSpPr>
          <p:nvPr>
            <p:ph idx="1"/>
          </p:nvPr>
        </p:nvSpPr>
        <p:spPr>
          <a:xfrm>
            <a:off x="480364" y="1624559"/>
            <a:ext cx="5529871" cy="4456497"/>
          </a:xfrm>
          <a:prstGeom prst="rect">
            <a:avLst/>
          </a:prstGeom>
        </p:spPr>
        <p:txBody>
          <a:bodyPr vert="horz" lIns="68073" tIns="34289" rIns="68073" bIns="34289" rtlCol="0">
            <a:normAutofit/>
          </a:bodyPr>
          <a:lstStyle>
            <a:lvl1pPr marL="226792" indent="-226792">
              <a:buFont typeface="Wingdings" panose="05000000000000000000" pitchFamily="2" charset="2"/>
              <a:buChar char="§"/>
              <a:defRPr/>
            </a:lvl1pPr>
            <a:lvl3pPr marL="1133506" indent="-226792">
              <a:buFont typeface="Wingdings" panose="05000000000000000000" pitchFamily="2" charset="2"/>
              <a:buChar char="§"/>
              <a:defRPr/>
            </a:lvl3pPr>
            <a:lvl4pPr marL="1586640" indent="-226792">
              <a:buFont typeface="Wingdings" panose="05000000000000000000" pitchFamily="2" charset="2"/>
              <a:buChar char="§"/>
              <a:defRPr/>
            </a:lvl4pPr>
            <a:lvl5pPr marL="2039950" indent="-226792">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6FE55828-9506-4FE7-BEE7-37360BD1AB4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979906" y="6411121"/>
            <a:ext cx="1695095" cy="253811"/>
          </a:xfrm>
          <a:prstGeom prst="rect">
            <a:avLst/>
          </a:prstGeom>
        </p:spPr>
      </p:pic>
      <p:cxnSp>
        <p:nvCxnSpPr>
          <p:cNvPr id="12" name="Straight Connector 11">
            <a:extLst>
              <a:ext uri="{FF2B5EF4-FFF2-40B4-BE49-F238E27FC236}">
                <a16:creationId xmlns:a16="http://schemas.microsoft.com/office/drawing/2014/main" id="{F15B1D7E-C4F7-4B71-9F51-91011FA78F4B}"/>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1A4FA0D2-F2F3-4F7B-89EB-EB8361286112}"/>
              </a:ext>
            </a:extLst>
          </p:cNvPr>
          <p:cNvSpPr>
            <a:spLocks noGrp="1"/>
          </p:cNvSpPr>
          <p:nvPr>
            <p:ph type="sldNum" sz="quarter" idx="4"/>
          </p:nvPr>
        </p:nvSpPr>
        <p:spPr>
          <a:xfrm>
            <a:off x="480233" y="6382857"/>
            <a:ext cx="517451" cy="220035"/>
          </a:xfrm>
          <a:prstGeom prst="rect">
            <a:avLst/>
          </a:prstGeom>
          <a:noFill/>
        </p:spPr>
        <p:txBody>
          <a:bodyPr vert="horz" lIns="68073" tIns="34289" rIns="68073" bIns="34289" rtlCol="0" anchor="ctr"/>
          <a:lstStyle>
            <a:lvl1pPr algn="l">
              <a:defRPr sz="1467" b="0">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16" name="Straight Connector 15">
            <a:extLst>
              <a:ext uri="{FF2B5EF4-FFF2-40B4-BE49-F238E27FC236}">
                <a16:creationId xmlns:a16="http://schemas.microsoft.com/office/drawing/2014/main" id="{4772A034-7FCA-48CE-A6C4-4E3B41A7B698}"/>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6A0642C8-B268-480A-8757-DD19FECD09C7}"/>
              </a:ext>
            </a:extLst>
          </p:cNvPr>
          <p:cNvSpPr>
            <a:spLocks noGrp="1"/>
          </p:cNvSpPr>
          <p:nvPr>
            <p:ph type="title"/>
          </p:nvPr>
        </p:nvSpPr>
        <p:spPr>
          <a:xfrm>
            <a:off x="480233" y="365577"/>
            <a:ext cx="7535555" cy="800287"/>
          </a:xfrm>
        </p:spPr>
        <p:txBody>
          <a:bodyPr/>
          <a:lstStyle/>
          <a:p>
            <a:r>
              <a:rPr lang="en-US"/>
              <a:t>Click to edit Master title style</a:t>
            </a:r>
            <a:endParaRPr lang="en-IE"/>
          </a:p>
        </p:txBody>
      </p:sp>
    </p:spTree>
    <p:extLst>
      <p:ext uri="{BB962C8B-B14F-4D97-AF65-F5344CB8AC3E}">
        <p14:creationId xmlns:p14="http://schemas.microsoft.com/office/powerpoint/2010/main" val="6847739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5_Half frame_right pictur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73A16F8-9038-4C54-AD94-C631CDB4B155}"/>
              </a:ext>
            </a:extLst>
          </p:cNvPr>
          <p:cNvGrpSpPr/>
          <p:nvPr userDrawn="1"/>
        </p:nvGrpSpPr>
        <p:grpSpPr>
          <a:xfrm>
            <a:off x="0" y="-14403"/>
            <a:ext cx="12192000" cy="6872403"/>
            <a:chOff x="0" y="-14402"/>
            <a:chExt cx="12192000" cy="6872402"/>
          </a:xfrm>
        </p:grpSpPr>
        <p:sp>
          <p:nvSpPr>
            <p:cNvPr id="5" name="Rectangle 4">
              <a:extLst>
                <a:ext uri="{FF2B5EF4-FFF2-40B4-BE49-F238E27FC236}">
                  <a16:creationId xmlns:a16="http://schemas.microsoft.com/office/drawing/2014/main" id="{66C8D92E-A3D2-4A36-9BC2-43108FCD9380}"/>
                </a:ext>
              </a:extLst>
            </p:cNvPr>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a:ext>
                </a:extLst>
              </a:blip>
              <a:srcRect/>
              <a:stretch>
                <a:fillRect l="590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sp>
          <p:nvSpPr>
            <p:cNvPr id="8" name="Freeform: Shape 7">
              <a:extLst>
                <a:ext uri="{FF2B5EF4-FFF2-40B4-BE49-F238E27FC236}">
                  <a16:creationId xmlns:a16="http://schemas.microsoft.com/office/drawing/2014/main" id="{7E698ACC-440B-46C2-825D-9ECB15DE5C67}"/>
                </a:ext>
              </a:extLst>
            </p:cNvPr>
            <p:cNvSpPr/>
            <p:nvPr userDrawn="1"/>
          </p:nvSpPr>
          <p:spPr>
            <a:xfrm>
              <a:off x="1296130" y="135214"/>
              <a:ext cx="7393902" cy="6722783"/>
            </a:xfrm>
            <a:custGeom>
              <a:avLst/>
              <a:gdLst>
                <a:gd name="connsiteX0" fmla="*/ 0 w 7393902"/>
                <a:gd name="connsiteY0" fmla="*/ 0 h 6722783"/>
                <a:gd name="connsiteX1" fmla="*/ 7393902 w 7393902"/>
                <a:gd name="connsiteY1" fmla="*/ 0 h 6722783"/>
                <a:gd name="connsiteX2" fmla="*/ 4751114 w 7393902"/>
                <a:gd name="connsiteY2" fmla="*/ 6722783 h 6722783"/>
                <a:gd name="connsiteX3" fmla="*/ 0 w 7393902"/>
                <a:gd name="connsiteY3" fmla="*/ 6722783 h 6722783"/>
                <a:gd name="connsiteX4" fmla="*/ 0 w 7393902"/>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3902" h="6722783">
                  <a:moveTo>
                    <a:pt x="0" y="0"/>
                  </a:moveTo>
                  <a:lnTo>
                    <a:pt x="7393902" y="0"/>
                  </a:lnTo>
                  <a:lnTo>
                    <a:pt x="4751114"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sp>
          <p:nvSpPr>
            <p:cNvPr id="11" name="Freeform: Shape 10">
              <a:extLst>
                <a:ext uri="{FF2B5EF4-FFF2-40B4-BE49-F238E27FC236}">
                  <a16:creationId xmlns:a16="http://schemas.microsoft.com/office/drawing/2014/main" id="{45FE78A9-DB3E-4C57-BCB6-C6920E11FDE0}"/>
                </a:ext>
              </a:extLst>
            </p:cNvPr>
            <p:cNvSpPr/>
            <p:nvPr userDrawn="1"/>
          </p:nvSpPr>
          <p:spPr>
            <a:xfrm>
              <a:off x="0" y="-14402"/>
              <a:ext cx="8582381" cy="6872402"/>
            </a:xfrm>
            <a:custGeom>
              <a:avLst/>
              <a:gdLst>
                <a:gd name="connsiteX0" fmla="*/ 0 w 8582381"/>
                <a:gd name="connsiteY0" fmla="*/ 0 h 6872402"/>
                <a:gd name="connsiteX1" fmla="*/ 1296130 w 8582381"/>
                <a:gd name="connsiteY1" fmla="*/ 0 h 6872402"/>
                <a:gd name="connsiteX2" fmla="*/ 8582381 w 8582381"/>
                <a:gd name="connsiteY2" fmla="*/ 14402 h 6872402"/>
                <a:gd name="connsiteX3" fmla="*/ 5882644 w 8582381"/>
                <a:gd name="connsiteY3" fmla="*/ 6872396 h 6872402"/>
                <a:gd name="connsiteX4" fmla="*/ 1296130 w 8582381"/>
                <a:gd name="connsiteY4" fmla="*/ 6872396 h 6872402"/>
                <a:gd name="connsiteX5" fmla="*/ 1296130 w 8582381"/>
                <a:gd name="connsiteY5" fmla="*/ 6872402 h 6872402"/>
                <a:gd name="connsiteX6" fmla="*/ 0 w 8582381"/>
                <a:gd name="connsiteY6" fmla="*/ 6872402 h 687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82381" h="6872402">
                  <a:moveTo>
                    <a:pt x="0" y="0"/>
                  </a:moveTo>
                  <a:lnTo>
                    <a:pt x="1296130" y="0"/>
                  </a:lnTo>
                  <a:lnTo>
                    <a:pt x="8582381" y="14402"/>
                  </a:lnTo>
                  <a:lnTo>
                    <a:pt x="5882644" y="6872396"/>
                  </a:lnTo>
                  <a:lnTo>
                    <a:pt x="1296130" y="6872396"/>
                  </a:lnTo>
                  <a:lnTo>
                    <a:pt x="1296130" y="6872402"/>
                  </a:lnTo>
                  <a:lnTo>
                    <a:pt x="0" y="68724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grpSp>
      <p:sp>
        <p:nvSpPr>
          <p:cNvPr id="19" name="Text Placeholder 2">
            <a:extLst>
              <a:ext uri="{FF2B5EF4-FFF2-40B4-BE49-F238E27FC236}">
                <a16:creationId xmlns:a16="http://schemas.microsoft.com/office/drawing/2014/main" id="{F55ABE8E-E725-4C0B-AE50-D822B52EED5A}"/>
              </a:ext>
            </a:extLst>
          </p:cNvPr>
          <p:cNvSpPr>
            <a:spLocks noGrp="1"/>
          </p:cNvSpPr>
          <p:nvPr>
            <p:ph idx="1"/>
          </p:nvPr>
        </p:nvSpPr>
        <p:spPr>
          <a:xfrm>
            <a:off x="480364" y="1624559"/>
            <a:ext cx="5529871" cy="4456497"/>
          </a:xfrm>
          <a:prstGeom prst="rect">
            <a:avLst/>
          </a:prstGeom>
        </p:spPr>
        <p:txBody>
          <a:bodyPr vert="horz" lIns="68073" tIns="34289" rIns="68073" bIns="34289" rtlCol="0">
            <a:normAutofit/>
          </a:bodyPr>
          <a:lstStyle>
            <a:lvl1pPr marL="226792" indent="-226792">
              <a:buFont typeface="Wingdings" panose="05000000000000000000" pitchFamily="2" charset="2"/>
              <a:buChar char="§"/>
              <a:defRPr/>
            </a:lvl1pPr>
            <a:lvl3pPr marL="1133506" indent="-226792">
              <a:buFont typeface="Wingdings" panose="05000000000000000000" pitchFamily="2" charset="2"/>
              <a:buChar char="§"/>
              <a:defRPr/>
            </a:lvl3pPr>
            <a:lvl4pPr marL="1586640" indent="-226792">
              <a:buFont typeface="Wingdings" panose="05000000000000000000" pitchFamily="2" charset="2"/>
              <a:buChar char="§"/>
              <a:defRPr/>
            </a:lvl4pPr>
            <a:lvl5pPr marL="2039950" indent="-226792">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6FE55828-9506-4FE7-BEE7-37360BD1AB4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979906" y="6411121"/>
            <a:ext cx="1695095" cy="253811"/>
          </a:xfrm>
          <a:prstGeom prst="rect">
            <a:avLst/>
          </a:prstGeom>
        </p:spPr>
      </p:pic>
      <p:cxnSp>
        <p:nvCxnSpPr>
          <p:cNvPr id="12" name="Straight Connector 11">
            <a:extLst>
              <a:ext uri="{FF2B5EF4-FFF2-40B4-BE49-F238E27FC236}">
                <a16:creationId xmlns:a16="http://schemas.microsoft.com/office/drawing/2014/main" id="{F15B1D7E-C4F7-4B71-9F51-91011FA78F4B}"/>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1A4FA0D2-F2F3-4F7B-89EB-EB8361286112}"/>
              </a:ext>
            </a:extLst>
          </p:cNvPr>
          <p:cNvSpPr>
            <a:spLocks noGrp="1"/>
          </p:cNvSpPr>
          <p:nvPr>
            <p:ph type="sldNum" sz="quarter" idx="4"/>
          </p:nvPr>
        </p:nvSpPr>
        <p:spPr>
          <a:xfrm>
            <a:off x="480233" y="6382857"/>
            <a:ext cx="517451" cy="220035"/>
          </a:xfrm>
          <a:prstGeom prst="rect">
            <a:avLst/>
          </a:prstGeom>
          <a:noFill/>
        </p:spPr>
        <p:txBody>
          <a:bodyPr vert="horz" lIns="68073" tIns="34289" rIns="68073" bIns="34289" rtlCol="0" anchor="ctr"/>
          <a:lstStyle>
            <a:lvl1pPr algn="l">
              <a:defRPr sz="1467" b="0">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16" name="Straight Connector 15">
            <a:extLst>
              <a:ext uri="{FF2B5EF4-FFF2-40B4-BE49-F238E27FC236}">
                <a16:creationId xmlns:a16="http://schemas.microsoft.com/office/drawing/2014/main" id="{4772A034-7FCA-48CE-A6C4-4E3B41A7B698}"/>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D1F1165F-F1BA-4B61-A320-E7226FAF1CD5}"/>
              </a:ext>
            </a:extLst>
          </p:cNvPr>
          <p:cNvSpPr>
            <a:spLocks noGrp="1"/>
          </p:cNvSpPr>
          <p:nvPr>
            <p:ph type="title"/>
          </p:nvPr>
        </p:nvSpPr>
        <p:spPr>
          <a:xfrm>
            <a:off x="480233" y="365577"/>
            <a:ext cx="7535555" cy="800287"/>
          </a:xfrm>
        </p:spPr>
        <p:txBody>
          <a:bodyPr/>
          <a:lstStyle/>
          <a:p>
            <a:r>
              <a:rPr lang="en-US"/>
              <a:t>Click to edit Master title style</a:t>
            </a:r>
            <a:endParaRPr lang="en-IE"/>
          </a:p>
        </p:txBody>
      </p:sp>
    </p:spTree>
    <p:extLst>
      <p:ext uri="{BB962C8B-B14F-4D97-AF65-F5344CB8AC3E}">
        <p14:creationId xmlns:p14="http://schemas.microsoft.com/office/powerpoint/2010/main" val="28106207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6_Half frame_right pictur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73A16F8-9038-4C54-AD94-C631CDB4B155}"/>
              </a:ext>
            </a:extLst>
          </p:cNvPr>
          <p:cNvGrpSpPr/>
          <p:nvPr userDrawn="1"/>
        </p:nvGrpSpPr>
        <p:grpSpPr>
          <a:xfrm>
            <a:off x="0" y="-14403"/>
            <a:ext cx="12192000" cy="6872403"/>
            <a:chOff x="0" y="-14402"/>
            <a:chExt cx="12192000" cy="6872402"/>
          </a:xfrm>
        </p:grpSpPr>
        <p:sp>
          <p:nvSpPr>
            <p:cNvPr id="5" name="Rectangle 4">
              <a:extLst>
                <a:ext uri="{FF2B5EF4-FFF2-40B4-BE49-F238E27FC236}">
                  <a16:creationId xmlns:a16="http://schemas.microsoft.com/office/drawing/2014/main" id="{66C8D92E-A3D2-4A36-9BC2-43108FCD9380}"/>
                </a:ext>
              </a:extLst>
            </p:cNvPr>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a:ext>
                </a:extLst>
              </a:blip>
              <a:srcRect/>
              <a:stretch>
                <a:fillRect l="590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sp>
          <p:nvSpPr>
            <p:cNvPr id="8" name="Freeform: Shape 7">
              <a:extLst>
                <a:ext uri="{FF2B5EF4-FFF2-40B4-BE49-F238E27FC236}">
                  <a16:creationId xmlns:a16="http://schemas.microsoft.com/office/drawing/2014/main" id="{7E698ACC-440B-46C2-825D-9ECB15DE5C67}"/>
                </a:ext>
              </a:extLst>
            </p:cNvPr>
            <p:cNvSpPr/>
            <p:nvPr userDrawn="1"/>
          </p:nvSpPr>
          <p:spPr>
            <a:xfrm>
              <a:off x="1296130" y="135214"/>
              <a:ext cx="7393902" cy="6722783"/>
            </a:xfrm>
            <a:custGeom>
              <a:avLst/>
              <a:gdLst>
                <a:gd name="connsiteX0" fmla="*/ 0 w 7393902"/>
                <a:gd name="connsiteY0" fmla="*/ 0 h 6722783"/>
                <a:gd name="connsiteX1" fmla="*/ 7393902 w 7393902"/>
                <a:gd name="connsiteY1" fmla="*/ 0 h 6722783"/>
                <a:gd name="connsiteX2" fmla="*/ 4751114 w 7393902"/>
                <a:gd name="connsiteY2" fmla="*/ 6722783 h 6722783"/>
                <a:gd name="connsiteX3" fmla="*/ 0 w 7393902"/>
                <a:gd name="connsiteY3" fmla="*/ 6722783 h 6722783"/>
                <a:gd name="connsiteX4" fmla="*/ 0 w 7393902"/>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3902" h="6722783">
                  <a:moveTo>
                    <a:pt x="0" y="0"/>
                  </a:moveTo>
                  <a:lnTo>
                    <a:pt x="7393902" y="0"/>
                  </a:lnTo>
                  <a:lnTo>
                    <a:pt x="4751114"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sp>
          <p:nvSpPr>
            <p:cNvPr id="11" name="Freeform: Shape 10">
              <a:extLst>
                <a:ext uri="{FF2B5EF4-FFF2-40B4-BE49-F238E27FC236}">
                  <a16:creationId xmlns:a16="http://schemas.microsoft.com/office/drawing/2014/main" id="{45FE78A9-DB3E-4C57-BCB6-C6920E11FDE0}"/>
                </a:ext>
              </a:extLst>
            </p:cNvPr>
            <p:cNvSpPr/>
            <p:nvPr userDrawn="1"/>
          </p:nvSpPr>
          <p:spPr>
            <a:xfrm>
              <a:off x="0" y="-14402"/>
              <a:ext cx="8582381" cy="6872402"/>
            </a:xfrm>
            <a:custGeom>
              <a:avLst/>
              <a:gdLst>
                <a:gd name="connsiteX0" fmla="*/ 0 w 8582381"/>
                <a:gd name="connsiteY0" fmla="*/ 0 h 6872402"/>
                <a:gd name="connsiteX1" fmla="*/ 1296130 w 8582381"/>
                <a:gd name="connsiteY1" fmla="*/ 0 h 6872402"/>
                <a:gd name="connsiteX2" fmla="*/ 8582381 w 8582381"/>
                <a:gd name="connsiteY2" fmla="*/ 14402 h 6872402"/>
                <a:gd name="connsiteX3" fmla="*/ 5882644 w 8582381"/>
                <a:gd name="connsiteY3" fmla="*/ 6872396 h 6872402"/>
                <a:gd name="connsiteX4" fmla="*/ 1296130 w 8582381"/>
                <a:gd name="connsiteY4" fmla="*/ 6872396 h 6872402"/>
                <a:gd name="connsiteX5" fmla="*/ 1296130 w 8582381"/>
                <a:gd name="connsiteY5" fmla="*/ 6872402 h 6872402"/>
                <a:gd name="connsiteX6" fmla="*/ 0 w 8582381"/>
                <a:gd name="connsiteY6" fmla="*/ 6872402 h 687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82381" h="6872402">
                  <a:moveTo>
                    <a:pt x="0" y="0"/>
                  </a:moveTo>
                  <a:lnTo>
                    <a:pt x="1296130" y="0"/>
                  </a:lnTo>
                  <a:lnTo>
                    <a:pt x="8582381" y="14402"/>
                  </a:lnTo>
                  <a:lnTo>
                    <a:pt x="5882644" y="6872396"/>
                  </a:lnTo>
                  <a:lnTo>
                    <a:pt x="1296130" y="6872396"/>
                  </a:lnTo>
                  <a:lnTo>
                    <a:pt x="1296130" y="6872402"/>
                  </a:lnTo>
                  <a:lnTo>
                    <a:pt x="0" y="68724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grpSp>
      <p:sp>
        <p:nvSpPr>
          <p:cNvPr id="19" name="Text Placeholder 2">
            <a:extLst>
              <a:ext uri="{FF2B5EF4-FFF2-40B4-BE49-F238E27FC236}">
                <a16:creationId xmlns:a16="http://schemas.microsoft.com/office/drawing/2014/main" id="{F55ABE8E-E725-4C0B-AE50-D822B52EED5A}"/>
              </a:ext>
            </a:extLst>
          </p:cNvPr>
          <p:cNvSpPr>
            <a:spLocks noGrp="1"/>
          </p:cNvSpPr>
          <p:nvPr>
            <p:ph idx="1"/>
          </p:nvPr>
        </p:nvSpPr>
        <p:spPr>
          <a:xfrm>
            <a:off x="480364" y="1624559"/>
            <a:ext cx="5529871" cy="4456497"/>
          </a:xfrm>
          <a:prstGeom prst="rect">
            <a:avLst/>
          </a:prstGeom>
        </p:spPr>
        <p:txBody>
          <a:bodyPr vert="horz" lIns="68073" tIns="34289" rIns="68073" bIns="34289" rtlCol="0">
            <a:normAutofit/>
          </a:bodyPr>
          <a:lstStyle>
            <a:lvl1pPr marL="226792" indent="-226792">
              <a:buFont typeface="Wingdings" panose="05000000000000000000" pitchFamily="2" charset="2"/>
              <a:buChar char="§"/>
              <a:defRPr/>
            </a:lvl1pPr>
            <a:lvl3pPr marL="1133506" indent="-226792">
              <a:buFont typeface="Wingdings" panose="05000000000000000000" pitchFamily="2" charset="2"/>
              <a:buChar char="§"/>
              <a:defRPr/>
            </a:lvl3pPr>
            <a:lvl4pPr marL="1586640" indent="-226792">
              <a:buFont typeface="Wingdings" panose="05000000000000000000" pitchFamily="2" charset="2"/>
              <a:buChar char="§"/>
              <a:defRPr/>
            </a:lvl4pPr>
            <a:lvl5pPr marL="2039950" indent="-226792">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6FE55828-9506-4FE7-BEE7-37360BD1AB4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979906" y="6411121"/>
            <a:ext cx="1695095" cy="253811"/>
          </a:xfrm>
          <a:prstGeom prst="rect">
            <a:avLst/>
          </a:prstGeom>
        </p:spPr>
      </p:pic>
      <p:cxnSp>
        <p:nvCxnSpPr>
          <p:cNvPr id="12" name="Straight Connector 11">
            <a:extLst>
              <a:ext uri="{FF2B5EF4-FFF2-40B4-BE49-F238E27FC236}">
                <a16:creationId xmlns:a16="http://schemas.microsoft.com/office/drawing/2014/main" id="{F15B1D7E-C4F7-4B71-9F51-91011FA78F4B}"/>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1A4FA0D2-F2F3-4F7B-89EB-EB8361286112}"/>
              </a:ext>
            </a:extLst>
          </p:cNvPr>
          <p:cNvSpPr>
            <a:spLocks noGrp="1"/>
          </p:cNvSpPr>
          <p:nvPr>
            <p:ph type="sldNum" sz="quarter" idx="4"/>
          </p:nvPr>
        </p:nvSpPr>
        <p:spPr>
          <a:xfrm>
            <a:off x="480233" y="6382857"/>
            <a:ext cx="517451" cy="220035"/>
          </a:xfrm>
          <a:prstGeom prst="rect">
            <a:avLst/>
          </a:prstGeom>
          <a:noFill/>
        </p:spPr>
        <p:txBody>
          <a:bodyPr vert="horz" lIns="68073" tIns="34289" rIns="68073" bIns="34289" rtlCol="0" anchor="ctr"/>
          <a:lstStyle>
            <a:lvl1pPr algn="l">
              <a:defRPr sz="1467" b="0">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16" name="Straight Connector 15">
            <a:extLst>
              <a:ext uri="{FF2B5EF4-FFF2-40B4-BE49-F238E27FC236}">
                <a16:creationId xmlns:a16="http://schemas.microsoft.com/office/drawing/2014/main" id="{4772A034-7FCA-48CE-A6C4-4E3B41A7B698}"/>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A8ACDDA9-AFB7-4DCB-95BF-44E44752EE21}"/>
              </a:ext>
            </a:extLst>
          </p:cNvPr>
          <p:cNvSpPr>
            <a:spLocks noGrp="1"/>
          </p:cNvSpPr>
          <p:nvPr>
            <p:ph type="title"/>
          </p:nvPr>
        </p:nvSpPr>
        <p:spPr>
          <a:xfrm>
            <a:off x="480233" y="365577"/>
            <a:ext cx="7535555" cy="800287"/>
          </a:xfrm>
        </p:spPr>
        <p:txBody>
          <a:bodyPr/>
          <a:lstStyle/>
          <a:p>
            <a:r>
              <a:rPr lang="en-US"/>
              <a:t>Click to edit Master title style</a:t>
            </a:r>
            <a:endParaRPr lang="en-IE"/>
          </a:p>
        </p:txBody>
      </p:sp>
    </p:spTree>
    <p:extLst>
      <p:ext uri="{BB962C8B-B14F-4D97-AF65-F5344CB8AC3E}">
        <p14:creationId xmlns:p14="http://schemas.microsoft.com/office/powerpoint/2010/main" val="29074929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ingle profile_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0FFA-0956-4A11-AE73-1B0D5E80A1F5}"/>
              </a:ext>
            </a:extLst>
          </p:cNvPr>
          <p:cNvSpPr>
            <a:spLocks noGrp="1"/>
          </p:cNvSpPr>
          <p:nvPr>
            <p:ph type="title"/>
          </p:nvPr>
        </p:nvSpPr>
        <p:spPr/>
        <p:txBody>
          <a:bodyPr/>
          <a:lstStyle/>
          <a:p>
            <a:r>
              <a:rPr lang="en-US"/>
              <a:t>Click to edit Master title style</a:t>
            </a:r>
            <a:endParaRPr lang="en-IE"/>
          </a:p>
        </p:txBody>
      </p:sp>
      <p:sp>
        <p:nvSpPr>
          <p:cNvPr id="5" name="Picture Placeholder 6">
            <a:extLst>
              <a:ext uri="{FF2B5EF4-FFF2-40B4-BE49-F238E27FC236}">
                <a16:creationId xmlns:a16="http://schemas.microsoft.com/office/drawing/2014/main" id="{FEF15716-FEB7-4B78-82C4-CAD0E6FB4816}"/>
              </a:ext>
            </a:extLst>
          </p:cNvPr>
          <p:cNvSpPr>
            <a:spLocks noGrp="1"/>
          </p:cNvSpPr>
          <p:nvPr>
            <p:ph type="pic" sz="quarter" idx="14" hasCustomPrompt="1"/>
          </p:nvPr>
        </p:nvSpPr>
        <p:spPr>
          <a:xfrm>
            <a:off x="574187" y="1907219"/>
            <a:ext cx="3127544" cy="1902772"/>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mn-lt"/>
              </a:defRPr>
            </a:lvl1pPr>
          </a:lstStyle>
          <a:p>
            <a:r>
              <a:rPr lang="en-ZA" dirty="0"/>
              <a:t>Insert Your Photo</a:t>
            </a:r>
          </a:p>
        </p:txBody>
      </p:sp>
      <p:sp>
        <p:nvSpPr>
          <p:cNvPr id="7" name="Text Placeholder 17">
            <a:extLst>
              <a:ext uri="{FF2B5EF4-FFF2-40B4-BE49-F238E27FC236}">
                <a16:creationId xmlns:a16="http://schemas.microsoft.com/office/drawing/2014/main" id="{7C601A8B-D5E4-4900-974A-07F0A31EFAA9}"/>
              </a:ext>
            </a:extLst>
          </p:cNvPr>
          <p:cNvSpPr>
            <a:spLocks noGrp="1"/>
          </p:cNvSpPr>
          <p:nvPr>
            <p:ph type="body" sz="quarter" idx="15" hasCustomPrompt="1"/>
          </p:nvPr>
        </p:nvSpPr>
        <p:spPr>
          <a:xfrm>
            <a:off x="574640" y="4034545"/>
            <a:ext cx="3127545" cy="338137"/>
          </a:xfrm>
          <a:prstGeom prst="rect">
            <a:avLst/>
          </a:prstGeom>
        </p:spPr>
        <p:txBody>
          <a:bodyPr anchor="ctr">
            <a:noAutofit/>
          </a:bodyPr>
          <a:lstStyle>
            <a:lvl1pPr marL="0" indent="0" algn="l">
              <a:buFont typeface="Arial" panose="020B0604020202020204" pitchFamily="34" charset="0"/>
              <a:buNone/>
              <a:defRPr sz="1867" b="1" baseline="0">
                <a:solidFill>
                  <a:srgbClr val="404040"/>
                </a:solidFill>
                <a:latin typeface="+mn-lt"/>
              </a:defRPr>
            </a:lvl1pPr>
          </a:lstStyle>
          <a:p>
            <a:pPr lvl="0"/>
            <a:r>
              <a:rPr lang="en-US" dirty="0"/>
              <a:t>Full Name</a:t>
            </a:r>
            <a:endParaRPr lang="en-ZA" dirty="0"/>
          </a:p>
        </p:txBody>
      </p:sp>
      <p:sp>
        <p:nvSpPr>
          <p:cNvPr id="8" name="Text Placeholder 17">
            <a:extLst>
              <a:ext uri="{FF2B5EF4-FFF2-40B4-BE49-F238E27FC236}">
                <a16:creationId xmlns:a16="http://schemas.microsoft.com/office/drawing/2014/main" id="{80570701-D34C-45AE-9DC0-7F6C6AEBA81C}"/>
              </a:ext>
            </a:extLst>
          </p:cNvPr>
          <p:cNvSpPr>
            <a:spLocks noGrp="1"/>
          </p:cNvSpPr>
          <p:nvPr>
            <p:ph type="body" sz="quarter" idx="16" hasCustomPrompt="1"/>
          </p:nvPr>
        </p:nvSpPr>
        <p:spPr>
          <a:xfrm>
            <a:off x="574640" y="4524360"/>
            <a:ext cx="3127545" cy="254016"/>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r>
              <a:rPr lang="en-US" dirty="0"/>
              <a:t>Title</a:t>
            </a:r>
            <a:endParaRPr lang="en-ZA" dirty="0"/>
          </a:p>
        </p:txBody>
      </p:sp>
      <p:sp>
        <p:nvSpPr>
          <p:cNvPr id="9" name="Text Placeholder 3">
            <a:extLst>
              <a:ext uri="{FF2B5EF4-FFF2-40B4-BE49-F238E27FC236}">
                <a16:creationId xmlns:a16="http://schemas.microsoft.com/office/drawing/2014/main" id="{94FB61EB-80FB-4B94-8B1B-28E9DD0664D4}"/>
              </a:ext>
            </a:extLst>
          </p:cNvPr>
          <p:cNvSpPr>
            <a:spLocks noGrp="1"/>
          </p:cNvSpPr>
          <p:nvPr>
            <p:ph type="body" sz="quarter" idx="19" hasCustomPrompt="1"/>
          </p:nvPr>
        </p:nvSpPr>
        <p:spPr>
          <a:xfrm>
            <a:off x="4038675" y="1926420"/>
            <a:ext cx="7169977" cy="3410232"/>
          </a:xfrm>
          <a:prstGeom prst="rect">
            <a:avLst/>
          </a:prstGeom>
        </p:spPr>
        <p:txBody>
          <a:bodyPr>
            <a:noAutofit/>
          </a:bodyPr>
          <a:lstStyle>
            <a:lvl1pPr marL="0" marR="0" indent="0" algn="l" defTabSz="906716"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600" baseline="0">
                <a:solidFill>
                  <a:srgbClr val="404040"/>
                </a:solidFill>
                <a:latin typeface="+mn-lt"/>
              </a:defRPr>
            </a:lvl1pPr>
            <a:lvl2pPr marL="453135" indent="0">
              <a:buNone/>
              <a:defRPr/>
            </a:lvl2pPr>
            <a:lvl3pPr marL="906716" indent="0">
              <a:buNone/>
              <a:defRPr/>
            </a:lvl3pPr>
            <a:lvl4pPr marL="1360075" indent="0">
              <a:buNone/>
              <a:defRPr/>
            </a:lvl4pPr>
            <a:lvl5pPr marL="1813432" indent="0">
              <a:buNone/>
              <a:defRPr/>
            </a:lvl5pPr>
          </a:lstStyle>
          <a:p>
            <a:pPr marL="0" marR="0" lvl="0" indent="0" algn="l" defTabSz="906716"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dirty="0" smtClean="0"/>
              <a:t>Insert text here. Use bio from ALG website or other marketing materials. Insert experience if appropriate.</a:t>
            </a:r>
            <a:endParaRPr lang="en-ZA" dirty="0"/>
          </a:p>
          <a:p>
            <a:pPr lvl="0"/>
            <a:endParaRPr lang="en-ZA" dirty="0"/>
          </a:p>
        </p:txBody>
      </p:sp>
      <p:sp>
        <p:nvSpPr>
          <p:cNvPr id="11" name="Text Placeholder 17">
            <a:extLst>
              <a:ext uri="{FF2B5EF4-FFF2-40B4-BE49-F238E27FC236}">
                <a16:creationId xmlns:a16="http://schemas.microsoft.com/office/drawing/2014/main" id="{4E60C779-CDE1-47CE-ABFA-E7BF95270D6F}"/>
              </a:ext>
            </a:extLst>
          </p:cNvPr>
          <p:cNvSpPr>
            <a:spLocks noGrp="1"/>
          </p:cNvSpPr>
          <p:nvPr>
            <p:ph type="body" sz="quarter" idx="21"/>
          </p:nvPr>
        </p:nvSpPr>
        <p:spPr>
          <a:xfrm>
            <a:off x="574640" y="4803499"/>
            <a:ext cx="3127545" cy="254016"/>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endParaRPr lang="en-ZA" dirty="0"/>
          </a:p>
        </p:txBody>
      </p:sp>
      <p:sp>
        <p:nvSpPr>
          <p:cNvPr id="12" name="Text Placeholder 17">
            <a:extLst>
              <a:ext uri="{FF2B5EF4-FFF2-40B4-BE49-F238E27FC236}">
                <a16:creationId xmlns:a16="http://schemas.microsoft.com/office/drawing/2014/main" id="{1C242ABA-1C76-404A-AF72-AFCA6487CC1A}"/>
              </a:ext>
            </a:extLst>
          </p:cNvPr>
          <p:cNvSpPr>
            <a:spLocks noGrp="1"/>
          </p:cNvSpPr>
          <p:nvPr>
            <p:ph type="body" sz="quarter" idx="22"/>
          </p:nvPr>
        </p:nvSpPr>
        <p:spPr>
          <a:xfrm>
            <a:off x="574640" y="5082636"/>
            <a:ext cx="3127545" cy="254016"/>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endParaRPr lang="en-ZA" dirty="0"/>
          </a:p>
        </p:txBody>
      </p:sp>
      <p:cxnSp>
        <p:nvCxnSpPr>
          <p:cNvPr id="14" name="Straight Connector 13">
            <a:extLst>
              <a:ext uri="{FF2B5EF4-FFF2-40B4-BE49-F238E27FC236}">
                <a16:creationId xmlns:a16="http://schemas.microsoft.com/office/drawing/2014/main" id="{0BFE2671-A39A-4FC5-9E88-6893ADD79B63}"/>
              </a:ext>
            </a:extLst>
          </p:cNvPr>
          <p:cNvCxnSpPr>
            <a:cxnSpLocks/>
          </p:cNvCxnSpPr>
          <p:nvPr userDrawn="1"/>
        </p:nvCxnSpPr>
        <p:spPr>
          <a:xfrm>
            <a:off x="689032" y="4382192"/>
            <a:ext cx="246564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8D0954-27E6-4410-A7F1-8F944D5188F5}"/>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FE926042-7978-4E5F-A8B8-58D32FE85695}"/>
              </a:ext>
            </a:extLst>
          </p:cNvPr>
          <p:cNvSpPr>
            <a:spLocks noGrp="1"/>
          </p:cNvSpPr>
          <p:nvPr>
            <p:ph type="sldNum" sz="quarter" idx="4"/>
          </p:nvPr>
        </p:nvSpPr>
        <p:spPr>
          <a:xfrm>
            <a:off x="480233" y="6382857"/>
            <a:ext cx="517451" cy="220035"/>
          </a:xfrm>
          <a:prstGeom prst="rect">
            <a:avLst/>
          </a:prstGeom>
          <a:noFill/>
        </p:spPr>
        <p:txBody>
          <a:bodyPr vert="horz" lIns="68073" tIns="34289" rIns="68073" bIns="34289" rtlCol="0" anchor="ctr"/>
          <a:lstStyle>
            <a:lvl1pPr algn="l">
              <a:defRPr sz="1467" b="0">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17" name="Straight Connector 16">
            <a:extLst>
              <a:ext uri="{FF2B5EF4-FFF2-40B4-BE49-F238E27FC236}">
                <a16:creationId xmlns:a16="http://schemas.microsoft.com/office/drawing/2014/main" id="{C5675AA8-0DCE-43EC-810D-87EB0FEB6AAC}"/>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4461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ingle profile_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0FFA-0956-4A11-AE73-1B0D5E80A1F5}"/>
              </a:ext>
            </a:extLst>
          </p:cNvPr>
          <p:cNvSpPr>
            <a:spLocks noGrp="1"/>
          </p:cNvSpPr>
          <p:nvPr>
            <p:ph type="title"/>
          </p:nvPr>
        </p:nvSpPr>
        <p:spPr/>
        <p:txBody>
          <a:bodyPr/>
          <a:lstStyle/>
          <a:p>
            <a:r>
              <a:rPr lang="en-US"/>
              <a:t>Click to edit Master title style</a:t>
            </a:r>
            <a:endParaRPr lang="en-IE"/>
          </a:p>
        </p:txBody>
      </p:sp>
      <p:sp>
        <p:nvSpPr>
          <p:cNvPr id="5" name="Picture Placeholder 6">
            <a:extLst>
              <a:ext uri="{FF2B5EF4-FFF2-40B4-BE49-F238E27FC236}">
                <a16:creationId xmlns:a16="http://schemas.microsoft.com/office/drawing/2014/main" id="{FEF15716-FEB7-4B78-82C4-CAD0E6FB4816}"/>
              </a:ext>
            </a:extLst>
          </p:cNvPr>
          <p:cNvSpPr>
            <a:spLocks noGrp="1"/>
          </p:cNvSpPr>
          <p:nvPr>
            <p:ph type="pic" sz="quarter" idx="14" hasCustomPrompt="1"/>
          </p:nvPr>
        </p:nvSpPr>
        <p:spPr>
          <a:xfrm>
            <a:off x="574187" y="1907219"/>
            <a:ext cx="3127544" cy="1902772"/>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mn-lt"/>
              </a:defRPr>
            </a:lvl1pPr>
          </a:lstStyle>
          <a:p>
            <a:r>
              <a:rPr lang="en-ZA" dirty="0"/>
              <a:t>Insert Your Photo</a:t>
            </a:r>
          </a:p>
        </p:txBody>
      </p:sp>
      <p:sp>
        <p:nvSpPr>
          <p:cNvPr id="7" name="Text Placeholder 17">
            <a:extLst>
              <a:ext uri="{FF2B5EF4-FFF2-40B4-BE49-F238E27FC236}">
                <a16:creationId xmlns:a16="http://schemas.microsoft.com/office/drawing/2014/main" id="{7C601A8B-D5E4-4900-974A-07F0A31EFAA9}"/>
              </a:ext>
            </a:extLst>
          </p:cNvPr>
          <p:cNvSpPr>
            <a:spLocks noGrp="1"/>
          </p:cNvSpPr>
          <p:nvPr>
            <p:ph type="body" sz="quarter" idx="15" hasCustomPrompt="1"/>
          </p:nvPr>
        </p:nvSpPr>
        <p:spPr>
          <a:xfrm>
            <a:off x="574640" y="4034545"/>
            <a:ext cx="3127545" cy="338137"/>
          </a:xfrm>
          <a:prstGeom prst="rect">
            <a:avLst/>
          </a:prstGeom>
        </p:spPr>
        <p:txBody>
          <a:bodyPr anchor="ctr">
            <a:noAutofit/>
          </a:bodyPr>
          <a:lstStyle>
            <a:lvl1pPr marL="0" indent="0" algn="l">
              <a:buFont typeface="Arial" panose="020B0604020202020204" pitchFamily="34" charset="0"/>
              <a:buNone/>
              <a:defRPr sz="1867" b="1" baseline="0">
                <a:solidFill>
                  <a:srgbClr val="404040"/>
                </a:solidFill>
                <a:latin typeface="+mn-lt"/>
              </a:defRPr>
            </a:lvl1pPr>
          </a:lstStyle>
          <a:p>
            <a:pPr lvl="0"/>
            <a:r>
              <a:rPr lang="en-US" dirty="0"/>
              <a:t>Full Name</a:t>
            </a:r>
            <a:endParaRPr lang="en-ZA" dirty="0"/>
          </a:p>
        </p:txBody>
      </p:sp>
      <p:sp>
        <p:nvSpPr>
          <p:cNvPr id="8" name="Text Placeholder 17">
            <a:extLst>
              <a:ext uri="{FF2B5EF4-FFF2-40B4-BE49-F238E27FC236}">
                <a16:creationId xmlns:a16="http://schemas.microsoft.com/office/drawing/2014/main" id="{80570701-D34C-45AE-9DC0-7F6C6AEBA81C}"/>
              </a:ext>
            </a:extLst>
          </p:cNvPr>
          <p:cNvSpPr>
            <a:spLocks noGrp="1"/>
          </p:cNvSpPr>
          <p:nvPr>
            <p:ph type="body" sz="quarter" idx="16" hasCustomPrompt="1"/>
          </p:nvPr>
        </p:nvSpPr>
        <p:spPr>
          <a:xfrm>
            <a:off x="574640" y="4524360"/>
            <a:ext cx="3127545" cy="254016"/>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r>
              <a:rPr lang="en-US" dirty="0"/>
              <a:t>Title</a:t>
            </a:r>
            <a:endParaRPr lang="en-ZA" dirty="0"/>
          </a:p>
        </p:txBody>
      </p:sp>
      <p:sp>
        <p:nvSpPr>
          <p:cNvPr id="9" name="Text Placeholder 3">
            <a:extLst>
              <a:ext uri="{FF2B5EF4-FFF2-40B4-BE49-F238E27FC236}">
                <a16:creationId xmlns:a16="http://schemas.microsoft.com/office/drawing/2014/main" id="{94FB61EB-80FB-4B94-8B1B-28E9DD0664D4}"/>
              </a:ext>
            </a:extLst>
          </p:cNvPr>
          <p:cNvSpPr>
            <a:spLocks noGrp="1"/>
          </p:cNvSpPr>
          <p:nvPr>
            <p:ph type="body" sz="quarter" idx="19" hasCustomPrompt="1"/>
          </p:nvPr>
        </p:nvSpPr>
        <p:spPr>
          <a:xfrm>
            <a:off x="4038600" y="1926420"/>
            <a:ext cx="3445405" cy="3410232"/>
          </a:xfrm>
          <a:prstGeom prst="rect">
            <a:avLst/>
          </a:prstGeom>
        </p:spPr>
        <p:txBody>
          <a:bodyPr>
            <a:noAutofit/>
          </a:bodyPr>
          <a:lstStyle>
            <a:lvl1pPr marL="0" marR="0" indent="0" algn="l" defTabSz="906716"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600">
                <a:solidFill>
                  <a:srgbClr val="404040"/>
                </a:solidFill>
                <a:latin typeface="+mn-lt"/>
              </a:defRPr>
            </a:lvl1pPr>
            <a:lvl2pPr marL="453135" indent="0">
              <a:buNone/>
              <a:defRPr/>
            </a:lvl2pPr>
            <a:lvl3pPr marL="906716" indent="0">
              <a:buNone/>
              <a:defRPr/>
            </a:lvl3pPr>
            <a:lvl4pPr marL="1360075" indent="0">
              <a:buNone/>
              <a:defRPr/>
            </a:lvl4pPr>
            <a:lvl5pPr marL="1813432" indent="0">
              <a:buNone/>
              <a:defRPr/>
            </a:lvl5pPr>
          </a:lstStyle>
          <a:p>
            <a:pPr marL="0" marR="0" lvl="0" indent="0" algn="l" defTabSz="906716"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dirty="0" smtClean="0"/>
              <a:t>Insert text here. Use bio from ALG website or other marketing materials. Insert experience if appropriate.</a:t>
            </a:r>
            <a:endParaRPr lang="en-ZA" dirty="0"/>
          </a:p>
        </p:txBody>
      </p:sp>
      <p:sp>
        <p:nvSpPr>
          <p:cNvPr id="10" name="Text Placeholder 3">
            <a:extLst>
              <a:ext uri="{FF2B5EF4-FFF2-40B4-BE49-F238E27FC236}">
                <a16:creationId xmlns:a16="http://schemas.microsoft.com/office/drawing/2014/main" id="{98BB95F6-D643-487C-8EED-25D4DD35917F}"/>
              </a:ext>
            </a:extLst>
          </p:cNvPr>
          <p:cNvSpPr>
            <a:spLocks noGrp="1"/>
          </p:cNvSpPr>
          <p:nvPr>
            <p:ph type="body" sz="quarter" idx="20" hasCustomPrompt="1"/>
          </p:nvPr>
        </p:nvSpPr>
        <p:spPr>
          <a:xfrm>
            <a:off x="7763172" y="1922763"/>
            <a:ext cx="3445405" cy="3410232"/>
          </a:xfrm>
          <a:prstGeom prst="rect">
            <a:avLst/>
          </a:prstGeom>
        </p:spPr>
        <p:txBody>
          <a:bodyPr>
            <a:noAutofit/>
          </a:bodyPr>
          <a:lstStyle>
            <a:lvl1pPr marL="0" marR="0" indent="0" algn="l" defTabSz="906716"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600">
                <a:solidFill>
                  <a:srgbClr val="404040"/>
                </a:solidFill>
                <a:latin typeface="+mn-lt"/>
              </a:defRPr>
            </a:lvl1pPr>
            <a:lvl2pPr marL="453135" indent="0">
              <a:buNone/>
              <a:defRPr/>
            </a:lvl2pPr>
            <a:lvl3pPr marL="906716" indent="0">
              <a:buNone/>
              <a:defRPr/>
            </a:lvl3pPr>
            <a:lvl4pPr marL="1360075" indent="0">
              <a:buNone/>
              <a:defRPr/>
            </a:lvl4pPr>
            <a:lvl5pPr marL="1813432" indent="0">
              <a:buNone/>
              <a:defRPr/>
            </a:lvl5pPr>
          </a:lstStyle>
          <a:p>
            <a:pPr marL="0" marR="0" lvl="0" indent="0" algn="l" defTabSz="906716"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dirty="0" smtClean="0"/>
              <a:t>Insert text here. Use bio from ALG website or other marketing materials. Insert experience if appropriate.</a:t>
            </a:r>
            <a:endParaRPr lang="en-ZA" dirty="0" smtClean="0"/>
          </a:p>
        </p:txBody>
      </p:sp>
      <p:sp>
        <p:nvSpPr>
          <p:cNvPr id="11" name="Text Placeholder 17">
            <a:extLst>
              <a:ext uri="{FF2B5EF4-FFF2-40B4-BE49-F238E27FC236}">
                <a16:creationId xmlns:a16="http://schemas.microsoft.com/office/drawing/2014/main" id="{4E60C779-CDE1-47CE-ABFA-E7BF95270D6F}"/>
              </a:ext>
            </a:extLst>
          </p:cNvPr>
          <p:cNvSpPr>
            <a:spLocks noGrp="1"/>
          </p:cNvSpPr>
          <p:nvPr>
            <p:ph type="body" sz="quarter" idx="21"/>
          </p:nvPr>
        </p:nvSpPr>
        <p:spPr>
          <a:xfrm>
            <a:off x="574640" y="4803499"/>
            <a:ext cx="3127545" cy="254016"/>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endParaRPr lang="en-ZA" dirty="0"/>
          </a:p>
        </p:txBody>
      </p:sp>
      <p:sp>
        <p:nvSpPr>
          <p:cNvPr id="12" name="Text Placeholder 17">
            <a:extLst>
              <a:ext uri="{FF2B5EF4-FFF2-40B4-BE49-F238E27FC236}">
                <a16:creationId xmlns:a16="http://schemas.microsoft.com/office/drawing/2014/main" id="{1C242ABA-1C76-404A-AF72-AFCA6487CC1A}"/>
              </a:ext>
            </a:extLst>
          </p:cNvPr>
          <p:cNvSpPr>
            <a:spLocks noGrp="1"/>
          </p:cNvSpPr>
          <p:nvPr>
            <p:ph type="body" sz="quarter" idx="22"/>
          </p:nvPr>
        </p:nvSpPr>
        <p:spPr>
          <a:xfrm>
            <a:off x="574640" y="5082636"/>
            <a:ext cx="3127545" cy="254016"/>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endParaRPr lang="en-ZA" dirty="0"/>
          </a:p>
        </p:txBody>
      </p:sp>
      <p:cxnSp>
        <p:nvCxnSpPr>
          <p:cNvPr id="14" name="Straight Connector 13">
            <a:extLst>
              <a:ext uri="{FF2B5EF4-FFF2-40B4-BE49-F238E27FC236}">
                <a16:creationId xmlns:a16="http://schemas.microsoft.com/office/drawing/2014/main" id="{0BFE2671-A39A-4FC5-9E88-6893ADD79B63}"/>
              </a:ext>
            </a:extLst>
          </p:cNvPr>
          <p:cNvCxnSpPr>
            <a:cxnSpLocks/>
          </p:cNvCxnSpPr>
          <p:nvPr userDrawn="1"/>
        </p:nvCxnSpPr>
        <p:spPr>
          <a:xfrm>
            <a:off x="689032" y="4382192"/>
            <a:ext cx="246564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4D47AC2-E0A0-451E-9B8C-05FBA9002B8A}"/>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E24CECE6-B8FE-4FE6-90D9-8D12A215585E}"/>
              </a:ext>
            </a:extLst>
          </p:cNvPr>
          <p:cNvSpPr>
            <a:spLocks noGrp="1"/>
          </p:cNvSpPr>
          <p:nvPr>
            <p:ph type="sldNum" sz="quarter" idx="4"/>
          </p:nvPr>
        </p:nvSpPr>
        <p:spPr>
          <a:xfrm>
            <a:off x="480233" y="6382857"/>
            <a:ext cx="517451" cy="220035"/>
          </a:xfrm>
          <a:prstGeom prst="rect">
            <a:avLst/>
          </a:prstGeom>
          <a:noFill/>
        </p:spPr>
        <p:txBody>
          <a:bodyPr vert="horz" lIns="68073" tIns="34289" rIns="68073" bIns="34289" rtlCol="0" anchor="ctr"/>
          <a:lstStyle>
            <a:lvl1pPr algn="l">
              <a:defRPr sz="1467" b="0">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17" name="Straight Connector 16">
            <a:extLst>
              <a:ext uri="{FF2B5EF4-FFF2-40B4-BE49-F238E27FC236}">
                <a16:creationId xmlns:a16="http://schemas.microsoft.com/office/drawing/2014/main" id="{26485C98-D824-49F4-B33F-3EF15758DE90}"/>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8235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 person profi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0FFA-0956-4A11-AE73-1B0D5E80A1F5}"/>
              </a:ext>
            </a:extLst>
          </p:cNvPr>
          <p:cNvSpPr>
            <a:spLocks noGrp="1"/>
          </p:cNvSpPr>
          <p:nvPr>
            <p:ph type="title"/>
          </p:nvPr>
        </p:nvSpPr>
        <p:spPr/>
        <p:txBody>
          <a:bodyPr/>
          <a:lstStyle/>
          <a:p>
            <a:r>
              <a:rPr lang="en-US"/>
              <a:t>Click to edit Master title style</a:t>
            </a:r>
            <a:endParaRPr lang="en-IE"/>
          </a:p>
        </p:txBody>
      </p:sp>
      <p:sp>
        <p:nvSpPr>
          <p:cNvPr id="5" name="Picture Placeholder 6">
            <a:extLst>
              <a:ext uri="{FF2B5EF4-FFF2-40B4-BE49-F238E27FC236}">
                <a16:creationId xmlns:a16="http://schemas.microsoft.com/office/drawing/2014/main" id="{FEF15716-FEB7-4B78-82C4-CAD0E6FB4816}"/>
              </a:ext>
            </a:extLst>
          </p:cNvPr>
          <p:cNvSpPr>
            <a:spLocks noGrp="1"/>
          </p:cNvSpPr>
          <p:nvPr>
            <p:ph type="pic" sz="quarter" idx="14" hasCustomPrompt="1"/>
          </p:nvPr>
        </p:nvSpPr>
        <p:spPr>
          <a:xfrm>
            <a:off x="582353" y="2053981"/>
            <a:ext cx="2539899" cy="1545255"/>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mn-lt"/>
              </a:defRPr>
            </a:lvl1pPr>
          </a:lstStyle>
          <a:p>
            <a:r>
              <a:rPr lang="en-ZA" dirty="0"/>
              <a:t>Insert Your Photo</a:t>
            </a:r>
          </a:p>
        </p:txBody>
      </p:sp>
      <p:sp>
        <p:nvSpPr>
          <p:cNvPr id="7" name="Text Placeholder 17">
            <a:extLst>
              <a:ext uri="{FF2B5EF4-FFF2-40B4-BE49-F238E27FC236}">
                <a16:creationId xmlns:a16="http://schemas.microsoft.com/office/drawing/2014/main" id="{7C601A8B-D5E4-4900-974A-07F0A31EFAA9}"/>
              </a:ext>
            </a:extLst>
          </p:cNvPr>
          <p:cNvSpPr>
            <a:spLocks noGrp="1"/>
          </p:cNvSpPr>
          <p:nvPr>
            <p:ph type="body" sz="quarter" idx="15" hasCustomPrompt="1"/>
          </p:nvPr>
        </p:nvSpPr>
        <p:spPr>
          <a:xfrm>
            <a:off x="582355" y="3886425"/>
            <a:ext cx="2539900" cy="274603"/>
          </a:xfrm>
          <a:prstGeom prst="rect">
            <a:avLst/>
          </a:prstGeom>
        </p:spPr>
        <p:txBody>
          <a:bodyPr anchor="ctr">
            <a:noAutofit/>
          </a:bodyPr>
          <a:lstStyle>
            <a:lvl1pPr marL="0" indent="0" algn="l">
              <a:buFont typeface="Arial" panose="020B0604020202020204" pitchFamily="34" charset="0"/>
              <a:buNone/>
              <a:defRPr sz="1867" b="1" baseline="0">
                <a:solidFill>
                  <a:srgbClr val="404040"/>
                </a:solidFill>
                <a:latin typeface="+mn-lt"/>
              </a:defRPr>
            </a:lvl1pPr>
          </a:lstStyle>
          <a:p>
            <a:pPr lvl="0"/>
            <a:r>
              <a:rPr lang="en-US" dirty="0"/>
              <a:t>Full Name</a:t>
            </a:r>
            <a:endParaRPr lang="en-ZA" dirty="0"/>
          </a:p>
        </p:txBody>
      </p:sp>
      <p:sp>
        <p:nvSpPr>
          <p:cNvPr id="8" name="Text Placeholder 17">
            <a:extLst>
              <a:ext uri="{FF2B5EF4-FFF2-40B4-BE49-F238E27FC236}">
                <a16:creationId xmlns:a16="http://schemas.microsoft.com/office/drawing/2014/main" id="{80570701-D34C-45AE-9DC0-7F6C6AEBA81C}"/>
              </a:ext>
            </a:extLst>
          </p:cNvPr>
          <p:cNvSpPr>
            <a:spLocks noGrp="1"/>
          </p:cNvSpPr>
          <p:nvPr>
            <p:ph type="body" sz="quarter" idx="16" hasCustomPrompt="1"/>
          </p:nvPr>
        </p:nvSpPr>
        <p:spPr>
          <a:xfrm>
            <a:off x="582352" y="4360883"/>
            <a:ext cx="2539901" cy="206288"/>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r>
              <a:rPr lang="en-US" dirty="0"/>
              <a:t>Title</a:t>
            </a:r>
            <a:endParaRPr lang="en-ZA" dirty="0"/>
          </a:p>
        </p:txBody>
      </p:sp>
      <p:sp>
        <p:nvSpPr>
          <p:cNvPr id="11" name="Text Placeholder 17">
            <a:extLst>
              <a:ext uri="{FF2B5EF4-FFF2-40B4-BE49-F238E27FC236}">
                <a16:creationId xmlns:a16="http://schemas.microsoft.com/office/drawing/2014/main" id="{4E60C779-CDE1-47CE-ABFA-E7BF95270D6F}"/>
              </a:ext>
            </a:extLst>
          </p:cNvPr>
          <p:cNvSpPr>
            <a:spLocks noGrp="1"/>
          </p:cNvSpPr>
          <p:nvPr>
            <p:ph type="body" sz="quarter" idx="21"/>
          </p:nvPr>
        </p:nvSpPr>
        <p:spPr>
          <a:xfrm>
            <a:off x="582352" y="4640021"/>
            <a:ext cx="2539901" cy="206288"/>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endParaRPr lang="en-ZA" dirty="0"/>
          </a:p>
        </p:txBody>
      </p:sp>
      <p:sp>
        <p:nvSpPr>
          <p:cNvPr id="12" name="Text Placeholder 17">
            <a:extLst>
              <a:ext uri="{FF2B5EF4-FFF2-40B4-BE49-F238E27FC236}">
                <a16:creationId xmlns:a16="http://schemas.microsoft.com/office/drawing/2014/main" id="{1C242ABA-1C76-404A-AF72-AFCA6487CC1A}"/>
              </a:ext>
            </a:extLst>
          </p:cNvPr>
          <p:cNvSpPr>
            <a:spLocks noGrp="1"/>
          </p:cNvSpPr>
          <p:nvPr>
            <p:ph type="body" sz="quarter" idx="22"/>
          </p:nvPr>
        </p:nvSpPr>
        <p:spPr>
          <a:xfrm>
            <a:off x="582352" y="4919159"/>
            <a:ext cx="2539901" cy="206288"/>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endParaRPr lang="en-ZA" dirty="0"/>
          </a:p>
        </p:txBody>
      </p:sp>
      <p:cxnSp>
        <p:nvCxnSpPr>
          <p:cNvPr id="14" name="Straight Connector 13">
            <a:extLst>
              <a:ext uri="{FF2B5EF4-FFF2-40B4-BE49-F238E27FC236}">
                <a16:creationId xmlns:a16="http://schemas.microsoft.com/office/drawing/2014/main" id="{0BFE2671-A39A-4FC5-9E88-6893ADD79B63}"/>
              </a:ext>
            </a:extLst>
          </p:cNvPr>
          <p:cNvCxnSpPr>
            <a:cxnSpLocks/>
          </p:cNvCxnSpPr>
          <p:nvPr userDrawn="1"/>
        </p:nvCxnSpPr>
        <p:spPr>
          <a:xfrm>
            <a:off x="697280" y="4170987"/>
            <a:ext cx="191389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Picture Placeholder 6">
            <a:extLst>
              <a:ext uri="{FF2B5EF4-FFF2-40B4-BE49-F238E27FC236}">
                <a16:creationId xmlns:a16="http://schemas.microsoft.com/office/drawing/2014/main" id="{EB1F5868-2E2E-46E8-9A42-08B203198671}"/>
              </a:ext>
            </a:extLst>
          </p:cNvPr>
          <p:cNvSpPr>
            <a:spLocks noGrp="1"/>
          </p:cNvSpPr>
          <p:nvPr>
            <p:ph type="pic" sz="quarter" idx="23" hasCustomPrompt="1"/>
          </p:nvPr>
        </p:nvSpPr>
        <p:spPr>
          <a:xfrm>
            <a:off x="6307865" y="2053981"/>
            <a:ext cx="2539899" cy="1545255"/>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mn-lt"/>
              </a:defRPr>
            </a:lvl1pPr>
          </a:lstStyle>
          <a:p>
            <a:r>
              <a:rPr lang="en-ZA" dirty="0"/>
              <a:t>Insert Your Photo</a:t>
            </a:r>
          </a:p>
        </p:txBody>
      </p:sp>
      <p:sp>
        <p:nvSpPr>
          <p:cNvPr id="15" name="Text Placeholder 17">
            <a:extLst>
              <a:ext uri="{FF2B5EF4-FFF2-40B4-BE49-F238E27FC236}">
                <a16:creationId xmlns:a16="http://schemas.microsoft.com/office/drawing/2014/main" id="{65306246-BBCA-4941-BCBB-81D1B9DA5E7A}"/>
              </a:ext>
            </a:extLst>
          </p:cNvPr>
          <p:cNvSpPr>
            <a:spLocks noGrp="1"/>
          </p:cNvSpPr>
          <p:nvPr>
            <p:ph type="body" sz="quarter" idx="24" hasCustomPrompt="1"/>
          </p:nvPr>
        </p:nvSpPr>
        <p:spPr>
          <a:xfrm>
            <a:off x="6307867" y="3886425"/>
            <a:ext cx="2539900" cy="274603"/>
          </a:xfrm>
          <a:prstGeom prst="rect">
            <a:avLst/>
          </a:prstGeom>
        </p:spPr>
        <p:txBody>
          <a:bodyPr anchor="ctr">
            <a:noAutofit/>
          </a:bodyPr>
          <a:lstStyle>
            <a:lvl1pPr marL="0" indent="0" algn="l">
              <a:buFont typeface="Arial" panose="020B0604020202020204" pitchFamily="34" charset="0"/>
              <a:buNone/>
              <a:defRPr sz="1867" b="1" baseline="0">
                <a:solidFill>
                  <a:srgbClr val="404040"/>
                </a:solidFill>
                <a:latin typeface="+mn-lt"/>
              </a:defRPr>
            </a:lvl1pPr>
          </a:lstStyle>
          <a:p>
            <a:pPr lvl="0"/>
            <a:r>
              <a:rPr lang="en-US" dirty="0"/>
              <a:t>Full Name</a:t>
            </a:r>
            <a:endParaRPr lang="en-ZA" dirty="0"/>
          </a:p>
        </p:txBody>
      </p:sp>
      <p:sp>
        <p:nvSpPr>
          <p:cNvPr id="16" name="Text Placeholder 17">
            <a:extLst>
              <a:ext uri="{FF2B5EF4-FFF2-40B4-BE49-F238E27FC236}">
                <a16:creationId xmlns:a16="http://schemas.microsoft.com/office/drawing/2014/main" id="{F9CDC5A8-D3F2-4455-A2BB-FF2193B18DF7}"/>
              </a:ext>
            </a:extLst>
          </p:cNvPr>
          <p:cNvSpPr>
            <a:spLocks noGrp="1"/>
          </p:cNvSpPr>
          <p:nvPr>
            <p:ph type="body" sz="quarter" idx="25" hasCustomPrompt="1"/>
          </p:nvPr>
        </p:nvSpPr>
        <p:spPr>
          <a:xfrm>
            <a:off x="6307865" y="4360883"/>
            <a:ext cx="2539901" cy="206288"/>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r>
              <a:rPr lang="en-US" dirty="0"/>
              <a:t>Title</a:t>
            </a:r>
            <a:endParaRPr lang="en-ZA" dirty="0"/>
          </a:p>
        </p:txBody>
      </p:sp>
      <p:sp>
        <p:nvSpPr>
          <p:cNvPr id="17" name="Text Placeholder 17">
            <a:extLst>
              <a:ext uri="{FF2B5EF4-FFF2-40B4-BE49-F238E27FC236}">
                <a16:creationId xmlns:a16="http://schemas.microsoft.com/office/drawing/2014/main" id="{F79D789B-A0CB-47B0-835E-DBB1A6D0D52B}"/>
              </a:ext>
            </a:extLst>
          </p:cNvPr>
          <p:cNvSpPr>
            <a:spLocks noGrp="1"/>
          </p:cNvSpPr>
          <p:nvPr>
            <p:ph type="body" sz="quarter" idx="26"/>
          </p:nvPr>
        </p:nvSpPr>
        <p:spPr>
          <a:xfrm>
            <a:off x="6307865" y="4640021"/>
            <a:ext cx="2539901" cy="206288"/>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endParaRPr lang="en-ZA" dirty="0"/>
          </a:p>
        </p:txBody>
      </p:sp>
      <p:sp>
        <p:nvSpPr>
          <p:cNvPr id="18" name="Text Placeholder 17">
            <a:extLst>
              <a:ext uri="{FF2B5EF4-FFF2-40B4-BE49-F238E27FC236}">
                <a16:creationId xmlns:a16="http://schemas.microsoft.com/office/drawing/2014/main" id="{7CA93C7E-7DC7-470C-889A-CCFAAED8AD7F}"/>
              </a:ext>
            </a:extLst>
          </p:cNvPr>
          <p:cNvSpPr>
            <a:spLocks noGrp="1"/>
          </p:cNvSpPr>
          <p:nvPr>
            <p:ph type="body" sz="quarter" idx="27"/>
          </p:nvPr>
        </p:nvSpPr>
        <p:spPr>
          <a:xfrm>
            <a:off x="6307865" y="4919159"/>
            <a:ext cx="2539901" cy="206288"/>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endParaRPr lang="en-ZA" dirty="0"/>
          </a:p>
        </p:txBody>
      </p:sp>
      <p:cxnSp>
        <p:nvCxnSpPr>
          <p:cNvPr id="19" name="Straight Connector 18">
            <a:extLst>
              <a:ext uri="{FF2B5EF4-FFF2-40B4-BE49-F238E27FC236}">
                <a16:creationId xmlns:a16="http://schemas.microsoft.com/office/drawing/2014/main" id="{6C00234F-E279-402D-86A6-CC6F961D879E}"/>
              </a:ext>
            </a:extLst>
          </p:cNvPr>
          <p:cNvCxnSpPr>
            <a:cxnSpLocks/>
          </p:cNvCxnSpPr>
          <p:nvPr userDrawn="1"/>
        </p:nvCxnSpPr>
        <p:spPr>
          <a:xfrm>
            <a:off x="6422716" y="4170987"/>
            <a:ext cx="191389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Text Placeholder 3">
            <a:extLst>
              <a:ext uri="{FF2B5EF4-FFF2-40B4-BE49-F238E27FC236}">
                <a16:creationId xmlns:a16="http://schemas.microsoft.com/office/drawing/2014/main" id="{F04A117B-0FE0-4763-97FE-20E4B5DCA4EA}"/>
              </a:ext>
            </a:extLst>
          </p:cNvPr>
          <p:cNvSpPr>
            <a:spLocks noGrp="1"/>
          </p:cNvSpPr>
          <p:nvPr>
            <p:ph type="body" sz="quarter" idx="19" hasCustomPrompt="1"/>
          </p:nvPr>
        </p:nvSpPr>
        <p:spPr>
          <a:xfrm>
            <a:off x="3302920" y="2074707"/>
            <a:ext cx="2646117" cy="3410232"/>
          </a:xfrm>
          <a:prstGeom prst="rect">
            <a:avLst/>
          </a:prstGeom>
        </p:spPr>
        <p:txBody>
          <a:bodyPr>
            <a:noAutofit/>
          </a:bodyPr>
          <a:lstStyle>
            <a:lvl1pPr marL="0" marR="0" indent="0" algn="l" defTabSz="906716"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600">
                <a:solidFill>
                  <a:srgbClr val="404040"/>
                </a:solidFill>
                <a:latin typeface="+mn-lt"/>
              </a:defRPr>
            </a:lvl1pPr>
            <a:lvl2pPr marL="453135" indent="0">
              <a:buNone/>
              <a:defRPr/>
            </a:lvl2pPr>
            <a:lvl3pPr marL="906716" indent="0">
              <a:buNone/>
              <a:defRPr/>
            </a:lvl3pPr>
            <a:lvl4pPr marL="1360075" indent="0">
              <a:buNone/>
              <a:defRPr/>
            </a:lvl4pPr>
            <a:lvl5pPr marL="1813432" indent="0">
              <a:buNone/>
              <a:defRPr/>
            </a:lvl5pPr>
          </a:lstStyle>
          <a:p>
            <a:pPr marL="0" marR="0" lvl="0" indent="0" algn="l" defTabSz="906716"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dirty="0" smtClean="0"/>
              <a:t>Insert text here. Use bio from ALG website or other marketing materials. </a:t>
            </a:r>
            <a:endParaRPr lang="en-ZA" dirty="0"/>
          </a:p>
        </p:txBody>
      </p:sp>
      <p:sp>
        <p:nvSpPr>
          <p:cNvPr id="33" name="Text Placeholder 3">
            <a:extLst>
              <a:ext uri="{FF2B5EF4-FFF2-40B4-BE49-F238E27FC236}">
                <a16:creationId xmlns:a16="http://schemas.microsoft.com/office/drawing/2014/main" id="{AB3848A1-A396-4245-9487-79508CC794D5}"/>
              </a:ext>
            </a:extLst>
          </p:cNvPr>
          <p:cNvSpPr>
            <a:spLocks noGrp="1"/>
          </p:cNvSpPr>
          <p:nvPr>
            <p:ph type="body" sz="quarter" idx="28" hasCustomPrompt="1"/>
          </p:nvPr>
        </p:nvSpPr>
        <p:spPr>
          <a:xfrm>
            <a:off x="9028432" y="2074707"/>
            <a:ext cx="2646117" cy="3410232"/>
          </a:xfrm>
          <a:prstGeom prst="rect">
            <a:avLst/>
          </a:prstGeom>
        </p:spPr>
        <p:txBody>
          <a:bodyPr>
            <a:noAutofit/>
          </a:bodyPr>
          <a:lstStyle>
            <a:lvl1pPr marL="0" marR="0" indent="0" algn="l" defTabSz="906716"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600">
                <a:solidFill>
                  <a:srgbClr val="404040"/>
                </a:solidFill>
                <a:latin typeface="+mn-lt"/>
              </a:defRPr>
            </a:lvl1pPr>
            <a:lvl2pPr marL="453135" indent="0">
              <a:buNone/>
              <a:defRPr/>
            </a:lvl2pPr>
            <a:lvl3pPr marL="906716" indent="0">
              <a:buNone/>
              <a:defRPr/>
            </a:lvl3pPr>
            <a:lvl4pPr marL="1360075" indent="0">
              <a:buNone/>
              <a:defRPr/>
            </a:lvl4pPr>
            <a:lvl5pPr marL="1813432" indent="0">
              <a:buNone/>
              <a:defRPr/>
            </a:lvl5pPr>
          </a:lstStyle>
          <a:p>
            <a:pPr marL="0" marR="0" lvl="0" indent="0" algn="l" defTabSz="906716"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dirty="0" smtClean="0"/>
              <a:t>Insert text here. Use bio from ALG website or other marketing materials. </a:t>
            </a:r>
            <a:endParaRPr lang="en-ZA" dirty="0"/>
          </a:p>
        </p:txBody>
      </p:sp>
      <p:cxnSp>
        <p:nvCxnSpPr>
          <p:cNvPr id="20" name="Straight Connector 19">
            <a:extLst>
              <a:ext uri="{FF2B5EF4-FFF2-40B4-BE49-F238E27FC236}">
                <a16:creationId xmlns:a16="http://schemas.microsoft.com/office/drawing/2014/main" id="{E467A01C-D58F-4B0B-93E0-34A1355FE661}"/>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A0E8A8CD-DDE5-40ED-A602-D824B5E41938}"/>
              </a:ext>
            </a:extLst>
          </p:cNvPr>
          <p:cNvSpPr>
            <a:spLocks noGrp="1"/>
          </p:cNvSpPr>
          <p:nvPr>
            <p:ph type="sldNum" sz="quarter" idx="4"/>
          </p:nvPr>
        </p:nvSpPr>
        <p:spPr>
          <a:xfrm>
            <a:off x="480233" y="6382857"/>
            <a:ext cx="517451" cy="220035"/>
          </a:xfrm>
          <a:prstGeom prst="rect">
            <a:avLst/>
          </a:prstGeom>
          <a:noFill/>
        </p:spPr>
        <p:txBody>
          <a:bodyPr vert="horz" lIns="68073" tIns="34289" rIns="68073" bIns="34289" rtlCol="0" anchor="ctr"/>
          <a:lstStyle>
            <a:lvl1pPr algn="l">
              <a:defRPr sz="1467" b="0">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22" name="Straight Connector 21">
            <a:extLst>
              <a:ext uri="{FF2B5EF4-FFF2-40B4-BE49-F238E27FC236}">
                <a16:creationId xmlns:a16="http://schemas.microsoft.com/office/drawing/2014/main" id="{21D9009C-4E39-4D61-8D0D-99A5066E9AA3}"/>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736969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 person profi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0FFA-0956-4A11-AE73-1B0D5E80A1F5}"/>
              </a:ext>
            </a:extLst>
          </p:cNvPr>
          <p:cNvSpPr>
            <a:spLocks noGrp="1"/>
          </p:cNvSpPr>
          <p:nvPr>
            <p:ph type="title"/>
          </p:nvPr>
        </p:nvSpPr>
        <p:spPr/>
        <p:txBody>
          <a:bodyPr/>
          <a:lstStyle/>
          <a:p>
            <a:r>
              <a:rPr lang="en-US"/>
              <a:t>Click to edit Master title style</a:t>
            </a:r>
            <a:endParaRPr lang="en-IE"/>
          </a:p>
        </p:txBody>
      </p:sp>
      <p:sp>
        <p:nvSpPr>
          <p:cNvPr id="5" name="Picture Placeholder 6">
            <a:extLst>
              <a:ext uri="{FF2B5EF4-FFF2-40B4-BE49-F238E27FC236}">
                <a16:creationId xmlns:a16="http://schemas.microsoft.com/office/drawing/2014/main" id="{FEF15716-FEB7-4B78-82C4-CAD0E6FB4816}"/>
              </a:ext>
            </a:extLst>
          </p:cNvPr>
          <p:cNvSpPr>
            <a:spLocks noGrp="1"/>
          </p:cNvSpPr>
          <p:nvPr>
            <p:ph type="pic" sz="quarter" idx="14" hasCustomPrompt="1"/>
          </p:nvPr>
        </p:nvSpPr>
        <p:spPr>
          <a:xfrm>
            <a:off x="911055" y="2025602"/>
            <a:ext cx="2933700" cy="1784839"/>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mn-lt"/>
              </a:defRPr>
            </a:lvl1pPr>
          </a:lstStyle>
          <a:p>
            <a:r>
              <a:rPr lang="en-ZA" dirty="0"/>
              <a:t>Insert Your Photo</a:t>
            </a:r>
          </a:p>
        </p:txBody>
      </p:sp>
      <p:sp>
        <p:nvSpPr>
          <p:cNvPr id="7" name="Text Placeholder 17">
            <a:extLst>
              <a:ext uri="{FF2B5EF4-FFF2-40B4-BE49-F238E27FC236}">
                <a16:creationId xmlns:a16="http://schemas.microsoft.com/office/drawing/2014/main" id="{7C601A8B-D5E4-4900-974A-07F0A31EFAA9}"/>
              </a:ext>
            </a:extLst>
          </p:cNvPr>
          <p:cNvSpPr>
            <a:spLocks noGrp="1"/>
          </p:cNvSpPr>
          <p:nvPr>
            <p:ph type="body" sz="quarter" idx="15" hasCustomPrompt="1"/>
          </p:nvPr>
        </p:nvSpPr>
        <p:spPr>
          <a:xfrm>
            <a:off x="911056" y="4055053"/>
            <a:ext cx="2933701" cy="317179"/>
          </a:xfrm>
          <a:prstGeom prst="rect">
            <a:avLst/>
          </a:prstGeom>
        </p:spPr>
        <p:txBody>
          <a:bodyPr anchor="ctr">
            <a:noAutofit/>
          </a:bodyPr>
          <a:lstStyle>
            <a:lvl1pPr marL="0" indent="0" algn="l">
              <a:buFont typeface="Arial" panose="020B0604020202020204" pitchFamily="34" charset="0"/>
              <a:buNone/>
              <a:defRPr sz="1867" b="1" baseline="0">
                <a:solidFill>
                  <a:srgbClr val="404040"/>
                </a:solidFill>
                <a:latin typeface="+mn-lt"/>
              </a:defRPr>
            </a:lvl1pPr>
          </a:lstStyle>
          <a:p>
            <a:pPr lvl="0"/>
            <a:r>
              <a:rPr lang="en-US" dirty="0"/>
              <a:t>Full Name</a:t>
            </a:r>
            <a:endParaRPr lang="en-ZA" dirty="0"/>
          </a:p>
        </p:txBody>
      </p:sp>
      <p:sp>
        <p:nvSpPr>
          <p:cNvPr id="8" name="Text Placeholder 17">
            <a:extLst>
              <a:ext uri="{FF2B5EF4-FFF2-40B4-BE49-F238E27FC236}">
                <a16:creationId xmlns:a16="http://schemas.microsoft.com/office/drawing/2014/main" id="{80570701-D34C-45AE-9DC0-7F6C6AEBA81C}"/>
              </a:ext>
            </a:extLst>
          </p:cNvPr>
          <p:cNvSpPr>
            <a:spLocks noGrp="1"/>
          </p:cNvSpPr>
          <p:nvPr>
            <p:ph type="body" sz="quarter" idx="16" hasCustomPrompt="1"/>
          </p:nvPr>
        </p:nvSpPr>
        <p:spPr>
          <a:xfrm>
            <a:off x="911056" y="4540104"/>
            <a:ext cx="2933701" cy="238272"/>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r>
              <a:rPr lang="en-US" dirty="0"/>
              <a:t>Title</a:t>
            </a:r>
            <a:endParaRPr lang="en-ZA" dirty="0"/>
          </a:p>
        </p:txBody>
      </p:sp>
      <p:sp>
        <p:nvSpPr>
          <p:cNvPr id="11" name="Text Placeholder 17">
            <a:extLst>
              <a:ext uri="{FF2B5EF4-FFF2-40B4-BE49-F238E27FC236}">
                <a16:creationId xmlns:a16="http://schemas.microsoft.com/office/drawing/2014/main" id="{4E60C779-CDE1-47CE-ABFA-E7BF95270D6F}"/>
              </a:ext>
            </a:extLst>
          </p:cNvPr>
          <p:cNvSpPr>
            <a:spLocks noGrp="1"/>
          </p:cNvSpPr>
          <p:nvPr>
            <p:ph type="body" sz="quarter" idx="21"/>
          </p:nvPr>
        </p:nvSpPr>
        <p:spPr>
          <a:xfrm>
            <a:off x="911056" y="4819243"/>
            <a:ext cx="2933701" cy="238272"/>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endParaRPr lang="en-ZA" dirty="0"/>
          </a:p>
        </p:txBody>
      </p:sp>
      <p:sp>
        <p:nvSpPr>
          <p:cNvPr id="12" name="Text Placeholder 17">
            <a:extLst>
              <a:ext uri="{FF2B5EF4-FFF2-40B4-BE49-F238E27FC236}">
                <a16:creationId xmlns:a16="http://schemas.microsoft.com/office/drawing/2014/main" id="{1C242ABA-1C76-404A-AF72-AFCA6487CC1A}"/>
              </a:ext>
            </a:extLst>
          </p:cNvPr>
          <p:cNvSpPr>
            <a:spLocks noGrp="1"/>
          </p:cNvSpPr>
          <p:nvPr>
            <p:ph type="body" sz="quarter" idx="22"/>
          </p:nvPr>
        </p:nvSpPr>
        <p:spPr>
          <a:xfrm>
            <a:off x="911056" y="5098380"/>
            <a:ext cx="2933701" cy="238272"/>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endParaRPr lang="en-ZA" dirty="0"/>
          </a:p>
        </p:txBody>
      </p:sp>
      <p:cxnSp>
        <p:nvCxnSpPr>
          <p:cNvPr id="14" name="Straight Connector 13">
            <a:extLst>
              <a:ext uri="{FF2B5EF4-FFF2-40B4-BE49-F238E27FC236}">
                <a16:creationId xmlns:a16="http://schemas.microsoft.com/office/drawing/2014/main" id="{0BFE2671-A39A-4FC5-9E88-6893ADD79B63}"/>
              </a:ext>
            </a:extLst>
          </p:cNvPr>
          <p:cNvCxnSpPr>
            <a:cxnSpLocks/>
          </p:cNvCxnSpPr>
          <p:nvPr userDrawn="1"/>
        </p:nvCxnSpPr>
        <p:spPr>
          <a:xfrm>
            <a:off x="1025903" y="4382644"/>
            <a:ext cx="2312828" cy="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Picture Placeholder 6">
            <a:extLst>
              <a:ext uri="{FF2B5EF4-FFF2-40B4-BE49-F238E27FC236}">
                <a16:creationId xmlns:a16="http://schemas.microsoft.com/office/drawing/2014/main" id="{EB1F5868-2E2E-46E8-9A42-08B203198671}"/>
              </a:ext>
            </a:extLst>
          </p:cNvPr>
          <p:cNvSpPr>
            <a:spLocks noGrp="1"/>
          </p:cNvSpPr>
          <p:nvPr>
            <p:ph type="pic" sz="quarter" idx="23" hasCustomPrompt="1"/>
          </p:nvPr>
        </p:nvSpPr>
        <p:spPr>
          <a:xfrm>
            <a:off x="4532231" y="2025602"/>
            <a:ext cx="2933700" cy="1784839"/>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mn-lt"/>
              </a:defRPr>
            </a:lvl1pPr>
          </a:lstStyle>
          <a:p>
            <a:r>
              <a:rPr lang="en-ZA" dirty="0"/>
              <a:t>Insert Your Photo</a:t>
            </a:r>
          </a:p>
        </p:txBody>
      </p:sp>
      <p:sp>
        <p:nvSpPr>
          <p:cNvPr id="15" name="Text Placeholder 17">
            <a:extLst>
              <a:ext uri="{FF2B5EF4-FFF2-40B4-BE49-F238E27FC236}">
                <a16:creationId xmlns:a16="http://schemas.microsoft.com/office/drawing/2014/main" id="{65306246-BBCA-4941-BCBB-81D1B9DA5E7A}"/>
              </a:ext>
            </a:extLst>
          </p:cNvPr>
          <p:cNvSpPr>
            <a:spLocks noGrp="1"/>
          </p:cNvSpPr>
          <p:nvPr>
            <p:ph type="body" sz="quarter" idx="24" hasCustomPrompt="1"/>
          </p:nvPr>
        </p:nvSpPr>
        <p:spPr>
          <a:xfrm>
            <a:off x="4532228" y="4055053"/>
            <a:ext cx="2933701" cy="317179"/>
          </a:xfrm>
          <a:prstGeom prst="rect">
            <a:avLst/>
          </a:prstGeom>
        </p:spPr>
        <p:txBody>
          <a:bodyPr anchor="ctr">
            <a:noAutofit/>
          </a:bodyPr>
          <a:lstStyle>
            <a:lvl1pPr marL="0" indent="0" algn="l">
              <a:buFont typeface="Arial" panose="020B0604020202020204" pitchFamily="34" charset="0"/>
              <a:buNone/>
              <a:defRPr sz="1867" b="1" baseline="0">
                <a:solidFill>
                  <a:srgbClr val="404040"/>
                </a:solidFill>
                <a:latin typeface="+mn-lt"/>
              </a:defRPr>
            </a:lvl1pPr>
          </a:lstStyle>
          <a:p>
            <a:pPr lvl="0"/>
            <a:r>
              <a:rPr lang="en-US" dirty="0"/>
              <a:t>Full Name</a:t>
            </a:r>
            <a:endParaRPr lang="en-ZA" dirty="0"/>
          </a:p>
        </p:txBody>
      </p:sp>
      <p:sp>
        <p:nvSpPr>
          <p:cNvPr id="16" name="Text Placeholder 17">
            <a:extLst>
              <a:ext uri="{FF2B5EF4-FFF2-40B4-BE49-F238E27FC236}">
                <a16:creationId xmlns:a16="http://schemas.microsoft.com/office/drawing/2014/main" id="{F9CDC5A8-D3F2-4455-A2BB-FF2193B18DF7}"/>
              </a:ext>
            </a:extLst>
          </p:cNvPr>
          <p:cNvSpPr>
            <a:spLocks noGrp="1"/>
          </p:cNvSpPr>
          <p:nvPr>
            <p:ph type="body" sz="quarter" idx="25" hasCustomPrompt="1"/>
          </p:nvPr>
        </p:nvSpPr>
        <p:spPr>
          <a:xfrm>
            <a:off x="4532228" y="4540104"/>
            <a:ext cx="2933701" cy="238272"/>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r>
              <a:rPr lang="en-US" dirty="0"/>
              <a:t>Title</a:t>
            </a:r>
            <a:endParaRPr lang="en-ZA" dirty="0"/>
          </a:p>
        </p:txBody>
      </p:sp>
      <p:sp>
        <p:nvSpPr>
          <p:cNvPr id="17" name="Text Placeholder 17">
            <a:extLst>
              <a:ext uri="{FF2B5EF4-FFF2-40B4-BE49-F238E27FC236}">
                <a16:creationId xmlns:a16="http://schemas.microsoft.com/office/drawing/2014/main" id="{F79D789B-A0CB-47B0-835E-DBB1A6D0D52B}"/>
              </a:ext>
            </a:extLst>
          </p:cNvPr>
          <p:cNvSpPr>
            <a:spLocks noGrp="1"/>
          </p:cNvSpPr>
          <p:nvPr>
            <p:ph type="body" sz="quarter" idx="26"/>
          </p:nvPr>
        </p:nvSpPr>
        <p:spPr>
          <a:xfrm>
            <a:off x="4532228" y="4819243"/>
            <a:ext cx="2933701" cy="238272"/>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endParaRPr lang="en-ZA" dirty="0"/>
          </a:p>
        </p:txBody>
      </p:sp>
      <p:sp>
        <p:nvSpPr>
          <p:cNvPr id="18" name="Text Placeholder 17">
            <a:extLst>
              <a:ext uri="{FF2B5EF4-FFF2-40B4-BE49-F238E27FC236}">
                <a16:creationId xmlns:a16="http://schemas.microsoft.com/office/drawing/2014/main" id="{7CA93C7E-7DC7-470C-889A-CCFAAED8AD7F}"/>
              </a:ext>
            </a:extLst>
          </p:cNvPr>
          <p:cNvSpPr>
            <a:spLocks noGrp="1"/>
          </p:cNvSpPr>
          <p:nvPr>
            <p:ph type="body" sz="quarter" idx="27"/>
          </p:nvPr>
        </p:nvSpPr>
        <p:spPr>
          <a:xfrm>
            <a:off x="4532228" y="5098380"/>
            <a:ext cx="2933701" cy="238272"/>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endParaRPr lang="en-ZA" dirty="0"/>
          </a:p>
        </p:txBody>
      </p:sp>
      <p:cxnSp>
        <p:nvCxnSpPr>
          <p:cNvPr id="19" name="Straight Connector 18">
            <a:extLst>
              <a:ext uri="{FF2B5EF4-FFF2-40B4-BE49-F238E27FC236}">
                <a16:creationId xmlns:a16="http://schemas.microsoft.com/office/drawing/2014/main" id="{6C00234F-E279-402D-86A6-CC6F961D879E}"/>
              </a:ext>
            </a:extLst>
          </p:cNvPr>
          <p:cNvCxnSpPr>
            <a:cxnSpLocks/>
          </p:cNvCxnSpPr>
          <p:nvPr userDrawn="1"/>
        </p:nvCxnSpPr>
        <p:spPr>
          <a:xfrm>
            <a:off x="4647075" y="4382644"/>
            <a:ext cx="2312828" cy="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Picture Placeholder 6">
            <a:extLst>
              <a:ext uri="{FF2B5EF4-FFF2-40B4-BE49-F238E27FC236}">
                <a16:creationId xmlns:a16="http://schemas.microsoft.com/office/drawing/2014/main" id="{7739493E-19F8-475C-8220-FF1D31E8DC43}"/>
              </a:ext>
            </a:extLst>
          </p:cNvPr>
          <p:cNvSpPr>
            <a:spLocks noGrp="1"/>
          </p:cNvSpPr>
          <p:nvPr>
            <p:ph type="pic" sz="quarter" idx="28" hasCustomPrompt="1"/>
          </p:nvPr>
        </p:nvSpPr>
        <p:spPr>
          <a:xfrm>
            <a:off x="8153403" y="2025602"/>
            <a:ext cx="2933700" cy="1784839"/>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mn-lt"/>
              </a:defRPr>
            </a:lvl1pPr>
          </a:lstStyle>
          <a:p>
            <a:r>
              <a:rPr lang="en-ZA" dirty="0"/>
              <a:t>Insert Your Photo</a:t>
            </a:r>
          </a:p>
        </p:txBody>
      </p:sp>
      <p:sp>
        <p:nvSpPr>
          <p:cNvPr id="21" name="Text Placeholder 17">
            <a:extLst>
              <a:ext uri="{FF2B5EF4-FFF2-40B4-BE49-F238E27FC236}">
                <a16:creationId xmlns:a16="http://schemas.microsoft.com/office/drawing/2014/main" id="{3B259369-10F9-42F0-BC18-261AB7522719}"/>
              </a:ext>
            </a:extLst>
          </p:cNvPr>
          <p:cNvSpPr>
            <a:spLocks noGrp="1"/>
          </p:cNvSpPr>
          <p:nvPr>
            <p:ph type="body" sz="quarter" idx="29" hasCustomPrompt="1"/>
          </p:nvPr>
        </p:nvSpPr>
        <p:spPr>
          <a:xfrm>
            <a:off x="8153400" y="4055053"/>
            <a:ext cx="2933701" cy="317179"/>
          </a:xfrm>
          <a:prstGeom prst="rect">
            <a:avLst/>
          </a:prstGeom>
        </p:spPr>
        <p:txBody>
          <a:bodyPr anchor="ctr">
            <a:noAutofit/>
          </a:bodyPr>
          <a:lstStyle>
            <a:lvl1pPr marL="0" indent="0" algn="l">
              <a:buFont typeface="Arial" panose="020B0604020202020204" pitchFamily="34" charset="0"/>
              <a:buNone/>
              <a:defRPr sz="1867" b="1" baseline="0">
                <a:solidFill>
                  <a:srgbClr val="404040"/>
                </a:solidFill>
                <a:latin typeface="+mn-lt"/>
              </a:defRPr>
            </a:lvl1pPr>
          </a:lstStyle>
          <a:p>
            <a:pPr lvl="0"/>
            <a:r>
              <a:rPr lang="en-US" dirty="0"/>
              <a:t>Full Name</a:t>
            </a:r>
            <a:endParaRPr lang="en-ZA" dirty="0"/>
          </a:p>
        </p:txBody>
      </p:sp>
      <p:sp>
        <p:nvSpPr>
          <p:cNvPr id="22" name="Text Placeholder 17">
            <a:extLst>
              <a:ext uri="{FF2B5EF4-FFF2-40B4-BE49-F238E27FC236}">
                <a16:creationId xmlns:a16="http://schemas.microsoft.com/office/drawing/2014/main" id="{16371C5F-6E16-43A1-A88A-8F9FAC391908}"/>
              </a:ext>
            </a:extLst>
          </p:cNvPr>
          <p:cNvSpPr>
            <a:spLocks noGrp="1"/>
          </p:cNvSpPr>
          <p:nvPr>
            <p:ph type="body" sz="quarter" idx="30" hasCustomPrompt="1"/>
          </p:nvPr>
        </p:nvSpPr>
        <p:spPr>
          <a:xfrm>
            <a:off x="8153400" y="4540104"/>
            <a:ext cx="2933701" cy="238272"/>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r>
              <a:rPr lang="en-US" dirty="0"/>
              <a:t>Title</a:t>
            </a:r>
            <a:endParaRPr lang="en-ZA" dirty="0"/>
          </a:p>
        </p:txBody>
      </p:sp>
      <p:sp>
        <p:nvSpPr>
          <p:cNvPr id="23" name="Text Placeholder 17">
            <a:extLst>
              <a:ext uri="{FF2B5EF4-FFF2-40B4-BE49-F238E27FC236}">
                <a16:creationId xmlns:a16="http://schemas.microsoft.com/office/drawing/2014/main" id="{7DD60A7F-977E-42B4-9BC8-6AE5922955D5}"/>
              </a:ext>
            </a:extLst>
          </p:cNvPr>
          <p:cNvSpPr>
            <a:spLocks noGrp="1"/>
          </p:cNvSpPr>
          <p:nvPr>
            <p:ph type="body" sz="quarter" idx="31"/>
          </p:nvPr>
        </p:nvSpPr>
        <p:spPr>
          <a:xfrm>
            <a:off x="8153400" y="4819243"/>
            <a:ext cx="2933701" cy="238272"/>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endParaRPr lang="en-ZA" dirty="0"/>
          </a:p>
        </p:txBody>
      </p:sp>
      <p:sp>
        <p:nvSpPr>
          <p:cNvPr id="24" name="Text Placeholder 17">
            <a:extLst>
              <a:ext uri="{FF2B5EF4-FFF2-40B4-BE49-F238E27FC236}">
                <a16:creationId xmlns:a16="http://schemas.microsoft.com/office/drawing/2014/main" id="{E27546C4-31EA-4F93-8E35-B9DEC0B53E9C}"/>
              </a:ext>
            </a:extLst>
          </p:cNvPr>
          <p:cNvSpPr>
            <a:spLocks noGrp="1"/>
          </p:cNvSpPr>
          <p:nvPr>
            <p:ph type="body" sz="quarter" idx="32"/>
          </p:nvPr>
        </p:nvSpPr>
        <p:spPr>
          <a:xfrm>
            <a:off x="8153400" y="5098380"/>
            <a:ext cx="2933701" cy="238272"/>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endParaRPr lang="en-ZA" dirty="0"/>
          </a:p>
        </p:txBody>
      </p:sp>
      <p:cxnSp>
        <p:nvCxnSpPr>
          <p:cNvPr id="25" name="Straight Connector 24">
            <a:extLst>
              <a:ext uri="{FF2B5EF4-FFF2-40B4-BE49-F238E27FC236}">
                <a16:creationId xmlns:a16="http://schemas.microsoft.com/office/drawing/2014/main" id="{097BE57D-420F-4F1D-8813-02C4E443BB1F}"/>
              </a:ext>
            </a:extLst>
          </p:cNvPr>
          <p:cNvCxnSpPr>
            <a:cxnSpLocks/>
          </p:cNvCxnSpPr>
          <p:nvPr userDrawn="1"/>
        </p:nvCxnSpPr>
        <p:spPr>
          <a:xfrm>
            <a:off x="8268247" y="4382644"/>
            <a:ext cx="2312828" cy="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D2D333F-49C2-4DFE-A7D2-740D57A7CBE7}"/>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Slide Number Placeholder 5">
            <a:extLst>
              <a:ext uri="{FF2B5EF4-FFF2-40B4-BE49-F238E27FC236}">
                <a16:creationId xmlns:a16="http://schemas.microsoft.com/office/drawing/2014/main" id="{E1273DD9-39F5-4AC6-922C-43892C57E70B}"/>
              </a:ext>
            </a:extLst>
          </p:cNvPr>
          <p:cNvSpPr>
            <a:spLocks noGrp="1"/>
          </p:cNvSpPr>
          <p:nvPr>
            <p:ph type="sldNum" sz="quarter" idx="4"/>
          </p:nvPr>
        </p:nvSpPr>
        <p:spPr>
          <a:xfrm>
            <a:off x="480233" y="6382857"/>
            <a:ext cx="517451" cy="220035"/>
          </a:xfrm>
          <a:prstGeom prst="rect">
            <a:avLst/>
          </a:prstGeom>
          <a:noFill/>
        </p:spPr>
        <p:txBody>
          <a:bodyPr vert="horz" lIns="68073" tIns="34289" rIns="68073" bIns="34289" rtlCol="0" anchor="ctr"/>
          <a:lstStyle>
            <a:lvl1pPr algn="l">
              <a:defRPr sz="1467" b="0">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29" name="Straight Connector 28">
            <a:extLst>
              <a:ext uri="{FF2B5EF4-FFF2-40B4-BE49-F238E27FC236}">
                <a16:creationId xmlns:a16="http://schemas.microsoft.com/office/drawing/2014/main" id="{EA16DAFE-EEA2-48D2-AFDB-2D8E472A4281}"/>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0145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8 person profi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0FFA-0956-4A11-AE73-1B0D5E80A1F5}"/>
              </a:ext>
            </a:extLst>
          </p:cNvPr>
          <p:cNvSpPr>
            <a:spLocks noGrp="1"/>
          </p:cNvSpPr>
          <p:nvPr>
            <p:ph type="title"/>
          </p:nvPr>
        </p:nvSpPr>
        <p:spPr/>
        <p:txBody>
          <a:bodyPr/>
          <a:lstStyle/>
          <a:p>
            <a:r>
              <a:rPr lang="en-US"/>
              <a:t>Click to edit Master title style</a:t>
            </a:r>
            <a:endParaRPr lang="en-IE"/>
          </a:p>
        </p:txBody>
      </p:sp>
      <p:sp>
        <p:nvSpPr>
          <p:cNvPr id="5" name="Picture Placeholder 6">
            <a:extLst>
              <a:ext uri="{FF2B5EF4-FFF2-40B4-BE49-F238E27FC236}">
                <a16:creationId xmlns:a16="http://schemas.microsoft.com/office/drawing/2014/main" id="{FEF15716-FEB7-4B78-82C4-CAD0E6FB4816}"/>
              </a:ext>
            </a:extLst>
          </p:cNvPr>
          <p:cNvSpPr>
            <a:spLocks noGrp="1"/>
          </p:cNvSpPr>
          <p:nvPr>
            <p:ph type="pic" sz="quarter" idx="14" hasCustomPrompt="1"/>
          </p:nvPr>
        </p:nvSpPr>
        <p:spPr>
          <a:xfrm>
            <a:off x="679739" y="1306931"/>
            <a:ext cx="2065828" cy="1256833"/>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mn-lt"/>
              </a:defRPr>
            </a:lvl1pPr>
          </a:lstStyle>
          <a:p>
            <a:r>
              <a:rPr lang="en-ZA" dirty="0"/>
              <a:t>Insert Your Photo</a:t>
            </a:r>
          </a:p>
        </p:txBody>
      </p:sp>
      <p:sp>
        <p:nvSpPr>
          <p:cNvPr id="7" name="Text Placeholder 17">
            <a:extLst>
              <a:ext uri="{FF2B5EF4-FFF2-40B4-BE49-F238E27FC236}">
                <a16:creationId xmlns:a16="http://schemas.microsoft.com/office/drawing/2014/main" id="{7C601A8B-D5E4-4900-974A-07F0A31EFAA9}"/>
              </a:ext>
            </a:extLst>
          </p:cNvPr>
          <p:cNvSpPr>
            <a:spLocks noGrp="1"/>
          </p:cNvSpPr>
          <p:nvPr>
            <p:ph type="body" sz="quarter" idx="15" hasCustomPrompt="1"/>
          </p:nvPr>
        </p:nvSpPr>
        <p:spPr>
          <a:xfrm>
            <a:off x="679739" y="2595100"/>
            <a:ext cx="2065828" cy="280621"/>
          </a:xfrm>
          <a:prstGeom prst="rect">
            <a:avLst/>
          </a:prstGeom>
        </p:spPr>
        <p:txBody>
          <a:bodyPr anchor="ctr">
            <a:noAutofit/>
          </a:bodyPr>
          <a:lstStyle>
            <a:lvl1pPr marL="0" indent="0" algn="l">
              <a:buFont typeface="Arial" panose="020B0604020202020204" pitchFamily="34" charset="0"/>
              <a:buNone/>
              <a:defRPr sz="1467" b="1" baseline="0">
                <a:solidFill>
                  <a:srgbClr val="404040"/>
                </a:solidFill>
                <a:latin typeface="+mn-lt"/>
              </a:defRPr>
            </a:lvl1pPr>
          </a:lstStyle>
          <a:p>
            <a:pPr lvl="0"/>
            <a:r>
              <a:rPr lang="en-US" dirty="0"/>
              <a:t>Full Name</a:t>
            </a:r>
            <a:endParaRPr lang="en-ZA" dirty="0"/>
          </a:p>
        </p:txBody>
      </p:sp>
      <p:sp>
        <p:nvSpPr>
          <p:cNvPr id="8" name="Text Placeholder 17">
            <a:extLst>
              <a:ext uri="{FF2B5EF4-FFF2-40B4-BE49-F238E27FC236}">
                <a16:creationId xmlns:a16="http://schemas.microsoft.com/office/drawing/2014/main" id="{80570701-D34C-45AE-9DC0-7F6C6AEBA81C}"/>
              </a:ext>
            </a:extLst>
          </p:cNvPr>
          <p:cNvSpPr>
            <a:spLocks noGrp="1"/>
          </p:cNvSpPr>
          <p:nvPr>
            <p:ph type="body" sz="quarter" idx="16"/>
          </p:nvPr>
        </p:nvSpPr>
        <p:spPr>
          <a:xfrm>
            <a:off x="679739" y="3137932"/>
            <a:ext cx="2065828" cy="259713"/>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sp>
        <p:nvSpPr>
          <p:cNvPr id="11" name="Text Placeholder 17">
            <a:extLst>
              <a:ext uri="{FF2B5EF4-FFF2-40B4-BE49-F238E27FC236}">
                <a16:creationId xmlns:a16="http://schemas.microsoft.com/office/drawing/2014/main" id="{4E60C779-CDE1-47CE-ABFA-E7BF95270D6F}"/>
              </a:ext>
            </a:extLst>
          </p:cNvPr>
          <p:cNvSpPr>
            <a:spLocks noGrp="1"/>
          </p:cNvSpPr>
          <p:nvPr>
            <p:ph type="body" sz="quarter" idx="21" hasCustomPrompt="1"/>
          </p:nvPr>
        </p:nvSpPr>
        <p:spPr>
          <a:xfrm>
            <a:off x="679739" y="2876033"/>
            <a:ext cx="2065828" cy="259715"/>
          </a:xfrm>
          <a:prstGeom prst="rect">
            <a:avLst/>
          </a:prstGeom>
        </p:spPr>
        <p:txBody>
          <a:bodyPr tIns="0" anchor="b">
            <a:noAutofit/>
          </a:bodyPr>
          <a:lstStyle>
            <a:lvl1pPr marL="0" indent="0" algn="l">
              <a:buFont typeface="Arial" panose="020B0604020202020204" pitchFamily="34" charset="0"/>
              <a:buNone/>
              <a:defRPr sz="1200" i="1" baseline="0">
                <a:solidFill>
                  <a:srgbClr val="404040"/>
                </a:solidFill>
                <a:latin typeface="+mn-lt"/>
              </a:defRPr>
            </a:lvl1pPr>
          </a:lstStyle>
          <a:p>
            <a:pPr lvl="0"/>
            <a:r>
              <a:rPr lang="en-US" dirty="0"/>
              <a:t>Title</a:t>
            </a:r>
            <a:endParaRPr lang="en-ZA" dirty="0"/>
          </a:p>
        </p:txBody>
      </p:sp>
      <p:sp>
        <p:nvSpPr>
          <p:cNvPr id="12" name="Text Placeholder 17">
            <a:extLst>
              <a:ext uri="{FF2B5EF4-FFF2-40B4-BE49-F238E27FC236}">
                <a16:creationId xmlns:a16="http://schemas.microsoft.com/office/drawing/2014/main" id="{1C242ABA-1C76-404A-AF72-AFCA6487CC1A}"/>
              </a:ext>
            </a:extLst>
          </p:cNvPr>
          <p:cNvSpPr>
            <a:spLocks noGrp="1"/>
          </p:cNvSpPr>
          <p:nvPr>
            <p:ph type="body" sz="quarter" idx="22"/>
          </p:nvPr>
        </p:nvSpPr>
        <p:spPr>
          <a:xfrm>
            <a:off x="679739" y="3401229"/>
            <a:ext cx="2065828" cy="259715"/>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cxnSp>
        <p:nvCxnSpPr>
          <p:cNvPr id="14" name="Straight Connector 13">
            <a:extLst>
              <a:ext uri="{FF2B5EF4-FFF2-40B4-BE49-F238E27FC236}">
                <a16:creationId xmlns:a16="http://schemas.microsoft.com/office/drawing/2014/main" id="{0BFE2671-A39A-4FC5-9E88-6893ADD79B63}"/>
              </a:ext>
            </a:extLst>
          </p:cNvPr>
          <p:cNvCxnSpPr>
            <a:cxnSpLocks/>
          </p:cNvCxnSpPr>
          <p:nvPr userDrawn="1"/>
        </p:nvCxnSpPr>
        <p:spPr>
          <a:xfrm>
            <a:off x="782596" y="2837809"/>
            <a:ext cx="1963255" cy="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Picture Placeholder 6">
            <a:extLst>
              <a:ext uri="{FF2B5EF4-FFF2-40B4-BE49-F238E27FC236}">
                <a16:creationId xmlns:a16="http://schemas.microsoft.com/office/drawing/2014/main" id="{08E30CFE-474E-4D22-B0A4-9D1FF469B53E}"/>
              </a:ext>
            </a:extLst>
          </p:cNvPr>
          <p:cNvSpPr>
            <a:spLocks noGrp="1"/>
          </p:cNvSpPr>
          <p:nvPr>
            <p:ph type="pic" sz="quarter" idx="23" hasCustomPrompt="1"/>
          </p:nvPr>
        </p:nvSpPr>
        <p:spPr>
          <a:xfrm>
            <a:off x="3613439" y="1306931"/>
            <a:ext cx="2065828" cy="1256833"/>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mn-lt"/>
              </a:defRPr>
            </a:lvl1pPr>
          </a:lstStyle>
          <a:p>
            <a:r>
              <a:rPr lang="en-ZA" dirty="0"/>
              <a:t>Insert Your Photo</a:t>
            </a:r>
          </a:p>
        </p:txBody>
      </p:sp>
      <p:sp>
        <p:nvSpPr>
          <p:cNvPr id="28" name="Picture Placeholder 6">
            <a:extLst>
              <a:ext uri="{FF2B5EF4-FFF2-40B4-BE49-F238E27FC236}">
                <a16:creationId xmlns:a16="http://schemas.microsoft.com/office/drawing/2014/main" id="{2DAF8145-A27E-483D-9097-ED7C5F0CCBD3}"/>
              </a:ext>
            </a:extLst>
          </p:cNvPr>
          <p:cNvSpPr>
            <a:spLocks noGrp="1"/>
          </p:cNvSpPr>
          <p:nvPr>
            <p:ph type="pic" sz="quarter" idx="24" hasCustomPrompt="1"/>
          </p:nvPr>
        </p:nvSpPr>
        <p:spPr>
          <a:xfrm>
            <a:off x="6541679" y="1306931"/>
            <a:ext cx="2065828" cy="1256833"/>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mn-lt"/>
              </a:defRPr>
            </a:lvl1pPr>
          </a:lstStyle>
          <a:p>
            <a:r>
              <a:rPr lang="en-ZA" dirty="0"/>
              <a:t>Insert Your Photo</a:t>
            </a:r>
          </a:p>
        </p:txBody>
      </p:sp>
      <p:sp>
        <p:nvSpPr>
          <p:cNvPr id="29" name="Picture Placeholder 6">
            <a:extLst>
              <a:ext uri="{FF2B5EF4-FFF2-40B4-BE49-F238E27FC236}">
                <a16:creationId xmlns:a16="http://schemas.microsoft.com/office/drawing/2014/main" id="{21EDEA6C-9449-4DD6-B5D9-6283E387B378}"/>
              </a:ext>
            </a:extLst>
          </p:cNvPr>
          <p:cNvSpPr>
            <a:spLocks noGrp="1"/>
          </p:cNvSpPr>
          <p:nvPr>
            <p:ph type="pic" sz="quarter" idx="25" hasCustomPrompt="1"/>
          </p:nvPr>
        </p:nvSpPr>
        <p:spPr>
          <a:xfrm>
            <a:off x="9469919" y="1306931"/>
            <a:ext cx="2065828" cy="1256833"/>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mn-lt"/>
              </a:defRPr>
            </a:lvl1pPr>
          </a:lstStyle>
          <a:p>
            <a:r>
              <a:rPr lang="en-ZA" dirty="0"/>
              <a:t>Insert Your Photo</a:t>
            </a:r>
          </a:p>
        </p:txBody>
      </p:sp>
      <p:sp>
        <p:nvSpPr>
          <p:cNvPr id="90" name="Text Placeholder 17">
            <a:extLst>
              <a:ext uri="{FF2B5EF4-FFF2-40B4-BE49-F238E27FC236}">
                <a16:creationId xmlns:a16="http://schemas.microsoft.com/office/drawing/2014/main" id="{370D118B-B057-4CDF-8131-8FCA0C3856E1}"/>
              </a:ext>
            </a:extLst>
          </p:cNvPr>
          <p:cNvSpPr>
            <a:spLocks noGrp="1"/>
          </p:cNvSpPr>
          <p:nvPr>
            <p:ph type="body" sz="quarter" idx="26" hasCustomPrompt="1"/>
          </p:nvPr>
        </p:nvSpPr>
        <p:spPr>
          <a:xfrm>
            <a:off x="3613439" y="2595100"/>
            <a:ext cx="2065828" cy="280621"/>
          </a:xfrm>
          <a:prstGeom prst="rect">
            <a:avLst/>
          </a:prstGeom>
        </p:spPr>
        <p:txBody>
          <a:bodyPr anchor="ctr">
            <a:noAutofit/>
          </a:bodyPr>
          <a:lstStyle>
            <a:lvl1pPr marL="0" indent="0" algn="l">
              <a:buFont typeface="Arial" panose="020B0604020202020204" pitchFamily="34" charset="0"/>
              <a:buNone/>
              <a:defRPr sz="1467" b="1" baseline="0">
                <a:solidFill>
                  <a:srgbClr val="404040"/>
                </a:solidFill>
                <a:latin typeface="+mn-lt"/>
              </a:defRPr>
            </a:lvl1pPr>
          </a:lstStyle>
          <a:p>
            <a:pPr lvl="0"/>
            <a:r>
              <a:rPr lang="en-US" dirty="0"/>
              <a:t>Full Name</a:t>
            </a:r>
            <a:endParaRPr lang="en-ZA" dirty="0"/>
          </a:p>
        </p:txBody>
      </p:sp>
      <p:sp>
        <p:nvSpPr>
          <p:cNvPr id="91" name="Text Placeholder 17">
            <a:extLst>
              <a:ext uri="{FF2B5EF4-FFF2-40B4-BE49-F238E27FC236}">
                <a16:creationId xmlns:a16="http://schemas.microsoft.com/office/drawing/2014/main" id="{98D1F827-892D-4E9A-8708-3DB87AB73821}"/>
              </a:ext>
            </a:extLst>
          </p:cNvPr>
          <p:cNvSpPr>
            <a:spLocks noGrp="1"/>
          </p:cNvSpPr>
          <p:nvPr>
            <p:ph type="body" sz="quarter" idx="27"/>
          </p:nvPr>
        </p:nvSpPr>
        <p:spPr>
          <a:xfrm>
            <a:off x="3613439" y="3137932"/>
            <a:ext cx="2065828" cy="259713"/>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sp>
        <p:nvSpPr>
          <p:cNvPr id="92" name="Text Placeholder 17">
            <a:extLst>
              <a:ext uri="{FF2B5EF4-FFF2-40B4-BE49-F238E27FC236}">
                <a16:creationId xmlns:a16="http://schemas.microsoft.com/office/drawing/2014/main" id="{3881D33B-2410-4AC2-BCC8-A08A85955995}"/>
              </a:ext>
            </a:extLst>
          </p:cNvPr>
          <p:cNvSpPr>
            <a:spLocks noGrp="1"/>
          </p:cNvSpPr>
          <p:nvPr>
            <p:ph type="body" sz="quarter" idx="28" hasCustomPrompt="1"/>
          </p:nvPr>
        </p:nvSpPr>
        <p:spPr>
          <a:xfrm>
            <a:off x="3613439" y="2876033"/>
            <a:ext cx="2065828" cy="259715"/>
          </a:xfrm>
          <a:prstGeom prst="rect">
            <a:avLst/>
          </a:prstGeom>
        </p:spPr>
        <p:txBody>
          <a:bodyPr tIns="0" anchor="b">
            <a:noAutofit/>
          </a:bodyPr>
          <a:lstStyle>
            <a:lvl1pPr marL="0" indent="0" algn="l">
              <a:buFont typeface="Arial" panose="020B0604020202020204" pitchFamily="34" charset="0"/>
              <a:buNone/>
              <a:defRPr sz="1200" i="1" baseline="0">
                <a:solidFill>
                  <a:srgbClr val="404040"/>
                </a:solidFill>
                <a:latin typeface="+mn-lt"/>
              </a:defRPr>
            </a:lvl1pPr>
          </a:lstStyle>
          <a:p>
            <a:pPr lvl="0"/>
            <a:r>
              <a:rPr lang="en-US" dirty="0"/>
              <a:t>Title</a:t>
            </a:r>
            <a:endParaRPr lang="en-ZA" dirty="0"/>
          </a:p>
        </p:txBody>
      </p:sp>
      <p:sp>
        <p:nvSpPr>
          <p:cNvPr id="93" name="Text Placeholder 17">
            <a:extLst>
              <a:ext uri="{FF2B5EF4-FFF2-40B4-BE49-F238E27FC236}">
                <a16:creationId xmlns:a16="http://schemas.microsoft.com/office/drawing/2014/main" id="{41C8C324-CAA8-4E8B-931B-93AF86BA1E2B}"/>
              </a:ext>
            </a:extLst>
          </p:cNvPr>
          <p:cNvSpPr>
            <a:spLocks noGrp="1"/>
          </p:cNvSpPr>
          <p:nvPr>
            <p:ph type="body" sz="quarter" idx="29"/>
          </p:nvPr>
        </p:nvSpPr>
        <p:spPr>
          <a:xfrm>
            <a:off x="3613439" y="3401229"/>
            <a:ext cx="2065828" cy="259715"/>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cxnSp>
        <p:nvCxnSpPr>
          <p:cNvPr id="94" name="Straight Connector 93">
            <a:extLst>
              <a:ext uri="{FF2B5EF4-FFF2-40B4-BE49-F238E27FC236}">
                <a16:creationId xmlns:a16="http://schemas.microsoft.com/office/drawing/2014/main" id="{310A7D1A-4E64-4F42-8142-A8FE903EA827}"/>
              </a:ext>
            </a:extLst>
          </p:cNvPr>
          <p:cNvCxnSpPr>
            <a:cxnSpLocks/>
          </p:cNvCxnSpPr>
          <p:nvPr userDrawn="1"/>
        </p:nvCxnSpPr>
        <p:spPr>
          <a:xfrm>
            <a:off x="3716733" y="2837809"/>
            <a:ext cx="1963255" cy="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5" name="Text Placeholder 17">
            <a:extLst>
              <a:ext uri="{FF2B5EF4-FFF2-40B4-BE49-F238E27FC236}">
                <a16:creationId xmlns:a16="http://schemas.microsoft.com/office/drawing/2014/main" id="{2B2AD5D1-B36C-4338-A2FE-0C7E84423C3C}"/>
              </a:ext>
            </a:extLst>
          </p:cNvPr>
          <p:cNvSpPr>
            <a:spLocks noGrp="1"/>
          </p:cNvSpPr>
          <p:nvPr>
            <p:ph type="body" sz="quarter" idx="30" hasCustomPrompt="1"/>
          </p:nvPr>
        </p:nvSpPr>
        <p:spPr>
          <a:xfrm>
            <a:off x="6541679" y="2595100"/>
            <a:ext cx="2065828" cy="280621"/>
          </a:xfrm>
          <a:prstGeom prst="rect">
            <a:avLst/>
          </a:prstGeom>
        </p:spPr>
        <p:txBody>
          <a:bodyPr anchor="ctr">
            <a:noAutofit/>
          </a:bodyPr>
          <a:lstStyle>
            <a:lvl1pPr marL="0" indent="0" algn="l">
              <a:buFont typeface="Arial" panose="020B0604020202020204" pitchFamily="34" charset="0"/>
              <a:buNone/>
              <a:defRPr sz="1467" b="1" baseline="0">
                <a:solidFill>
                  <a:srgbClr val="404040"/>
                </a:solidFill>
                <a:latin typeface="+mn-lt"/>
              </a:defRPr>
            </a:lvl1pPr>
          </a:lstStyle>
          <a:p>
            <a:pPr lvl="0"/>
            <a:r>
              <a:rPr lang="en-US" dirty="0"/>
              <a:t>Full Name</a:t>
            </a:r>
            <a:endParaRPr lang="en-ZA" dirty="0"/>
          </a:p>
        </p:txBody>
      </p:sp>
      <p:sp>
        <p:nvSpPr>
          <p:cNvPr id="96" name="Text Placeholder 17">
            <a:extLst>
              <a:ext uri="{FF2B5EF4-FFF2-40B4-BE49-F238E27FC236}">
                <a16:creationId xmlns:a16="http://schemas.microsoft.com/office/drawing/2014/main" id="{74838FAA-AB1D-4DCF-B89F-EEB668D9CDC6}"/>
              </a:ext>
            </a:extLst>
          </p:cNvPr>
          <p:cNvSpPr>
            <a:spLocks noGrp="1"/>
          </p:cNvSpPr>
          <p:nvPr>
            <p:ph type="body" sz="quarter" idx="31"/>
          </p:nvPr>
        </p:nvSpPr>
        <p:spPr>
          <a:xfrm>
            <a:off x="6541679" y="3137932"/>
            <a:ext cx="2065828" cy="259713"/>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sp>
        <p:nvSpPr>
          <p:cNvPr id="97" name="Text Placeholder 17">
            <a:extLst>
              <a:ext uri="{FF2B5EF4-FFF2-40B4-BE49-F238E27FC236}">
                <a16:creationId xmlns:a16="http://schemas.microsoft.com/office/drawing/2014/main" id="{6000AB2C-805F-4411-AC4A-136D5688C328}"/>
              </a:ext>
            </a:extLst>
          </p:cNvPr>
          <p:cNvSpPr>
            <a:spLocks noGrp="1"/>
          </p:cNvSpPr>
          <p:nvPr>
            <p:ph type="body" sz="quarter" idx="32" hasCustomPrompt="1"/>
          </p:nvPr>
        </p:nvSpPr>
        <p:spPr>
          <a:xfrm>
            <a:off x="6541679" y="2876033"/>
            <a:ext cx="2065828" cy="259715"/>
          </a:xfrm>
          <a:prstGeom prst="rect">
            <a:avLst/>
          </a:prstGeom>
        </p:spPr>
        <p:txBody>
          <a:bodyPr tIns="0" anchor="b">
            <a:noAutofit/>
          </a:bodyPr>
          <a:lstStyle>
            <a:lvl1pPr marL="0" indent="0" algn="l">
              <a:buFont typeface="Arial" panose="020B0604020202020204" pitchFamily="34" charset="0"/>
              <a:buNone/>
              <a:defRPr sz="1200" i="1" baseline="0">
                <a:solidFill>
                  <a:srgbClr val="404040"/>
                </a:solidFill>
                <a:latin typeface="+mn-lt"/>
              </a:defRPr>
            </a:lvl1pPr>
          </a:lstStyle>
          <a:p>
            <a:pPr lvl="0"/>
            <a:r>
              <a:rPr lang="en-US" dirty="0"/>
              <a:t>Title</a:t>
            </a:r>
            <a:endParaRPr lang="en-ZA" dirty="0"/>
          </a:p>
        </p:txBody>
      </p:sp>
      <p:sp>
        <p:nvSpPr>
          <p:cNvPr id="98" name="Text Placeholder 17">
            <a:extLst>
              <a:ext uri="{FF2B5EF4-FFF2-40B4-BE49-F238E27FC236}">
                <a16:creationId xmlns:a16="http://schemas.microsoft.com/office/drawing/2014/main" id="{0C1E4F06-F00A-46AD-952E-7A02AD028AC4}"/>
              </a:ext>
            </a:extLst>
          </p:cNvPr>
          <p:cNvSpPr>
            <a:spLocks noGrp="1"/>
          </p:cNvSpPr>
          <p:nvPr>
            <p:ph type="body" sz="quarter" idx="33"/>
          </p:nvPr>
        </p:nvSpPr>
        <p:spPr>
          <a:xfrm>
            <a:off x="6541679" y="3401229"/>
            <a:ext cx="2065828" cy="259715"/>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cxnSp>
        <p:nvCxnSpPr>
          <p:cNvPr id="99" name="Straight Connector 98">
            <a:extLst>
              <a:ext uri="{FF2B5EF4-FFF2-40B4-BE49-F238E27FC236}">
                <a16:creationId xmlns:a16="http://schemas.microsoft.com/office/drawing/2014/main" id="{BB04E69E-B0B7-42F4-9569-677653FDDB7E}"/>
              </a:ext>
            </a:extLst>
          </p:cNvPr>
          <p:cNvCxnSpPr>
            <a:cxnSpLocks/>
          </p:cNvCxnSpPr>
          <p:nvPr userDrawn="1"/>
        </p:nvCxnSpPr>
        <p:spPr>
          <a:xfrm>
            <a:off x="6644660" y="2837809"/>
            <a:ext cx="1963255" cy="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0" name="Text Placeholder 17">
            <a:extLst>
              <a:ext uri="{FF2B5EF4-FFF2-40B4-BE49-F238E27FC236}">
                <a16:creationId xmlns:a16="http://schemas.microsoft.com/office/drawing/2014/main" id="{1A63D464-A56A-4857-B0D2-CE028A5FBC75}"/>
              </a:ext>
            </a:extLst>
          </p:cNvPr>
          <p:cNvSpPr>
            <a:spLocks noGrp="1"/>
          </p:cNvSpPr>
          <p:nvPr>
            <p:ph type="body" sz="quarter" idx="34" hasCustomPrompt="1"/>
          </p:nvPr>
        </p:nvSpPr>
        <p:spPr>
          <a:xfrm>
            <a:off x="9469651" y="2595100"/>
            <a:ext cx="2065828" cy="280621"/>
          </a:xfrm>
          <a:prstGeom prst="rect">
            <a:avLst/>
          </a:prstGeom>
        </p:spPr>
        <p:txBody>
          <a:bodyPr anchor="ctr">
            <a:noAutofit/>
          </a:bodyPr>
          <a:lstStyle>
            <a:lvl1pPr marL="0" indent="0" algn="l">
              <a:buFont typeface="Arial" panose="020B0604020202020204" pitchFamily="34" charset="0"/>
              <a:buNone/>
              <a:defRPr sz="1467" b="1" baseline="0">
                <a:solidFill>
                  <a:srgbClr val="404040"/>
                </a:solidFill>
                <a:latin typeface="+mn-lt"/>
              </a:defRPr>
            </a:lvl1pPr>
          </a:lstStyle>
          <a:p>
            <a:pPr lvl="0"/>
            <a:r>
              <a:rPr lang="en-US" dirty="0"/>
              <a:t>Full Name</a:t>
            </a:r>
            <a:endParaRPr lang="en-ZA" dirty="0"/>
          </a:p>
        </p:txBody>
      </p:sp>
      <p:sp>
        <p:nvSpPr>
          <p:cNvPr id="101" name="Text Placeholder 17">
            <a:extLst>
              <a:ext uri="{FF2B5EF4-FFF2-40B4-BE49-F238E27FC236}">
                <a16:creationId xmlns:a16="http://schemas.microsoft.com/office/drawing/2014/main" id="{A283D6A9-124E-42A1-BB89-3FCAF37BBF3D}"/>
              </a:ext>
            </a:extLst>
          </p:cNvPr>
          <p:cNvSpPr>
            <a:spLocks noGrp="1"/>
          </p:cNvSpPr>
          <p:nvPr>
            <p:ph type="body" sz="quarter" idx="35"/>
          </p:nvPr>
        </p:nvSpPr>
        <p:spPr>
          <a:xfrm>
            <a:off x="9469651" y="3137932"/>
            <a:ext cx="2065828" cy="259713"/>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sp>
        <p:nvSpPr>
          <p:cNvPr id="102" name="Text Placeholder 17">
            <a:extLst>
              <a:ext uri="{FF2B5EF4-FFF2-40B4-BE49-F238E27FC236}">
                <a16:creationId xmlns:a16="http://schemas.microsoft.com/office/drawing/2014/main" id="{5DA34826-5E9A-4790-BD33-52703EF10913}"/>
              </a:ext>
            </a:extLst>
          </p:cNvPr>
          <p:cNvSpPr>
            <a:spLocks noGrp="1"/>
          </p:cNvSpPr>
          <p:nvPr>
            <p:ph type="body" sz="quarter" idx="36" hasCustomPrompt="1"/>
          </p:nvPr>
        </p:nvSpPr>
        <p:spPr>
          <a:xfrm>
            <a:off x="9469651" y="2876033"/>
            <a:ext cx="2065828" cy="259715"/>
          </a:xfrm>
          <a:prstGeom prst="rect">
            <a:avLst/>
          </a:prstGeom>
        </p:spPr>
        <p:txBody>
          <a:bodyPr tIns="0" anchor="b">
            <a:noAutofit/>
          </a:bodyPr>
          <a:lstStyle>
            <a:lvl1pPr marL="0" indent="0" algn="l">
              <a:buFont typeface="Arial" panose="020B0604020202020204" pitchFamily="34" charset="0"/>
              <a:buNone/>
              <a:defRPr sz="1200" i="1" baseline="0">
                <a:solidFill>
                  <a:srgbClr val="404040"/>
                </a:solidFill>
                <a:latin typeface="+mn-lt"/>
              </a:defRPr>
            </a:lvl1pPr>
          </a:lstStyle>
          <a:p>
            <a:pPr lvl="0"/>
            <a:r>
              <a:rPr lang="en-US" dirty="0"/>
              <a:t>Title</a:t>
            </a:r>
            <a:endParaRPr lang="en-ZA" dirty="0"/>
          </a:p>
        </p:txBody>
      </p:sp>
      <p:sp>
        <p:nvSpPr>
          <p:cNvPr id="103" name="Text Placeholder 17">
            <a:extLst>
              <a:ext uri="{FF2B5EF4-FFF2-40B4-BE49-F238E27FC236}">
                <a16:creationId xmlns:a16="http://schemas.microsoft.com/office/drawing/2014/main" id="{6D2B9EDD-94BA-43A8-B615-383C8103F02C}"/>
              </a:ext>
            </a:extLst>
          </p:cNvPr>
          <p:cNvSpPr>
            <a:spLocks noGrp="1"/>
          </p:cNvSpPr>
          <p:nvPr>
            <p:ph type="body" sz="quarter" idx="37"/>
          </p:nvPr>
        </p:nvSpPr>
        <p:spPr>
          <a:xfrm>
            <a:off x="9469651" y="3401229"/>
            <a:ext cx="2065828" cy="259715"/>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cxnSp>
        <p:nvCxnSpPr>
          <p:cNvPr id="104" name="Straight Connector 103">
            <a:extLst>
              <a:ext uri="{FF2B5EF4-FFF2-40B4-BE49-F238E27FC236}">
                <a16:creationId xmlns:a16="http://schemas.microsoft.com/office/drawing/2014/main" id="{DB056753-2859-4877-AABC-ADCC88C006AF}"/>
              </a:ext>
            </a:extLst>
          </p:cNvPr>
          <p:cNvCxnSpPr>
            <a:cxnSpLocks/>
          </p:cNvCxnSpPr>
          <p:nvPr userDrawn="1"/>
        </p:nvCxnSpPr>
        <p:spPr>
          <a:xfrm>
            <a:off x="9572943" y="2837809"/>
            <a:ext cx="1963255" cy="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5" name="Picture Placeholder 6">
            <a:extLst>
              <a:ext uri="{FF2B5EF4-FFF2-40B4-BE49-F238E27FC236}">
                <a16:creationId xmlns:a16="http://schemas.microsoft.com/office/drawing/2014/main" id="{41A20CDA-4BEC-4764-8C05-CA968E1F66E2}"/>
              </a:ext>
            </a:extLst>
          </p:cNvPr>
          <p:cNvSpPr>
            <a:spLocks noGrp="1"/>
          </p:cNvSpPr>
          <p:nvPr>
            <p:ph type="pic" sz="quarter" idx="38" hasCustomPrompt="1"/>
          </p:nvPr>
        </p:nvSpPr>
        <p:spPr>
          <a:xfrm>
            <a:off x="679739" y="3861294"/>
            <a:ext cx="2065828" cy="1256833"/>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mn-lt"/>
              </a:defRPr>
            </a:lvl1pPr>
          </a:lstStyle>
          <a:p>
            <a:r>
              <a:rPr lang="en-ZA" dirty="0"/>
              <a:t>Insert Your Photo</a:t>
            </a:r>
          </a:p>
        </p:txBody>
      </p:sp>
      <p:sp>
        <p:nvSpPr>
          <p:cNvPr id="106" name="Text Placeholder 17">
            <a:extLst>
              <a:ext uri="{FF2B5EF4-FFF2-40B4-BE49-F238E27FC236}">
                <a16:creationId xmlns:a16="http://schemas.microsoft.com/office/drawing/2014/main" id="{22521568-CA38-4996-9CAF-16B205688315}"/>
              </a:ext>
            </a:extLst>
          </p:cNvPr>
          <p:cNvSpPr>
            <a:spLocks noGrp="1"/>
          </p:cNvSpPr>
          <p:nvPr>
            <p:ph type="body" sz="quarter" idx="39" hasCustomPrompt="1"/>
          </p:nvPr>
        </p:nvSpPr>
        <p:spPr>
          <a:xfrm>
            <a:off x="679739" y="5149036"/>
            <a:ext cx="2065828" cy="280621"/>
          </a:xfrm>
          <a:prstGeom prst="rect">
            <a:avLst/>
          </a:prstGeom>
        </p:spPr>
        <p:txBody>
          <a:bodyPr anchor="ctr">
            <a:noAutofit/>
          </a:bodyPr>
          <a:lstStyle>
            <a:lvl1pPr marL="0" indent="0" algn="l">
              <a:buFont typeface="Arial" panose="020B0604020202020204" pitchFamily="34" charset="0"/>
              <a:buNone/>
              <a:defRPr sz="1467" b="1" baseline="0">
                <a:solidFill>
                  <a:srgbClr val="404040"/>
                </a:solidFill>
                <a:latin typeface="+mn-lt"/>
              </a:defRPr>
            </a:lvl1pPr>
          </a:lstStyle>
          <a:p>
            <a:pPr lvl="0"/>
            <a:r>
              <a:rPr lang="en-US" dirty="0"/>
              <a:t>Full Name</a:t>
            </a:r>
            <a:endParaRPr lang="en-ZA" dirty="0"/>
          </a:p>
        </p:txBody>
      </p:sp>
      <p:sp>
        <p:nvSpPr>
          <p:cNvPr id="107" name="Text Placeholder 17">
            <a:extLst>
              <a:ext uri="{FF2B5EF4-FFF2-40B4-BE49-F238E27FC236}">
                <a16:creationId xmlns:a16="http://schemas.microsoft.com/office/drawing/2014/main" id="{70F70EAA-CD4D-4B58-B236-6AC624B9E06D}"/>
              </a:ext>
            </a:extLst>
          </p:cNvPr>
          <p:cNvSpPr>
            <a:spLocks noGrp="1"/>
          </p:cNvSpPr>
          <p:nvPr>
            <p:ph type="body" sz="quarter" idx="40"/>
          </p:nvPr>
        </p:nvSpPr>
        <p:spPr>
          <a:xfrm>
            <a:off x="679739" y="5691865"/>
            <a:ext cx="2065828" cy="259713"/>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sp>
        <p:nvSpPr>
          <p:cNvPr id="108" name="Text Placeholder 17">
            <a:extLst>
              <a:ext uri="{FF2B5EF4-FFF2-40B4-BE49-F238E27FC236}">
                <a16:creationId xmlns:a16="http://schemas.microsoft.com/office/drawing/2014/main" id="{812845FC-4D8E-43FD-98CB-ED3DBE6DFD1B}"/>
              </a:ext>
            </a:extLst>
          </p:cNvPr>
          <p:cNvSpPr>
            <a:spLocks noGrp="1"/>
          </p:cNvSpPr>
          <p:nvPr>
            <p:ph type="body" sz="quarter" idx="41" hasCustomPrompt="1"/>
          </p:nvPr>
        </p:nvSpPr>
        <p:spPr>
          <a:xfrm>
            <a:off x="679739" y="5429969"/>
            <a:ext cx="2065828" cy="259715"/>
          </a:xfrm>
          <a:prstGeom prst="rect">
            <a:avLst/>
          </a:prstGeom>
        </p:spPr>
        <p:txBody>
          <a:bodyPr tIns="0" anchor="b">
            <a:noAutofit/>
          </a:bodyPr>
          <a:lstStyle>
            <a:lvl1pPr marL="0" indent="0" algn="l">
              <a:buFont typeface="Arial" panose="020B0604020202020204" pitchFamily="34" charset="0"/>
              <a:buNone/>
              <a:defRPr sz="1200" i="1" baseline="0">
                <a:solidFill>
                  <a:srgbClr val="404040"/>
                </a:solidFill>
                <a:latin typeface="+mn-lt"/>
              </a:defRPr>
            </a:lvl1pPr>
          </a:lstStyle>
          <a:p>
            <a:pPr lvl="0"/>
            <a:r>
              <a:rPr lang="en-US" dirty="0"/>
              <a:t>Title</a:t>
            </a:r>
            <a:endParaRPr lang="en-ZA" dirty="0"/>
          </a:p>
        </p:txBody>
      </p:sp>
      <p:sp>
        <p:nvSpPr>
          <p:cNvPr id="109" name="Text Placeholder 17">
            <a:extLst>
              <a:ext uri="{FF2B5EF4-FFF2-40B4-BE49-F238E27FC236}">
                <a16:creationId xmlns:a16="http://schemas.microsoft.com/office/drawing/2014/main" id="{A0B67B99-D75C-47C5-85F3-E333078DA733}"/>
              </a:ext>
            </a:extLst>
          </p:cNvPr>
          <p:cNvSpPr>
            <a:spLocks noGrp="1"/>
          </p:cNvSpPr>
          <p:nvPr>
            <p:ph type="body" sz="quarter" idx="42"/>
          </p:nvPr>
        </p:nvSpPr>
        <p:spPr>
          <a:xfrm>
            <a:off x="679739" y="5955161"/>
            <a:ext cx="2065828" cy="259715"/>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cxnSp>
        <p:nvCxnSpPr>
          <p:cNvPr id="110" name="Straight Connector 109">
            <a:extLst>
              <a:ext uri="{FF2B5EF4-FFF2-40B4-BE49-F238E27FC236}">
                <a16:creationId xmlns:a16="http://schemas.microsoft.com/office/drawing/2014/main" id="{12F064ED-64F6-44D4-83E9-06079CC626BC}"/>
              </a:ext>
            </a:extLst>
          </p:cNvPr>
          <p:cNvCxnSpPr>
            <a:cxnSpLocks/>
          </p:cNvCxnSpPr>
          <p:nvPr userDrawn="1"/>
        </p:nvCxnSpPr>
        <p:spPr>
          <a:xfrm>
            <a:off x="782596" y="5391741"/>
            <a:ext cx="1963255" cy="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1" name="Picture Placeholder 6">
            <a:extLst>
              <a:ext uri="{FF2B5EF4-FFF2-40B4-BE49-F238E27FC236}">
                <a16:creationId xmlns:a16="http://schemas.microsoft.com/office/drawing/2014/main" id="{84DC8CA4-4CF7-499B-8959-42D90F8D5919}"/>
              </a:ext>
            </a:extLst>
          </p:cNvPr>
          <p:cNvSpPr>
            <a:spLocks noGrp="1"/>
          </p:cNvSpPr>
          <p:nvPr>
            <p:ph type="pic" sz="quarter" idx="43" hasCustomPrompt="1"/>
          </p:nvPr>
        </p:nvSpPr>
        <p:spPr>
          <a:xfrm>
            <a:off x="3613439" y="3861294"/>
            <a:ext cx="2065828" cy="1256833"/>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mn-lt"/>
              </a:defRPr>
            </a:lvl1pPr>
          </a:lstStyle>
          <a:p>
            <a:r>
              <a:rPr lang="en-ZA" dirty="0"/>
              <a:t>Insert Your Photo</a:t>
            </a:r>
          </a:p>
        </p:txBody>
      </p:sp>
      <p:sp>
        <p:nvSpPr>
          <p:cNvPr id="112" name="Picture Placeholder 6">
            <a:extLst>
              <a:ext uri="{FF2B5EF4-FFF2-40B4-BE49-F238E27FC236}">
                <a16:creationId xmlns:a16="http://schemas.microsoft.com/office/drawing/2014/main" id="{F39C3B08-33FB-41DC-8491-732863BA1671}"/>
              </a:ext>
            </a:extLst>
          </p:cNvPr>
          <p:cNvSpPr>
            <a:spLocks noGrp="1"/>
          </p:cNvSpPr>
          <p:nvPr>
            <p:ph type="pic" sz="quarter" idx="44" hasCustomPrompt="1"/>
          </p:nvPr>
        </p:nvSpPr>
        <p:spPr>
          <a:xfrm>
            <a:off x="6541679" y="3861294"/>
            <a:ext cx="2065828" cy="1256833"/>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mn-lt"/>
              </a:defRPr>
            </a:lvl1pPr>
          </a:lstStyle>
          <a:p>
            <a:r>
              <a:rPr lang="en-ZA" dirty="0"/>
              <a:t>Insert Your Photo</a:t>
            </a:r>
          </a:p>
        </p:txBody>
      </p:sp>
      <p:sp>
        <p:nvSpPr>
          <p:cNvPr id="113" name="Picture Placeholder 6">
            <a:extLst>
              <a:ext uri="{FF2B5EF4-FFF2-40B4-BE49-F238E27FC236}">
                <a16:creationId xmlns:a16="http://schemas.microsoft.com/office/drawing/2014/main" id="{BB7D83AE-8151-42CC-9A76-97A99F6D8A89}"/>
              </a:ext>
            </a:extLst>
          </p:cNvPr>
          <p:cNvSpPr>
            <a:spLocks noGrp="1"/>
          </p:cNvSpPr>
          <p:nvPr>
            <p:ph type="pic" sz="quarter" idx="45" hasCustomPrompt="1"/>
          </p:nvPr>
        </p:nvSpPr>
        <p:spPr>
          <a:xfrm>
            <a:off x="9469919" y="3861294"/>
            <a:ext cx="2065828" cy="1256833"/>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mn-lt"/>
              </a:defRPr>
            </a:lvl1pPr>
          </a:lstStyle>
          <a:p>
            <a:r>
              <a:rPr lang="en-ZA" dirty="0"/>
              <a:t>Insert Your Photo</a:t>
            </a:r>
          </a:p>
        </p:txBody>
      </p:sp>
      <p:sp>
        <p:nvSpPr>
          <p:cNvPr id="114" name="Text Placeholder 17">
            <a:extLst>
              <a:ext uri="{FF2B5EF4-FFF2-40B4-BE49-F238E27FC236}">
                <a16:creationId xmlns:a16="http://schemas.microsoft.com/office/drawing/2014/main" id="{58F099C5-3CB7-4C34-BC97-BF0EF5587CE1}"/>
              </a:ext>
            </a:extLst>
          </p:cNvPr>
          <p:cNvSpPr>
            <a:spLocks noGrp="1"/>
          </p:cNvSpPr>
          <p:nvPr>
            <p:ph type="body" sz="quarter" idx="46" hasCustomPrompt="1"/>
          </p:nvPr>
        </p:nvSpPr>
        <p:spPr>
          <a:xfrm>
            <a:off x="3613439" y="5149036"/>
            <a:ext cx="2065828" cy="280621"/>
          </a:xfrm>
          <a:prstGeom prst="rect">
            <a:avLst/>
          </a:prstGeom>
        </p:spPr>
        <p:txBody>
          <a:bodyPr anchor="ctr">
            <a:noAutofit/>
          </a:bodyPr>
          <a:lstStyle>
            <a:lvl1pPr marL="0" indent="0" algn="l">
              <a:buFont typeface="Arial" panose="020B0604020202020204" pitchFamily="34" charset="0"/>
              <a:buNone/>
              <a:defRPr sz="1467" b="1" baseline="0">
                <a:solidFill>
                  <a:srgbClr val="404040"/>
                </a:solidFill>
                <a:latin typeface="+mn-lt"/>
              </a:defRPr>
            </a:lvl1pPr>
          </a:lstStyle>
          <a:p>
            <a:pPr lvl="0"/>
            <a:r>
              <a:rPr lang="en-US" dirty="0"/>
              <a:t>Full Name</a:t>
            </a:r>
            <a:endParaRPr lang="en-ZA" dirty="0"/>
          </a:p>
        </p:txBody>
      </p:sp>
      <p:sp>
        <p:nvSpPr>
          <p:cNvPr id="115" name="Text Placeholder 17">
            <a:extLst>
              <a:ext uri="{FF2B5EF4-FFF2-40B4-BE49-F238E27FC236}">
                <a16:creationId xmlns:a16="http://schemas.microsoft.com/office/drawing/2014/main" id="{552D92DD-172E-4C1D-833F-3ABE7ECB6863}"/>
              </a:ext>
            </a:extLst>
          </p:cNvPr>
          <p:cNvSpPr>
            <a:spLocks noGrp="1"/>
          </p:cNvSpPr>
          <p:nvPr>
            <p:ph type="body" sz="quarter" idx="47"/>
          </p:nvPr>
        </p:nvSpPr>
        <p:spPr>
          <a:xfrm>
            <a:off x="3613439" y="5691865"/>
            <a:ext cx="2065828" cy="259713"/>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sp>
        <p:nvSpPr>
          <p:cNvPr id="116" name="Text Placeholder 17">
            <a:extLst>
              <a:ext uri="{FF2B5EF4-FFF2-40B4-BE49-F238E27FC236}">
                <a16:creationId xmlns:a16="http://schemas.microsoft.com/office/drawing/2014/main" id="{4FC2F88A-6F80-4A13-BEDF-B568E3832F78}"/>
              </a:ext>
            </a:extLst>
          </p:cNvPr>
          <p:cNvSpPr>
            <a:spLocks noGrp="1"/>
          </p:cNvSpPr>
          <p:nvPr>
            <p:ph type="body" sz="quarter" idx="48" hasCustomPrompt="1"/>
          </p:nvPr>
        </p:nvSpPr>
        <p:spPr>
          <a:xfrm>
            <a:off x="3613439" y="5429969"/>
            <a:ext cx="2065828" cy="259715"/>
          </a:xfrm>
          <a:prstGeom prst="rect">
            <a:avLst/>
          </a:prstGeom>
        </p:spPr>
        <p:txBody>
          <a:bodyPr tIns="0" anchor="b">
            <a:noAutofit/>
          </a:bodyPr>
          <a:lstStyle>
            <a:lvl1pPr marL="0" indent="0" algn="l">
              <a:buFont typeface="Arial" panose="020B0604020202020204" pitchFamily="34" charset="0"/>
              <a:buNone/>
              <a:defRPr sz="1200" i="1" baseline="0">
                <a:solidFill>
                  <a:srgbClr val="404040"/>
                </a:solidFill>
                <a:latin typeface="+mn-lt"/>
              </a:defRPr>
            </a:lvl1pPr>
          </a:lstStyle>
          <a:p>
            <a:pPr lvl="0"/>
            <a:r>
              <a:rPr lang="en-US" dirty="0"/>
              <a:t>Title</a:t>
            </a:r>
            <a:endParaRPr lang="en-ZA" dirty="0"/>
          </a:p>
        </p:txBody>
      </p:sp>
      <p:sp>
        <p:nvSpPr>
          <p:cNvPr id="117" name="Text Placeholder 17">
            <a:extLst>
              <a:ext uri="{FF2B5EF4-FFF2-40B4-BE49-F238E27FC236}">
                <a16:creationId xmlns:a16="http://schemas.microsoft.com/office/drawing/2014/main" id="{35457C96-AA5F-4C48-9348-859CEA830AF9}"/>
              </a:ext>
            </a:extLst>
          </p:cNvPr>
          <p:cNvSpPr>
            <a:spLocks noGrp="1"/>
          </p:cNvSpPr>
          <p:nvPr>
            <p:ph type="body" sz="quarter" idx="49"/>
          </p:nvPr>
        </p:nvSpPr>
        <p:spPr>
          <a:xfrm>
            <a:off x="3613439" y="5955161"/>
            <a:ext cx="2065828" cy="259715"/>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cxnSp>
        <p:nvCxnSpPr>
          <p:cNvPr id="118" name="Straight Connector 117">
            <a:extLst>
              <a:ext uri="{FF2B5EF4-FFF2-40B4-BE49-F238E27FC236}">
                <a16:creationId xmlns:a16="http://schemas.microsoft.com/office/drawing/2014/main" id="{D3CFB868-1C9F-4A78-9C3B-2AF91BC0DB01}"/>
              </a:ext>
            </a:extLst>
          </p:cNvPr>
          <p:cNvCxnSpPr>
            <a:cxnSpLocks/>
          </p:cNvCxnSpPr>
          <p:nvPr userDrawn="1"/>
        </p:nvCxnSpPr>
        <p:spPr>
          <a:xfrm>
            <a:off x="3716733" y="5391741"/>
            <a:ext cx="1963255" cy="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9" name="Text Placeholder 17">
            <a:extLst>
              <a:ext uri="{FF2B5EF4-FFF2-40B4-BE49-F238E27FC236}">
                <a16:creationId xmlns:a16="http://schemas.microsoft.com/office/drawing/2014/main" id="{04BE903E-D0C8-47EE-91F8-50CE5173F42C}"/>
              </a:ext>
            </a:extLst>
          </p:cNvPr>
          <p:cNvSpPr>
            <a:spLocks noGrp="1"/>
          </p:cNvSpPr>
          <p:nvPr>
            <p:ph type="body" sz="quarter" idx="50" hasCustomPrompt="1"/>
          </p:nvPr>
        </p:nvSpPr>
        <p:spPr>
          <a:xfrm>
            <a:off x="6541679" y="5149036"/>
            <a:ext cx="2065828" cy="280621"/>
          </a:xfrm>
          <a:prstGeom prst="rect">
            <a:avLst/>
          </a:prstGeom>
        </p:spPr>
        <p:txBody>
          <a:bodyPr anchor="ctr">
            <a:noAutofit/>
          </a:bodyPr>
          <a:lstStyle>
            <a:lvl1pPr marL="0" indent="0" algn="l">
              <a:buFont typeface="Arial" panose="020B0604020202020204" pitchFamily="34" charset="0"/>
              <a:buNone/>
              <a:defRPr sz="1467" b="1" baseline="0">
                <a:solidFill>
                  <a:srgbClr val="404040"/>
                </a:solidFill>
                <a:latin typeface="+mn-lt"/>
              </a:defRPr>
            </a:lvl1pPr>
          </a:lstStyle>
          <a:p>
            <a:pPr lvl="0"/>
            <a:r>
              <a:rPr lang="en-US" dirty="0"/>
              <a:t>Full Name</a:t>
            </a:r>
            <a:endParaRPr lang="en-ZA" dirty="0"/>
          </a:p>
        </p:txBody>
      </p:sp>
      <p:sp>
        <p:nvSpPr>
          <p:cNvPr id="120" name="Text Placeholder 17">
            <a:extLst>
              <a:ext uri="{FF2B5EF4-FFF2-40B4-BE49-F238E27FC236}">
                <a16:creationId xmlns:a16="http://schemas.microsoft.com/office/drawing/2014/main" id="{E6384FC8-F451-4348-A39C-3B4E98F3774B}"/>
              </a:ext>
            </a:extLst>
          </p:cNvPr>
          <p:cNvSpPr>
            <a:spLocks noGrp="1"/>
          </p:cNvSpPr>
          <p:nvPr>
            <p:ph type="body" sz="quarter" idx="51"/>
          </p:nvPr>
        </p:nvSpPr>
        <p:spPr>
          <a:xfrm>
            <a:off x="6541679" y="5691865"/>
            <a:ext cx="2065828" cy="259713"/>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sp>
        <p:nvSpPr>
          <p:cNvPr id="121" name="Text Placeholder 17">
            <a:extLst>
              <a:ext uri="{FF2B5EF4-FFF2-40B4-BE49-F238E27FC236}">
                <a16:creationId xmlns:a16="http://schemas.microsoft.com/office/drawing/2014/main" id="{CCA28635-EE91-4A52-809C-3069E731C14C}"/>
              </a:ext>
            </a:extLst>
          </p:cNvPr>
          <p:cNvSpPr>
            <a:spLocks noGrp="1"/>
          </p:cNvSpPr>
          <p:nvPr>
            <p:ph type="body" sz="quarter" idx="52" hasCustomPrompt="1"/>
          </p:nvPr>
        </p:nvSpPr>
        <p:spPr>
          <a:xfrm>
            <a:off x="6541679" y="5429969"/>
            <a:ext cx="2065828" cy="259715"/>
          </a:xfrm>
          <a:prstGeom prst="rect">
            <a:avLst/>
          </a:prstGeom>
        </p:spPr>
        <p:txBody>
          <a:bodyPr tIns="0" anchor="b">
            <a:noAutofit/>
          </a:bodyPr>
          <a:lstStyle>
            <a:lvl1pPr marL="0" indent="0" algn="l">
              <a:buFont typeface="Arial" panose="020B0604020202020204" pitchFamily="34" charset="0"/>
              <a:buNone/>
              <a:defRPr sz="1200" i="1" baseline="0">
                <a:solidFill>
                  <a:srgbClr val="404040"/>
                </a:solidFill>
                <a:latin typeface="+mn-lt"/>
              </a:defRPr>
            </a:lvl1pPr>
          </a:lstStyle>
          <a:p>
            <a:pPr lvl="0"/>
            <a:r>
              <a:rPr lang="en-US" dirty="0"/>
              <a:t>Title</a:t>
            </a:r>
            <a:endParaRPr lang="en-ZA" dirty="0"/>
          </a:p>
        </p:txBody>
      </p:sp>
      <p:sp>
        <p:nvSpPr>
          <p:cNvPr id="122" name="Text Placeholder 17">
            <a:extLst>
              <a:ext uri="{FF2B5EF4-FFF2-40B4-BE49-F238E27FC236}">
                <a16:creationId xmlns:a16="http://schemas.microsoft.com/office/drawing/2014/main" id="{2566561C-E277-4F5C-BFDB-E95490131E36}"/>
              </a:ext>
            </a:extLst>
          </p:cNvPr>
          <p:cNvSpPr>
            <a:spLocks noGrp="1"/>
          </p:cNvSpPr>
          <p:nvPr>
            <p:ph type="body" sz="quarter" idx="53"/>
          </p:nvPr>
        </p:nvSpPr>
        <p:spPr>
          <a:xfrm>
            <a:off x="6541679" y="5955161"/>
            <a:ext cx="2065828" cy="259715"/>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cxnSp>
        <p:nvCxnSpPr>
          <p:cNvPr id="123" name="Straight Connector 122">
            <a:extLst>
              <a:ext uri="{FF2B5EF4-FFF2-40B4-BE49-F238E27FC236}">
                <a16:creationId xmlns:a16="http://schemas.microsoft.com/office/drawing/2014/main" id="{1951A278-435F-482D-9C51-52AABFA17021}"/>
              </a:ext>
            </a:extLst>
          </p:cNvPr>
          <p:cNvCxnSpPr>
            <a:cxnSpLocks/>
          </p:cNvCxnSpPr>
          <p:nvPr userDrawn="1"/>
        </p:nvCxnSpPr>
        <p:spPr>
          <a:xfrm>
            <a:off x="6644660" y="5391741"/>
            <a:ext cx="1963255" cy="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4" name="Text Placeholder 17">
            <a:extLst>
              <a:ext uri="{FF2B5EF4-FFF2-40B4-BE49-F238E27FC236}">
                <a16:creationId xmlns:a16="http://schemas.microsoft.com/office/drawing/2014/main" id="{8A89B526-2A61-4203-97DF-744E3503440D}"/>
              </a:ext>
            </a:extLst>
          </p:cNvPr>
          <p:cNvSpPr>
            <a:spLocks noGrp="1"/>
          </p:cNvSpPr>
          <p:nvPr>
            <p:ph type="body" sz="quarter" idx="54" hasCustomPrompt="1"/>
          </p:nvPr>
        </p:nvSpPr>
        <p:spPr>
          <a:xfrm>
            <a:off x="9469651" y="5149036"/>
            <a:ext cx="2065828" cy="280621"/>
          </a:xfrm>
          <a:prstGeom prst="rect">
            <a:avLst/>
          </a:prstGeom>
        </p:spPr>
        <p:txBody>
          <a:bodyPr anchor="ctr">
            <a:noAutofit/>
          </a:bodyPr>
          <a:lstStyle>
            <a:lvl1pPr marL="0" indent="0" algn="l">
              <a:buFont typeface="Arial" panose="020B0604020202020204" pitchFamily="34" charset="0"/>
              <a:buNone/>
              <a:defRPr sz="1467" b="1" baseline="0">
                <a:solidFill>
                  <a:srgbClr val="404040"/>
                </a:solidFill>
                <a:latin typeface="+mn-lt"/>
              </a:defRPr>
            </a:lvl1pPr>
          </a:lstStyle>
          <a:p>
            <a:pPr lvl="0"/>
            <a:r>
              <a:rPr lang="en-US" dirty="0"/>
              <a:t>Full Name</a:t>
            </a:r>
            <a:endParaRPr lang="en-ZA" dirty="0"/>
          </a:p>
        </p:txBody>
      </p:sp>
      <p:sp>
        <p:nvSpPr>
          <p:cNvPr id="125" name="Text Placeholder 17">
            <a:extLst>
              <a:ext uri="{FF2B5EF4-FFF2-40B4-BE49-F238E27FC236}">
                <a16:creationId xmlns:a16="http://schemas.microsoft.com/office/drawing/2014/main" id="{03653AFA-6C70-48D3-8D1B-69364A1EF007}"/>
              </a:ext>
            </a:extLst>
          </p:cNvPr>
          <p:cNvSpPr>
            <a:spLocks noGrp="1"/>
          </p:cNvSpPr>
          <p:nvPr>
            <p:ph type="body" sz="quarter" idx="55"/>
          </p:nvPr>
        </p:nvSpPr>
        <p:spPr>
          <a:xfrm>
            <a:off x="9469651" y="5691865"/>
            <a:ext cx="2065828" cy="259713"/>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sp>
        <p:nvSpPr>
          <p:cNvPr id="126" name="Text Placeholder 17">
            <a:extLst>
              <a:ext uri="{FF2B5EF4-FFF2-40B4-BE49-F238E27FC236}">
                <a16:creationId xmlns:a16="http://schemas.microsoft.com/office/drawing/2014/main" id="{71F52D3D-2C2C-4248-8340-C89D03424B8B}"/>
              </a:ext>
            </a:extLst>
          </p:cNvPr>
          <p:cNvSpPr>
            <a:spLocks noGrp="1"/>
          </p:cNvSpPr>
          <p:nvPr>
            <p:ph type="body" sz="quarter" idx="56" hasCustomPrompt="1"/>
          </p:nvPr>
        </p:nvSpPr>
        <p:spPr>
          <a:xfrm>
            <a:off x="9469651" y="5429969"/>
            <a:ext cx="2065828" cy="259715"/>
          </a:xfrm>
          <a:prstGeom prst="rect">
            <a:avLst/>
          </a:prstGeom>
        </p:spPr>
        <p:txBody>
          <a:bodyPr tIns="0" anchor="b">
            <a:noAutofit/>
          </a:bodyPr>
          <a:lstStyle>
            <a:lvl1pPr marL="0" indent="0" algn="l">
              <a:buFont typeface="Arial" panose="020B0604020202020204" pitchFamily="34" charset="0"/>
              <a:buNone/>
              <a:defRPr sz="1200" i="1" baseline="0">
                <a:solidFill>
                  <a:srgbClr val="404040"/>
                </a:solidFill>
                <a:latin typeface="+mn-lt"/>
              </a:defRPr>
            </a:lvl1pPr>
          </a:lstStyle>
          <a:p>
            <a:pPr lvl="0"/>
            <a:r>
              <a:rPr lang="en-US" dirty="0"/>
              <a:t>Title</a:t>
            </a:r>
            <a:endParaRPr lang="en-ZA" dirty="0"/>
          </a:p>
        </p:txBody>
      </p:sp>
      <p:sp>
        <p:nvSpPr>
          <p:cNvPr id="127" name="Text Placeholder 17">
            <a:extLst>
              <a:ext uri="{FF2B5EF4-FFF2-40B4-BE49-F238E27FC236}">
                <a16:creationId xmlns:a16="http://schemas.microsoft.com/office/drawing/2014/main" id="{E015D3AA-F7A1-473F-88FD-35DC753D3845}"/>
              </a:ext>
            </a:extLst>
          </p:cNvPr>
          <p:cNvSpPr>
            <a:spLocks noGrp="1"/>
          </p:cNvSpPr>
          <p:nvPr>
            <p:ph type="body" sz="quarter" idx="57"/>
          </p:nvPr>
        </p:nvSpPr>
        <p:spPr>
          <a:xfrm>
            <a:off x="9469651" y="5955161"/>
            <a:ext cx="2065828" cy="259715"/>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cxnSp>
        <p:nvCxnSpPr>
          <p:cNvPr id="128" name="Straight Connector 127">
            <a:extLst>
              <a:ext uri="{FF2B5EF4-FFF2-40B4-BE49-F238E27FC236}">
                <a16:creationId xmlns:a16="http://schemas.microsoft.com/office/drawing/2014/main" id="{CB68B113-C626-4995-9F1B-FBA653E8FB18}"/>
              </a:ext>
            </a:extLst>
          </p:cNvPr>
          <p:cNvCxnSpPr>
            <a:cxnSpLocks/>
          </p:cNvCxnSpPr>
          <p:nvPr userDrawn="1"/>
        </p:nvCxnSpPr>
        <p:spPr>
          <a:xfrm>
            <a:off x="9572943" y="5391741"/>
            <a:ext cx="1963255" cy="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CE28077-A42C-4647-90CD-1BEF2893CEDF}"/>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Slide Number Placeholder 5">
            <a:extLst>
              <a:ext uri="{FF2B5EF4-FFF2-40B4-BE49-F238E27FC236}">
                <a16:creationId xmlns:a16="http://schemas.microsoft.com/office/drawing/2014/main" id="{DA219C72-FE2D-4AB3-9FD2-2703E706892B}"/>
              </a:ext>
            </a:extLst>
          </p:cNvPr>
          <p:cNvSpPr>
            <a:spLocks noGrp="1"/>
          </p:cNvSpPr>
          <p:nvPr>
            <p:ph type="sldNum" sz="quarter" idx="4"/>
          </p:nvPr>
        </p:nvSpPr>
        <p:spPr>
          <a:xfrm>
            <a:off x="480233" y="6382857"/>
            <a:ext cx="517451" cy="220035"/>
          </a:xfrm>
          <a:prstGeom prst="rect">
            <a:avLst/>
          </a:prstGeom>
          <a:noFill/>
        </p:spPr>
        <p:txBody>
          <a:bodyPr vert="horz" lIns="68073" tIns="34289" rIns="68073" bIns="34289" rtlCol="0" anchor="ctr"/>
          <a:lstStyle>
            <a:lvl1pPr algn="l">
              <a:defRPr sz="1467" b="0">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55" name="Straight Connector 54">
            <a:extLst>
              <a:ext uri="{FF2B5EF4-FFF2-40B4-BE49-F238E27FC236}">
                <a16:creationId xmlns:a16="http://schemas.microsoft.com/office/drawing/2014/main" id="{2A72B1A2-C13C-4593-8603-94F4328ACFDE}"/>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6354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_End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F241720-6FB1-495B-90DB-B4CCB69DAD40}"/>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764" tIns="45719" rIns="90764" bIns="45719" rtlCol="0" anchor="ctr"/>
          <a:lstStyle/>
          <a:p>
            <a:pPr algn="ctr" defTabSz="906716"/>
            <a:endParaRPr lang="en-IE" sz="1867" dirty="0">
              <a:solidFill>
                <a:prstClr val="white"/>
              </a:solidFill>
            </a:endParaRPr>
          </a:p>
        </p:txBody>
      </p:sp>
      <p:grpSp>
        <p:nvGrpSpPr>
          <p:cNvPr id="3" name="Group 2">
            <a:extLst>
              <a:ext uri="{FF2B5EF4-FFF2-40B4-BE49-F238E27FC236}">
                <a16:creationId xmlns:a16="http://schemas.microsoft.com/office/drawing/2014/main" id="{1B43681D-0113-41BA-A973-020B42909125}"/>
              </a:ext>
            </a:extLst>
          </p:cNvPr>
          <p:cNvGrpSpPr/>
          <p:nvPr userDrawn="1"/>
        </p:nvGrpSpPr>
        <p:grpSpPr>
          <a:xfrm>
            <a:off x="-1402004" y="0"/>
            <a:ext cx="13594007" cy="6858000"/>
            <a:chOff x="-1402007" y="0"/>
            <a:chExt cx="13594007" cy="6858000"/>
          </a:xfrm>
        </p:grpSpPr>
        <p:sp>
          <p:nvSpPr>
            <p:cNvPr id="12" name="Freeform: Shape 11">
              <a:extLst>
                <a:ext uri="{FF2B5EF4-FFF2-40B4-BE49-F238E27FC236}">
                  <a16:creationId xmlns:a16="http://schemas.microsoft.com/office/drawing/2014/main" id="{47BA8C32-06BA-4030-A70E-A16FD0A8937E}"/>
                </a:ext>
              </a:extLst>
            </p:cNvPr>
            <p:cNvSpPr/>
            <p:nvPr userDrawn="1"/>
          </p:nvSpPr>
          <p:spPr>
            <a:xfrm>
              <a:off x="3085566" y="135217"/>
              <a:ext cx="9106434" cy="6722783"/>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434" h="6722783">
                  <a:moveTo>
                    <a:pt x="0" y="0"/>
                  </a:moveTo>
                  <a:lnTo>
                    <a:pt x="9106434" y="0"/>
                  </a:lnTo>
                  <a:lnTo>
                    <a:pt x="6463646"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sp>
          <p:nvSpPr>
            <p:cNvPr id="18" name="Freeform: Shape 17">
              <a:extLst>
                <a:ext uri="{FF2B5EF4-FFF2-40B4-BE49-F238E27FC236}">
                  <a16:creationId xmlns:a16="http://schemas.microsoft.com/office/drawing/2014/main" id="{349BC589-1A6A-4AA4-A140-C32137EE0D4E}"/>
                </a:ext>
              </a:extLst>
            </p:cNvPr>
            <p:cNvSpPr/>
            <p:nvPr userDrawn="1"/>
          </p:nvSpPr>
          <p:spPr>
            <a:xfrm>
              <a:off x="-1402007" y="0"/>
              <a:ext cx="13479706" cy="6858000"/>
            </a:xfrm>
            <a:custGeom>
              <a:avLst/>
              <a:gdLst>
                <a:gd name="connsiteX0" fmla="*/ 1402005 w 13479706"/>
                <a:gd name="connsiteY0" fmla="*/ 0 h 6858000"/>
                <a:gd name="connsiteX1" fmla="*/ 3662516 w 13479706"/>
                <a:gd name="connsiteY1" fmla="*/ 0 h 6858000"/>
                <a:gd name="connsiteX2" fmla="*/ 3748258 w 13479706"/>
                <a:gd name="connsiteY2" fmla="*/ 0 h 6858000"/>
                <a:gd name="connsiteX3" fmla="*/ 4378414 w 13479706"/>
                <a:gd name="connsiteY3" fmla="*/ 0 h 6858000"/>
                <a:gd name="connsiteX4" fmla="*/ 4378414 w 13479706"/>
                <a:gd name="connsiteY4" fmla="*/ 4 h 6858000"/>
                <a:gd name="connsiteX5" fmla="*/ 13479706 w 13479706"/>
                <a:gd name="connsiteY5" fmla="*/ 4 h 6858000"/>
                <a:gd name="connsiteX6" fmla="*/ 10783765 w 13479706"/>
                <a:gd name="connsiteY6" fmla="*/ 6857998 h 6858000"/>
                <a:gd name="connsiteX7" fmla="*/ 4378414 w 13479706"/>
                <a:gd name="connsiteY7" fmla="*/ 6857998 h 6858000"/>
                <a:gd name="connsiteX8" fmla="*/ 4378414 w 13479706"/>
                <a:gd name="connsiteY8" fmla="*/ 6858000 h 6858000"/>
                <a:gd name="connsiteX9" fmla="*/ 3748258 w 13479706"/>
                <a:gd name="connsiteY9" fmla="*/ 6858000 h 6858000"/>
                <a:gd name="connsiteX10" fmla="*/ 3662516 w 13479706"/>
                <a:gd name="connsiteY10" fmla="*/ 6858000 h 6858000"/>
                <a:gd name="connsiteX11" fmla="*/ 1402005 w 13479706"/>
                <a:gd name="connsiteY11" fmla="*/ 6858000 h 6858000"/>
                <a:gd name="connsiteX12" fmla="*/ 1402005 w 13479706"/>
                <a:gd name="connsiteY12" fmla="*/ 6857998 h 6858000"/>
                <a:gd name="connsiteX13" fmla="*/ 0 w 13479706"/>
                <a:gd name="connsiteY13" fmla="*/ 6857998 h 6858000"/>
                <a:gd name="connsiteX14" fmla="*/ 0 w 13479706"/>
                <a:gd name="connsiteY14" fmla="*/ 6857997 h 6858000"/>
                <a:gd name="connsiteX15" fmla="*/ 1402005 w 13479706"/>
                <a:gd name="connsiteY15"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79706" h="6858000">
                  <a:moveTo>
                    <a:pt x="1402005" y="0"/>
                  </a:moveTo>
                  <a:lnTo>
                    <a:pt x="3662516" y="0"/>
                  </a:lnTo>
                  <a:lnTo>
                    <a:pt x="3748258" y="0"/>
                  </a:lnTo>
                  <a:lnTo>
                    <a:pt x="4378414" y="0"/>
                  </a:lnTo>
                  <a:lnTo>
                    <a:pt x="4378414" y="4"/>
                  </a:lnTo>
                  <a:lnTo>
                    <a:pt x="13479706" y="4"/>
                  </a:lnTo>
                  <a:lnTo>
                    <a:pt x="10783765" y="6857998"/>
                  </a:lnTo>
                  <a:lnTo>
                    <a:pt x="4378414" y="6857998"/>
                  </a:lnTo>
                  <a:lnTo>
                    <a:pt x="4378414" y="6858000"/>
                  </a:lnTo>
                  <a:lnTo>
                    <a:pt x="3748258" y="6858000"/>
                  </a:lnTo>
                  <a:lnTo>
                    <a:pt x="3662516" y="6858000"/>
                  </a:lnTo>
                  <a:lnTo>
                    <a:pt x="1402005" y="6858000"/>
                  </a:lnTo>
                  <a:lnTo>
                    <a:pt x="1402005" y="6857998"/>
                  </a:lnTo>
                  <a:lnTo>
                    <a:pt x="0" y="6857998"/>
                  </a:lnTo>
                  <a:lnTo>
                    <a:pt x="0" y="6857997"/>
                  </a:lnTo>
                  <a:lnTo>
                    <a:pt x="1402005" y="68579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grpSp>
      <p:sp>
        <p:nvSpPr>
          <p:cNvPr id="10" name="Rectangle 9">
            <a:extLst>
              <a:ext uri="{FF2B5EF4-FFF2-40B4-BE49-F238E27FC236}">
                <a16:creationId xmlns:a16="http://schemas.microsoft.com/office/drawing/2014/main" id="{E6A3CE02-EEBD-4037-BDC5-495C032CE9F4}"/>
              </a:ext>
            </a:extLst>
          </p:cNvPr>
          <p:cNvSpPr/>
          <p:nvPr userDrawn="1"/>
        </p:nvSpPr>
        <p:spPr>
          <a:xfrm>
            <a:off x="52" y="0"/>
            <a:ext cx="12191999"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764" tIns="45719" rIns="90764" bIns="45719" rtlCol="0" anchor="ctr"/>
          <a:lstStyle/>
          <a:p>
            <a:pPr algn="ctr" defTabSz="906716"/>
            <a:endParaRPr lang="en-IE" sz="1867" dirty="0">
              <a:solidFill>
                <a:prstClr val="white"/>
              </a:solidFill>
            </a:endParaRPr>
          </a:p>
        </p:txBody>
      </p:sp>
      <p:sp>
        <p:nvSpPr>
          <p:cNvPr id="7" name="Title 1">
            <a:extLst>
              <a:ext uri="{FF2B5EF4-FFF2-40B4-BE49-F238E27FC236}">
                <a16:creationId xmlns:a16="http://schemas.microsoft.com/office/drawing/2014/main" id="{0644B884-849C-46CD-BFBC-6F5A6704DAF6}"/>
              </a:ext>
            </a:extLst>
          </p:cNvPr>
          <p:cNvSpPr txBox="1">
            <a:spLocks/>
          </p:cNvSpPr>
          <p:nvPr userDrawn="1"/>
        </p:nvSpPr>
        <p:spPr>
          <a:xfrm>
            <a:off x="2987665" y="2922089"/>
            <a:ext cx="6020353" cy="1285211"/>
          </a:xfrm>
          <a:prstGeom prst="rect">
            <a:avLst/>
          </a:prstGeom>
        </p:spPr>
        <p:txBody>
          <a:bodyPr vert="horz" lIns="90764" tIns="45719" rIns="90764" bIns="45719" rtlCol="0" anchor="ctr">
            <a:normAutofit/>
          </a:bodyPr>
          <a:lstStyle>
            <a:lvl1pPr algn="l" defTabSz="914400" rtl="0" eaLnBrk="1" latinLnBrk="0" hangingPunct="1">
              <a:lnSpc>
                <a:spcPct val="90000"/>
              </a:lnSpc>
              <a:spcBef>
                <a:spcPct val="0"/>
              </a:spcBef>
              <a:buNone/>
              <a:defRPr sz="2800" b="0" i="0" kern="1200">
                <a:solidFill>
                  <a:srgbClr val="E1A51E"/>
                </a:solidFill>
                <a:latin typeface="Raleway" charset="0"/>
                <a:ea typeface="Raleway" charset="0"/>
                <a:cs typeface="Raleway" charset="0"/>
              </a:defRPr>
            </a:lvl1pPr>
          </a:lstStyle>
          <a:p>
            <a:pPr algn="ctr"/>
            <a:r>
              <a:rPr lang="en-GB" sz="7200" dirty="0">
                <a:solidFill>
                  <a:prstClr val="white"/>
                </a:solidFill>
                <a:latin typeface="Lato Light" panose="020F0302020204030203" pitchFamily="34" charset="0"/>
              </a:rPr>
              <a:t>Thank you</a:t>
            </a:r>
          </a:p>
        </p:txBody>
      </p:sp>
      <p:pic>
        <p:nvPicPr>
          <p:cNvPr id="16" name="Picture 15">
            <a:extLst>
              <a:ext uri="{FF2B5EF4-FFF2-40B4-BE49-F238E27FC236}">
                <a16:creationId xmlns:a16="http://schemas.microsoft.com/office/drawing/2014/main" id="{7DCA3EA8-B383-46D3-B286-766FEFD031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70636" y="1695597"/>
            <a:ext cx="850831" cy="850831"/>
          </a:xfrm>
          <a:prstGeom prst="rect">
            <a:avLst/>
          </a:prstGeom>
        </p:spPr>
      </p:pic>
      <p:cxnSp>
        <p:nvCxnSpPr>
          <p:cNvPr id="9" name="Straight Connector 8">
            <a:extLst>
              <a:ext uri="{FF2B5EF4-FFF2-40B4-BE49-F238E27FC236}">
                <a16:creationId xmlns:a16="http://schemas.microsoft.com/office/drawing/2014/main" id="{7B7C8F3F-CA51-4765-8253-5F74950DD932}"/>
              </a:ext>
            </a:extLst>
          </p:cNvPr>
          <p:cNvCxnSpPr>
            <a:cxnSpLocks/>
          </p:cNvCxnSpPr>
          <p:nvPr userDrawn="1"/>
        </p:nvCxnSpPr>
        <p:spPr>
          <a:xfrm>
            <a:off x="3910420" y="4429357"/>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5C7057B-7D81-4FF6-BF7B-1694863F0C9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236130" y="6413129"/>
            <a:ext cx="1695095" cy="253811"/>
          </a:xfrm>
          <a:prstGeom prst="rect">
            <a:avLst/>
          </a:prstGeom>
        </p:spPr>
      </p:pic>
    </p:spTree>
    <p:extLst>
      <p:ext uri="{BB962C8B-B14F-4D97-AF65-F5344CB8AC3E}">
        <p14:creationId xmlns:p14="http://schemas.microsoft.com/office/powerpoint/2010/main" val="27890466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_End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F241720-6FB1-495B-90DB-B4CCB69DAD40}"/>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764" tIns="45719" rIns="90764" bIns="45719" rtlCol="0" anchor="ctr"/>
          <a:lstStyle/>
          <a:p>
            <a:pPr algn="ctr" defTabSz="906716"/>
            <a:endParaRPr lang="en-IE" sz="1867" dirty="0">
              <a:solidFill>
                <a:prstClr val="white"/>
              </a:solidFill>
            </a:endParaRPr>
          </a:p>
        </p:txBody>
      </p:sp>
      <p:grpSp>
        <p:nvGrpSpPr>
          <p:cNvPr id="3" name="Group 2">
            <a:extLst>
              <a:ext uri="{FF2B5EF4-FFF2-40B4-BE49-F238E27FC236}">
                <a16:creationId xmlns:a16="http://schemas.microsoft.com/office/drawing/2014/main" id="{1B43681D-0113-41BA-A973-020B42909125}"/>
              </a:ext>
            </a:extLst>
          </p:cNvPr>
          <p:cNvGrpSpPr/>
          <p:nvPr userDrawn="1"/>
        </p:nvGrpSpPr>
        <p:grpSpPr>
          <a:xfrm>
            <a:off x="-1402004" y="0"/>
            <a:ext cx="13594007" cy="6858000"/>
            <a:chOff x="-1402007" y="0"/>
            <a:chExt cx="13594007" cy="6858000"/>
          </a:xfrm>
        </p:grpSpPr>
        <p:sp>
          <p:nvSpPr>
            <p:cNvPr id="12" name="Freeform: Shape 11">
              <a:extLst>
                <a:ext uri="{FF2B5EF4-FFF2-40B4-BE49-F238E27FC236}">
                  <a16:creationId xmlns:a16="http://schemas.microsoft.com/office/drawing/2014/main" id="{47BA8C32-06BA-4030-A70E-A16FD0A8937E}"/>
                </a:ext>
              </a:extLst>
            </p:cNvPr>
            <p:cNvSpPr/>
            <p:nvPr userDrawn="1"/>
          </p:nvSpPr>
          <p:spPr>
            <a:xfrm>
              <a:off x="3085566" y="135217"/>
              <a:ext cx="9106434" cy="6722783"/>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434" h="6722783">
                  <a:moveTo>
                    <a:pt x="0" y="0"/>
                  </a:moveTo>
                  <a:lnTo>
                    <a:pt x="9106434" y="0"/>
                  </a:lnTo>
                  <a:lnTo>
                    <a:pt x="6463646"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sp>
          <p:nvSpPr>
            <p:cNvPr id="18" name="Freeform: Shape 17">
              <a:extLst>
                <a:ext uri="{FF2B5EF4-FFF2-40B4-BE49-F238E27FC236}">
                  <a16:creationId xmlns:a16="http://schemas.microsoft.com/office/drawing/2014/main" id="{349BC589-1A6A-4AA4-A140-C32137EE0D4E}"/>
                </a:ext>
              </a:extLst>
            </p:cNvPr>
            <p:cNvSpPr/>
            <p:nvPr userDrawn="1"/>
          </p:nvSpPr>
          <p:spPr>
            <a:xfrm>
              <a:off x="-1402007" y="0"/>
              <a:ext cx="13479706" cy="6858000"/>
            </a:xfrm>
            <a:custGeom>
              <a:avLst/>
              <a:gdLst>
                <a:gd name="connsiteX0" fmla="*/ 1402005 w 13479706"/>
                <a:gd name="connsiteY0" fmla="*/ 0 h 6858000"/>
                <a:gd name="connsiteX1" fmla="*/ 3662516 w 13479706"/>
                <a:gd name="connsiteY1" fmla="*/ 0 h 6858000"/>
                <a:gd name="connsiteX2" fmla="*/ 3748258 w 13479706"/>
                <a:gd name="connsiteY2" fmla="*/ 0 h 6858000"/>
                <a:gd name="connsiteX3" fmla="*/ 4378414 w 13479706"/>
                <a:gd name="connsiteY3" fmla="*/ 0 h 6858000"/>
                <a:gd name="connsiteX4" fmla="*/ 4378414 w 13479706"/>
                <a:gd name="connsiteY4" fmla="*/ 4 h 6858000"/>
                <a:gd name="connsiteX5" fmla="*/ 13479706 w 13479706"/>
                <a:gd name="connsiteY5" fmla="*/ 4 h 6858000"/>
                <a:gd name="connsiteX6" fmla="*/ 10783765 w 13479706"/>
                <a:gd name="connsiteY6" fmla="*/ 6857998 h 6858000"/>
                <a:gd name="connsiteX7" fmla="*/ 4378414 w 13479706"/>
                <a:gd name="connsiteY7" fmla="*/ 6857998 h 6858000"/>
                <a:gd name="connsiteX8" fmla="*/ 4378414 w 13479706"/>
                <a:gd name="connsiteY8" fmla="*/ 6858000 h 6858000"/>
                <a:gd name="connsiteX9" fmla="*/ 3748258 w 13479706"/>
                <a:gd name="connsiteY9" fmla="*/ 6858000 h 6858000"/>
                <a:gd name="connsiteX10" fmla="*/ 3662516 w 13479706"/>
                <a:gd name="connsiteY10" fmla="*/ 6858000 h 6858000"/>
                <a:gd name="connsiteX11" fmla="*/ 1402005 w 13479706"/>
                <a:gd name="connsiteY11" fmla="*/ 6858000 h 6858000"/>
                <a:gd name="connsiteX12" fmla="*/ 1402005 w 13479706"/>
                <a:gd name="connsiteY12" fmla="*/ 6857998 h 6858000"/>
                <a:gd name="connsiteX13" fmla="*/ 0 w 13479706"/>
                <a:gd name="connsiteY13" fmla="*/ 6857998 h 6858000"/>
                <a:gd name="connsiteX14" fmla="*/ 0 w 13479706"/>
                <a:gd name="connsiteY14" fmla="*/ 6857997 h 6858000"/>
                <a:gd name="connsiteX15" fmla="*/ 1402005 w 13479706"/>
                <a:gd name="connsiteY15"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79706" h="6858000">
                  <a:moveTo>
                    <a:pt x="1402005" y="0"/>
                  </a:moveTo>
                  <a:lnTo>
                    <a:pt x="3662516" y="0"/>
                  </a:lnTo>
                  <a:lnTo>
                    <a:pt x="3748258" y="0"/>
                  </a:lnTo>
                  <a:lnTo>
                    <a:pt x="4378414" y="0"/>
                  </a:lnTo>
                  <a:lnTo>
                    <a:pt x="4378414" y="4"/>
                  </a:lnTo>
                  <a:lnTo>
                    <a:pt x="13479706" y="4"/>
                  </a:lnTo>
                  <a:lnTo>
                    <a:pt x="10783765" y="6857998"/>
                  </a:lnTo>
                  <a:lnTo>
                    <a:pt x="4378414" y="6857998"/>
                  </a:lnTo>
                  <a:lnTo>
                    <a:pt x="4378414" y="6858000"/>
                  </a:lnTo>
                  <a:lnTo>
                    <a:pt x="3748258" y="6858000"/>
                  </a:lnTo>
                  <a:lnTo>
                    <a:pt x="3662516" y="6858000"/>
                  </a:lnTo>
                  <a:lnTo>
                    <a:pt x="1402005" y="6858000"/>
                  </a:lnTo>
                  <a:lnTo>
                    <a:pt x="1402005" y="6857998"/>
                  </a:lnTo>
                  <a:lnTo>
                    <a:pt x="0" y="6857998"/>
                  </a:lnTo>
                  <a:lnTo>
                    <a:pt x="0" y="6857997"/>
                  </a:lnTo>
                  <a:lnTo>
                    <a:pt x="1402005" y="68579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grpSp>
      <p:sp>
        <p:nvSpPr>
          <p:cNvPr id="10" name="Rectangle 9">
            <a:extLst>
              <a:ext uri="{FF2B5EF4-FFF2-40B4-BE49-F238E27FC236}">
                <a16:creationId xmlns:a16="http://schemas.microsoft.com/office/drawing/2014/main" id="{E6A3CE02-EEBD-4037-BDC5-495C032CE9F4}"/>
              </a:ext>
            </a:extLst>
          </p:cNvPr>
          <p:cNvSpPr/>
          <p:nvPr userDrawn="1"/>
        </p:nvSpPr>
        <p:spPr>
          <a:xfrm>
            <a:off x="52" y="0"/>
            <a:ext cx="12191999"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764" tIns="45719" rIns="90764" bIns="45719" rtlCol="0" anchor="ctr"/>
          <a:lstStyle/>
          <a:p>
            <a:pPr algn="ctr" defTabSz="906716"/>
            <a:endParaRPr lang="en-IE" sz="1867" dirty="0">
              <a:solidFill>
                <a:prstClr val="white"/>
              </a:solidFill>
            </a:endParaRPr>
          </a:p>
        </p:txBody>
      </p:sp>
      <p:sp>
        <p:nvSpPr>
          <p:cNvPr id="7" name="Title 1">
            <a:extLst>
              <a:ext uri="{FF2B5EF4-FFF2-40B4-BE49-F238E27FC236}">
                <a16:creationId xmlns:a16="http://schemas.microsoft.com/office/drawing/2014/main" id="{0644B884-849C-46CD-BFBC-6F5A6704DAF6}"/>
              </a:ext>
            </a:extLst>
          </p:cNvPr>
          <p:cNvSpPr txBox="1">
            <a:spLocks/>
          </p:cNvSpPr>
          <p:nvPr userDrawn="1"/>
        </p:nvSpPr>
        <p:spPr>
          <a:xfrm>
            <a:off x="2987665" y="2922089"/>
            <a:ext cx="6020353" cy="1285211"/>
          </a:xfrm>
          <a:prstGeom prst="rect">
            <a:avLst/>
          </a:prstGeom>
        </p:spPr>
        <p:txBody>
          <a:bodyPr vert="horz" lIns="90764" tIns="45719" rIns="90764" bIns="45719" rtlCol="0" anchor="ctr">
            <a:normAutofit/>
          </a:bodyPr>
          <a:lstStyle>
            <a:lvl1pPr algn="l" defTabSz="914400" rtl="0" eaLnBrk="1" latinLnBrk="0" hangingPunct="1">
              <a:lnSpc>
                <a:spcPct val="90000"/>
              </a:lnSpc>
              <a:spcBef>
                <a:spcPct val="0"/>
              </a:spcBef>
              <a:buNone/>
              <a:defRPr sz="2800" b="0" i="0" kern="1200">
                <a:solidFill>
                  <a:srgbClr val="E1A51E"/>
                </a:solidFill>
                <a:latin typeface="Raleway" charset="0"/>
                <a:ea typeface="Raleway" charset="0"/>
                <a:cs typeface="Raleway" charset="0"/>
              </a:defRPr>
            </a:lvl1pPr>
          </a:lstStyle>
          <a:p>
            <a:pPr algn="ctr"/>
            <a:r>
              <a:rPr lang="en-GB" sz="7200" dirty="0">
                <a:solidFill>
                  <a:prstClr val="white"/>
                </a:solidFill>
                <a:latin typeface="Lato Light" panose="020F0302020204030203" pitchFamily="34" charset="0"/>
              </a:rPr>
              <a:t>Thank you</a:t>
            </a:r>
          </a:p>
        </p:txBody>
      </p:sp>
      <p:pic>
        <p:nvPicPr>
          <p:cNvPr id="16" name="Picture 15">
            <a:extLst>
              <a:ext uri="{FF2B5EF4-FFF2-40B4-BE49-F238E27FC236}">
                <a16:creationId xmlns:a16="http://schemas.microsoft.com/office/drawing/2014/main" id="{7DCA3EA8-B383-46D3-B286-766FEFD031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70636" y="1695597"/>
            <a:ext cx="850831" cy="850831"/>
          </a:xfrm>
          <a:prstGeom prst="rect">
            <a:avLst/>
          </a:prstGeom>
        </p:spPr>
      </p:pic>
      <p:cxnSp>
        <p:nvCxnSpPr>
          <p:cNvPr id="9" name="Straight Connector 8">
            <a:extLst>
              <a:ext uri="{FF2B5EF4-FFF2-40B4-BE49-F238E27FC236}">
                <a16:creationId xmlns:a16="http://schemas.microsoft.com/office/drawing/2014/main" id="{7B7C8F3F-CA51-4765-8253-5F74950DD932}"/>
              </a:ext>
            </a:extLst>
          </p:cNvPr>
          <p:cNvCxnSpPr>
            <a:cxnSpLocks/>
          </p:cNvCxnSpPr>
          <p:nvPr userDrawn="1"/>
        </p:nvCxnSpPr>
        <p:spPr>
          <a:xfrm>
            <a:off x="3910420" y="4429357"/>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5C7057B-7D81-4FF6-BF7B-1694863F0C9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236130" y="6413129"/>
            <a:ext cx="1695095" cy="253811"/>
          </a:xfrm>
          <a:prstGeom prst="rect">
            <a:avLst/>
          </a:prstGeom>
        </p:spPr>
      </p:pic>
    </p:spTree>
    <p:extLst>
      <p:ext uri="{BB962C8B-B14F-4D97-AF65-F5344CB8AC3E}">
        <p14:creationId xmlns:p14="http://schemas.microsoft.com/office/powerpoint/2010/main" val="209155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person profi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0FFA-0956-4A11-AE73-1B0D5E80A1F5}"/>
              </a:ext>
            </a:extLst>
          </p:cNvPr>
          <p:cNvSpPr>
            <a:spLocks noGrp="1"/>
          </p:cNvSpPr>
          <p:nvPr>
            <p:ph type="title"/>
          </p:nvPr>
        </p:nvSpPr>
        <p:spPr/>
        <p:txBody>
          <a:bodyPr/>
          <a:lstStyle>
            <a:lvl1pPr>
              <a:defRPr/>
            </a:lvl1pPr>
          </a:lstStyle>
          <a:p>
            <a:r>
              <a:rPr lang="en-US" smtClean="0"/>
              <a:t>Click to edit Master title style</a:t>
            </a:r>
            <a:endParaRPr lang="en-IE" dirty="0"/>
          </a:p>
        </p:txBody>
      </p:sp>
      <p:sp>
        <p:nvSpPr>
          <p:cNvPr id="5" name="Picture Placeholder 6">
            <a:extLst>
              <a:ext uri="{FF2B5EF4-FFF2-40B4-BE49-F238E27FC236}">
                <a16:creationId xmlns:a16="http://schemas.microsoft.com/office/drawing/2014/main" id="{FEF15716-FEB7-4B78-82C4-CAD0E6FB4816}"/>
              </a:ext>
            </a:extLst>
          </p:cNvPr>
          <p:cNvSpPr>
            <a:spLocks noGrp="1"/>
          </p:cNvSpPr>
          <p:nvPr>
            <p:ph type="pic" sz="quarter" idx="14" hasCustomPrompt="1"/>
          </p:nvPr>
        </p:nvSpPr>
        <p:spPr>
          <a:xfrm>
            <a:off x="582352" y="2053530"/>
            <a:ext cx="2539899" cy="1545254"/>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Arial" panose="020B0604020202020204" pitchFamily="34" charset="0"/>
              </a:defRPr>
            </a:lvl1pPr>
          </a:lstStyle>
          <a:p>
            <a:r>
              <a:rPr lang="en-ZA" dirty="0"/>
              <a:t>Insert Your Photo</a:t>
            </a:r>
          </a:p>
        </p:txBody>
      </p:sp>
      <p:sp>
        <p:nvSpPr>
          <p:cNvPr id="7" name="Text Placeholder 17">
            <a:extLst>
              <a:ext uri="{FF2B5EF4-FFF2-40B4-BE49-F238E27FC236}">
                <a16:creationId xmlns:a16="http://schemas.microsoft.com/office/drawing/2014/main" id="{7C601A8B-D5E4-4900-974A-07F0A31EFAA9}"/>
              </a:ext>
            </a:extLst>
          </p:cNvPr>
          <p:cNvSpPr>
            <a:spLocks noGrp="1"/>
          </p:cNvSpPr>
          <p:nvPr>
            <p:ph type="body" sz="quarter" idx="15" hasCustomPrompt="1"/>
          </p:nvPr>
        </p:nvSpPr>
        <p:spPr>
          <a:xfrm>
            <a:off x="582353" y="3886422"/>
            <a:ext cx="2539900" cy="274603"/>
          </a:xfrm>
          <a:prstGeom prst="rect">
            <a:avLst/>
          </a:prstGeom>
        </p:spPr>
        <p:txBody>
          <a:bodyPr anchor="ctr">
            <a:noAutofit/>
          </a:bodyPr>
          <a:lstStyle>
            <a:lvl1pPr marL="0" indent="0" algn="l">
              <a:buFont typeface="Arial" panose="020B0604020202020204" pitchFamily="34" charset="0"/>
              <a:buNone/>
              <a:defRPr sz="1800" b="1" baseline="0">
                <a:solidFill>
                  <a:srgbClr val="404040"/>
                </a:solidFill>
                <a:latin typeface="Arial" panose="020B0604020202020204" pitchFamily="34" charset="0"/>
              </a:defRPr>
            </a:lvl1pPr>
          </a:lstStyle>
          <a:p>
            <a:pPr lvl="0"/>
            <a:r>
              <a:rPr lang="en-US" dirty="0"/>
              <a:t>Full Name</a:t>
            </a:r>
            <a:endParaRPr lang="en-ZA" dirty="0"/>
          </a:p>
        </p:txBody>
      </p:sp>
      <p:sp>
        <p:nvSpPr>
          <p:cNvPr id="8" name="Text Placeholder 17">
            <a:extLst>
              <a:ext uri="{FF2B5EF4-FFF2-40B4-BE49-F238E27FC236}">
                <a16:creationId xmlns:a16="http://schemas.microsoft.com/office/drawing/2014/main" id="{80570701-D34C-45AE-9DC0-7F6C6AEBA81C}"/>
              </a:ext>
            </a:extLst>
          </p:cNvPr>
          <p:cNvSpPr>
            <a:spLocks noGrp="1"/>
          </p:cNvSpPr>
          <p:nvPr>
            <p:ph type="body" sz="quarter" idx="16" hasCustomPrompt="1"/>
          </p:nvPr>
        </p:nvSpPr>
        <p:spPr>
          <a:xfrm>
            <a:off x="582352" y="4360883"/>
            <a:ext cx="2539901" cy="206288"/>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Arial" panose="020B0604020202020204" pitchFamily="34" charset="0"/>
              </a:defRPr>
            </a:lvl1pPr>
          </a:lstStyle>
          <a:p>
            <a:pPr lvl="0"/>
            <a:r>
              <a:rPr lang="en-US" dirty="0"/>
              <a:t>Title</a:t>
            </a:r>
            <a:endParaRPr lang="en-ZA" dirty="0"/>
          </a:p>
        </p:txBody>
      </p:sp>
      <p:sp>
        <p:nvSpPr>
          <p:cNvPr id="11" name="Text Placeholder 17">
            <a:extLst>
              <a:ext uri="{FF2B5EF4-FFF2-40B4-BE49-F238E27FC236}">
                <a16:creationId xmlns:a16="http://schemas.microsoft.com/office/drawing/2014/main" id="{4E60C779-CDE1-47CE-ABFA-E7BF95270D6F}"/>
              </a:ext>
            </a:extLst>
          </p:cNvPr>
          <p:cNvSpPr>
            <a:spLocks noGrp="1"/>
          </p:cNvSpPr>
          <p:nvPr>
            <p:ph type="body" sz="quarter" idx="21"/>
          </p:nvPr>
        </p:nvSpPr>
        <p:spPr>
          <a:xfrm>
            <a:off x="582352" y="4640021"/>
            <a:ext cx="2539901" cy="206288"/>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Arial" panose="020B0604020202020204" pitchFamily="34" charset="0"/>
              </a:defRPr>
            </a:lvl1pPr>
          </a:lstStyle>
          <a:p>
            <a:pPr lvl="0"/>
            <a:r>
              <a:rPr lang="en-US" smtClean="0"/>
              <a:t>Edit Master text styles</a:t>
            </a:r>
          </a:p>
        </p:txBody>
      </p:sp>
      <p:sp>
        <p:nvSpPr>
          <p:cNvPr id="12" name="Text Placeholder 17">
            <a:extLst>
              <a:ext uri="{FF2B5EF4-FFF2-40B4-BE49-F238E27FC236}">
                <a16:creationId xmlns:a16="http://schemas.microsoft.com/office/drawing/2014/main" id="{1C242ABA-1C76-404A-AF72-AFCA6487CC1A}"/>
              </a:ext>
            </a:extLst>
          </p:cNvPr>
          <p:cNvSpPr>
            <a:spLocks noGrp="1"/>
          </p:cNvSpPr>
          <p:nvPr>
            <p:ph type="body" sz="quarter" idx="22"/>
          </p:nvPr>
        </p:nvSpPr>
        <p:spPr>
          <a:xfrm>
            <a:off x="582352" y="4919159"/>
            <a:ext cx="2539901" cy="206288"/>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Arial" panose="020B0604020202020204" pitchFamily="34" charset="0"/>
              </a:defRPr>
            </a:lvl1pPr>
          </a:lstStyle>
          <a:p>
            <a:pPr lvl="0"/>
            <a:r>
              <a:rPr lang="en-US" smtClean="0"/>
              <a:t>Edit Master text styles</a:t>
            </a:r>
          </a:p>
        </p:txBody>
      </p:sp>
      <p:sp>
        <p:nvSpPr>
          <p:cNvPr id="13" name="Picture Placeholder 6">
            <a:extLst>
              <a:ext uri="{FF2B5EF4-FFF2-40B4-BE49-F238E27FC236}">
                <a16:creationId xmlns:a16="http://schemas.microsoft.com/office/drawing/2014/main" id="{EB1F5868-2E2E-46E8-9A42-08B203198671}"/>
              </a:ext>
            </a:extLst>
          </p:cNvPr>
          <p:cNvSpPr>
            <a:spLocks noGrp="1"/>
          </p:cNvSpPr>
          <p:nvPr>
            <p:ph type="pic" sz="quarter" idx="23" hasCustomPrompt="1"/>
          </p:nvPr>
        </p:nvSpPr>
        <p:spPr>
          <a:xfrm>
            <a:off x="6307865" y="2053530"/>
            <a:ext cx="2539899" cy="1545254"/>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Arial" panose="020B0604020202020204" pitchFamily="34" charset="0"/>
              </a:defRPr>
            </a:lvl1pPr>
          </a:lstStyle>
          <a:p>
            <a:r>
              <a:rPr lang="en-ZA" dirty="0"/>
              <a:t>Insert Your Photo</a:t>
            </a:r>
          </a:p>
        </p:txBody>
      </p:sp>
      <p:sp>
        <p:nvSpPr>
          <p:cNvPr id="15" name="Text Placeholder 17">
            <a:extLst>
              <a:ext uri="{FF2B5EF4-FFF2-40B4-BE49-F238E27FC236}">
                <a16:creationId xmlns:a16="http://schemas.microsoft.com/office/drawing/2014/main" id="{65306246-BBCA-4941-BCBB-81D1B9DA5E7A}"/>
              </a:ext>
            </a:extLst>
          </p:cNvPr>
          <p:cNvSpPr>
            <a:spLocks noGrp="1"/>
          </p:cNvSpPr>
          <p:nvPr>
            <p:ph type="body" sz="quarter" idx="24" hasCustomPrompt="1"/>
          </p:nvPr>
        </p:nvSpPr>
        <p:spPr>
          <a:xfrm>
            <a:off x="6307866" y="3886422"/>
            <a:ext cx="2539900" cy="274603"/>
          </a:xfrm>
          <a:prstGeom prst="rect">
            <a:avLst/>
          </a:prstGeom>
        </p:spPr>
        <p:txBody>
          <a:bodyPr anchor="ctr">
            <a:noAutofit/>
          </a:bodyPr>
          <a:lstStyle>
            <a:lvl1pPr marL="0" indent="0" algn="l">
              <a:buFont typeface="Arial" panose="020B0604020202020204" pitchFamily="34" charset="0"/>
              <a:buNone/>
              <a:defRPr sz="1800" b="1" baseline="0">
                <a:solidFill>
                  <a:srgbClr val="404040"/>
                </a:solidFill>
                <a:latin typeface="Arial" panose="020B0604020202020204" pitchFamily="34" charset="0"/>
              </a:defRPr>
            </a:lvl1pPr>
          </a:lstStyle>
          <a:p>
            <a:pPr lvl="0"/>
            <a:r>
              <a:rPr lang="en-US" dirty="0"/>
              <a:t>Full Name</a:t>
            </a:r>
            <a:endParaRPr lang="en-ZA" dirty="0"/>
          </a:p>
        </p:txBody>
      </p:sp>
      <p:sp>
        <p:nvSpPr>
          <p:cNvPr id="16" name="Text Placeholder 17">
            <a:extLst>
              <a:ext uri="{FF2B5EF4-FFF2-40B4-BE49-F238E27FC236}">
                <a16:creationId xmlns:a16="http://schemas.microsoft.com/office/drawing/2014/main" id="{F9CDC5A8-D3F2-4455-A2BB-FF2193B18DF7}"/>
              </a:ext>
            </a:extLst>
          </p:cNvPr>
          <p:cNvSpPr>
            <a:spLocks noGrp="1"/>
          </p:cNvSpPr>
          <p:nvPr>
            <p:ph type="body" sz="quarter" idx="25" hasCustomPrompt="1"/>
          </p:nvPr>
        </p:nvSpPr>
        <p:spPr>
          <a:xfrm>
            <a:off x="6307865" y="4360883"/>
            <a:ext cx="2539901" cy="206288"/>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Arial" panose="020B0604020202020204" pitchFamily="34" charset="0"/>
              </a:defRPr>
            </a:lvl1pPr>
          </a:lstStyle>
          <a:p>
            <a:pPr lvl="0"/>
            <a:r>
              <a:rPr lang="en-US" dirty="0"/>
              <a:t>Title</a:t>
            </a:r>
            <a:endParaRPr lang="en-ZA" dirty="0"/>
          </a:p>
        </p:txBody>
      </p:sp>
      <p:sp>
        <p:nvSpPr>
          <p:cNvPr id="17" name="Text Placeholder 17">
            <a:extLst>
              <a:ext uri="{FF2B5EF4-FFF2-40B4-BE49-F238E27FC236}">
                <a16:creationId xmlns:a16="http://schemas.microsoft.com/office/drawing/2014/main" id="{F79D789B-A0CB-47B0-835E-DBB1A6D0D52B}"/>
              </a:ext>
            </a:extLst>
          </p:cNvPr>
          <p:cNvSpPr>
            <a:spLocks noGrp="1"/>
          </p:cNvSpPr>
          <p:nvPr>
            <p:ph type="body" sz="quarter" idx="26"/>
          </p:nvPr>
        </p:nvSpPr>
        <p:spPr>
          <a:xfrm>
            <a:off x="6307865" y="4640021"/>
            <a:ext cx="2539901" cy="206288"/>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Arial" panose="020B0604020202020204" pitchFamily="34" charset="0"/>
              </a:defRPr>
            </a:lvl1pPr>
          </a:lstStyle>
          <a:p>
            <a:pPr lvl="0"/>
            <a:r>
              <a:rPr lang="en-US" smtClean="0"/>
              <a:t>Edit Master text styles</a:t>
            </a:r>
          </a:p>
        </p:txBody>
      </p:sp>
      <p:sp>
        <p:nvSpPr>
          <p:cNvPr id="18" name="Text Placeholder 17">
            <a:extLst>
              <a:ext uri="{FF2B5EF4-FFF2-40B4-BE49-F238E27FC236}">
                <a16:creationId xmlns:a16="http://schemas.microsoft.com/office/drawing/2014/main" id="{7CA93C7E-7DC7-470C-889A-CCFAAED8AD7F}"/>
              </a:ext>
            </a:extLst>
          </p:cNvPr>
          <p:cNvSpPr>
            <a:spLocks noGrp="1"/>
          </p:cNvSpPr>
          <p:nvPr>
            <p:ph type="body" sz="quarter" idx="27"/>
          </p:nvPr>
        </p:nvSpPr>
        <p:spPr>
          <a:xfrm>
            <a:off x="6307865" y="4919159"/>
            <a:ext cx="2539901" cy="206288"/>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Arial" panose="020B0604020202020204" pitchFamily="34" charset="0"/>
              </a:defRPr>
            </a:lvl1pPr>
          </a:lstStyle>
          <a:p>
            <a:pPr lvl="0"/>
            <a:r>
              <a:rPr lang="en-US" smtClean="0"/>
              <a:t>Edit Master text styles</a:t>
            </a:r>
          </a:p>
        </p:txBody>
      </p:sp>
      <p:sp>
        <p:nvSpPr>
          <p:cNvPr id="32" name="Text Placeholder 3">
            <a:extLst>
              <a:ext uri="{FF2B5EF4-FFF2-40B4-BE49-F238E27FC236}">
                <a16:creationId xmlns:a16="http://schemas.microsoft.com/office/drawing/2014/main" id="{F04A117B-0FE0-4763-97FE-20E4B5DCA4EA}"/>
              </a:ext>
            </a:extLst>
          </p:cNvPr>
          <p:cNvSpPr>
            <a:spLocks noGrp="1"/>
          </p:cNvSpPr>
          <p:nvPr>
            <p:ph type="body" sz="quarter" idx="19" hasCustomPrompt="1"/>
          </p:nvPr>
        </p:nvSpPr>
        <p:spPr>
          <a:xfrm>
            <a:off x="3302917" y="2074707"/>
            <a:ext cx="2646117" cy="3410232"/>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600">
                <a:solidFill>
                  <a:srgbClr val="404040"/>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dirty="0" smtClean="0"/>
              <a:t>Insert text here. Use bio from ALG website or other marketing materials.</a:t>
            </a:r>
            <a:endParaRPr lang="en-ZA" dirty="0" smtClean="0"/>
          </a:p>
        </p:txBody>
      </p:sp>
      <p:sp>
        <p:nvSpPr>
          <p:cNvPr id="33" name="Text Placeholder 3">
            <a:extLst>
              <a:ext uri="{FF2B5EF4-FFF2-40B4-BE49-F238E27FC236}">
                <a16:creationId xmlns:a16="http://schemas.microsoft.com/office/drawing/2014/main" id="{AB3848A1-A396-4245-9487-79508CC794D5}"/>
              </a:ext>
            </a:extLst>
          </p:cNvPr>
          <p:cNvSpPr>
            <a:spLocks noGrp="1"/>
          </p:cNvSpPr>
          <p:nvPr>
            <p:ph type="body" sz="quarter" idx="28" hasCustomPrompt="1"/>
          </p:nvPr>
        </p:nvSpPr>
        <p:spPr>
          <a:xfrm>
            <a:off x="9028432" y="2074707"/>
            <a:ext cx="2646117" cy="3410232"/>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600">
                <a:solidFill>
                  <a:srgbClr val="404040"/>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dirty="0" smtClean="0"/>
              <a:t>Insert text here. Use bio from ALG website or other marketing materials. </a:t>
            </a:r>
            <a:endParaRPr lang="en-ZA" dirty="0"/>
          </a:p>
        </p:txBody>
      </p:sp>
      <p:cxnSp>
        <p:nvCxnSpPr>
          <p:cNvPr id="20" name="Straight Connector 19">
            <a:extLst>
              <a:ext uri="{FF2B5EF4-FFF2-40B4-BE49-F238E27FC236}">
                <a16:creationId xmlns:a16="http://schemas.microsoft.com/office/drawing/2014/main" id="{E467A01C-D58F-4B0B-93E0-34A1355FE661}"/>
              </a:ext>
            </a:extLst>
          </p:cNvPr>
          <p:cNvCxnSpPr>
            <a:cxnSpLocks/>
          </p:cNvCxnSpPr>
          <p:nvPr userDrawn="1"/>
        </p:nvCxnSpPr>
        <p:spPr>
          <a:xfrm>
            <a:off x="582352" y="1076762"/>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A0E8A8CD-DDE5-40ED-A602-D824B5E41938}"/>
              </a:ext>
            </a:extLst>
          </p:cNvPr>
          <p:cNvSpPr>
            <a:spLocks noGrp="1"/>
          </p:cNvSpPr>
          <p:nvPr>
            <p:ph type="sldNum" sz="quarter" idx="4"/>
          </p:nvPr>
        </p:nvSpPr>
        <p:spPr>
          <a:xfrm>
            <a:off x="480231" y="6382858"/>
            <a:ext cx="517451" cy="220034"/>
          </a:xfrm>
          <a:prstGeom prst="rect">
            <a:avLst/>
          </a:prstGeom>
          <a:noFill/>
        </p:spPr>
        <p:txBody>
          <a:bodyPr vert="horz" lIns="91440" tIns="45720" rIns="91440" bIns="45720" rtlCol="0" anchor="ctr"/>
          <a:lstStyle>
            <a:lvl1pPr algn="l">
              <a:defRPr sz="1400" b="0">
                <a:solidFill>
                  <a:schemeClr val="accent4"/>
                </a:solidFill>
                <a:latin typeface="Arial" panose="020B0604020202020204" pitchFamily="34" charset="0"/>
                <a:ea typeface="Lato" panose="020F0502020204030203" pitchFamily="34" charset="0"/>
                <a:cs typeface="Arial" panose="020B0604020202020204" pitchFamily="34" charset="0"/>
              </a:defRPr>
            </a:lvl1pPr>
          </a:lstStyle>
          <a:p>
            <a:fld id="{2427FC1E-7985-7740-AECD-BB1FE8B23C08}" type="slidenum">
              <a:rPr lang="en-US" smtClean="0"/>
              <a:pPr/>
              <a:t>‹#›</a:t>
            </a:fld>
            <a:endParaRPr lang="en-US" dirty="0"/>
          </a:p>
        </p:txBody>
      </p:sp>
      <p:cxnSp>
        <p:nvCxnSpPr>
          <p:cNvPr id="22" name="Straight Connector 21">
            <a:extLst>
              <a:ext uri="{FF2B5EF4-FFF2-40B4-BE49-F238E27FC236}">
                <a16:creationId xmlns:a16="http://schemas.microsoft.com/office/drawing/2014/main" id="{21D9009C-4E39-4D61-8D0D-99A5066E9AA3}"/>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378267"/>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_End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F241720-6FB1-495B-90DB-B4CCB69DAD40}"/>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764" tIns="45719" rIns="90764" bIns="45719" rtlCol="0" anchor="ctr"/>
          <a:lstStyle/>
          <a:p>
            <a:pPr algn="ctr" defTabSz="906716"/>
            <a:endParaRPr lang="en-IE" sz="1867" dirty="0">
              <a:solidFill>
                <a:prstClr val="white"/>
              </a:solidFill>
            </a:endParaRPr>
          </a:p>
        </p:txBody>
      </p:sp>
      <p:grpSp>
        <p:nvGrpSpPr>
          <p:cNvPr id="3" name="Group 2">
            <a:extLst>
              <a:ext uri="{FF2B5EF4-FFF2-40B4-BE49-F238E27FC236}">
                <a16:creationId xmlns:a16="http://schemas.microsoft.com/office/drawing/2014/main" id="{1B43681D-0113-41BA-A973-020B42909125}"/>
              </a:ext>
            </a:extLst>
          </p:cNvPr>
          <p:cNvGrpSpPr/>
          <p:nvPr userDrawn="1"/>
        </p:nvGrpSpPr>
        <p:grpSpPr>
          <a:xfrm>
            <a:off x="-1402004" y="0"/>
            <a:ext cx="13594007" cy="6858000"/>
            <a:chOff x="-1402007" y="0"/>
            <a:chExt cx="13594007" cy="6858000"/>
          </a:xfrm>
        </p:grpSpPr>
        <p:sp>
          <p:nvSpPr>
            <p:cNvPr id="12" name="Freeform: Shape 11">
              <a:extLst>
                <a:ext uri="{FF2B5EF4-FFF2-40B4-BE49-F238E27FC236}">
                  <a16:creationId xmlns:a16="http://schemas.microsoft.com/office/drawing/2014/main" id="{47BA8C32-06BA-4030-A70E-A16FD0A8937E}"/>
                </a:ext>
              </a:extLst>
            </p:cNvPr>
            <p:cNvSpPr/>
            <p:nvPr userDrawn="1"/>
          </p:nvSpPr>
          <p:spPr>
            <a:xfrm>
              <a:off x="3085566" y="135217"/>
              <a:ext cx="9106434" cy="6722783"/>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434" h="6722783">
                  <a:moveTo>
                    <a:pt x="0" y="0"/>
                  </a:moveTo>
                  <a:lnTo>
                    <a:pt x="9106434" y="0"/>
                  </a:lnTo>
                  <a:lnTo>
                    <a:pt x="6463646"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sp>
          <p:nvSpPr>
            <p:cNvPr id="18" name="Freeform: Shape 17">
              <a:extLst>
                <a:ext uri="{FF2B5EF4-FFF2-40B4-BE49-F238E27FC236}">
                  <a16:creationId xmlns:a16="http://schemas.microsoft.com/office/drawing/2014/main" id="{349BC589-1A6A-4AA4-A140-C32137EE0D4E}"/>
                </a:ext>
              </a:extLst>
            </p:cNvPr>
            <p:cNvSpPr/>
            <p:nvPr userDrawn="1"/>
          </p:nvSpPr>
          <p:spPr>
            <a:xfrm>
              <a:off x="-1402007" y="0"/>
              <a:ext cx="13479706" cy="6858000"/>
            </a:xfrm>
            <a:custGeom>
              <a:avLst/>
              <a:gdLst>
                <a:gd name="connsiteX0" fmla="*/ 1402005 w 13479706"/>
                <a:gd name="connsiteY0" fmla="*/ 0 h 6858000"/>
                <a:gd name="connsiteX1" fmla="*/ 3662516 w 13479706"/>
                <a:gd name="connsiteY1" fmla="*/ 0 h 6858000"/>
                <a:gd name="connsiteX2" fmla="*/ 3748258 w 13479706"/>
                <a:gd name="connsiteY2" fmla="*/ 0 h 6858000"/>
                <a:gd name="connsiteX3" fmla="*/ 4378414 w 13479706"/>
                <a:gd name="connsiteY3" fmla="*/ 0 h 6858000"/>
                <a:gd name="connsiteX4" fmla="*/ 4378414 w 13479706"/>
                <a:gd name="connsiteY4" fmla="*/ 4 h 6858000"/>
                <a:gd name="connsiteX5" fmla="*/ 13479706 w 13479706"/>
                <a:gd name="connsiteY5" fmla="*/ 4 h 6858000"/>
                <a:gd name="connsiteX6" fmla="*/ 10783765 w 13479706"/>
                <a:gd name="connsiteY6" fmla="*/ 6857998 h 6858000"/>
                <a:gd name="connsiteX7" fmla="*/ 4378414 w 13479706"/>
                <a:gd name="connsiteY7" fmla="*/ 6857998 h 6858000"/>
                <a:gd name="connsiteX8" fmla="*/ 4378414 w 13479706"/>
                <a:gd name="connsiteY8" fmla="*/ 6858000 h 6858000"/>
                <a:gd name="connsiteX9" fmla="*/ 3748258 w 13479706"/>
                <a:gd name="connsiteY9" fmla="*/ 6858000 h 6858000"/>
                <a:gd name="connsiteX10" fmla="*/ 3662516 w 13479706"/>
                <a:gd name="connsiteY10" fmla="*/ 6858000 h 6858000"/>
                <a:gd name="connsiteX11" fmla="*/ 1402005 w 13479706"/>
                <a:gd name="connsiteY11" fmla="*/ 6858000 h 6858000"/>
                <a:gd name="connsiteX12" fmla="*/ 1402005 w 13479706"/>
                <a:gd name="connsiteY12" fmla="*/ 6857998 h 6858000"/>
                <a:gd name="connsiteX13" fmla="*/ 0 w 13479706"/>
                <a:gd name="connsiteY13" fmla="*/ 6857998 h 6858000"/>
                <a:gd name="connsiteX14" fmla="*/ 0 w 13479706"/>
                <a:gd name="connsiteY14" fmla="*/ 6857997 h 6858000"/>
                <a:gd name="connsiteX15" fmla="*/ 1402005 w 13479706"/>
                <a:gd name="connsiteY15"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79706" h="6858000">
                  <a:moveTo>
                    <a:pt x="1402005" y="0"/>
                  </a:moveTo>
                  <a:lnTo>
                    <a:pt x="3662516" y="0"/>
                  </a:lnTo>
                  <a:lnTo>
                    <a:pt x="3748258" y="0"/>
                  </a:lnTo>
                  <a:lnTo>
                    <a:pt x="4378414" y="0"/>
                  </a:lnTo>
                  <a:lnTo>
                    <a:pt x="4378414" y="4"/>
                  </a:lnTo>
                  <a:lnTo>
                    <a:pt x="13479706" y="4"/>
                  </a:lnTo>
                  <a:lnTo>
                    <a:pt x="10783765" y="6857998"/>
                  </a:lnTo>
                  <a:lnTo>
                    <a:pt x="4378414" y="6857998"/>
                  </a:lnTo>
                  <a:lnTo>
                    <a:pt x="4378414" y="6858000"/>
                  </a:lnTo>
                  <a:lnTo>
                    <a:pt x="3748258" y="6858000"/>
                  </a:lnTo>
                  <a:lnTo>
                    <a:pt x="3662516" y="6858000"/>
                  </a:lnTo>
                  <a:lnTo>
                    <a:pt x="1402005" y="6858000"/>
                  </a:lnTo>
                  <a:lnTo>
                    <a:pt x="1402005" y="6857998"/>
                  </a:lnTo>
                  <a:lnTo>
                    <a:pt x="0" y="6857998"/>
                  </a:lnTo>
                  <a:lnTo>
                    <a:pt x="0" y="6857997"/>
                  </a:lnTo>
                  <a:lnTo>
                    <a:pt x="1402005" y="68579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grpSp>
      <p:sp>
        <p:nvSpPr>
          <p:cNvPr id="10" name="Rectangle 9">
            <a:extLst>
              <a:ext uri="{FF2B5EF4-FFF2-40B4-BE49-F238E27FC236}">
                <a16:creationId xmlns:a16="http://schemas.microsoft.com/office/drawing/2014/main" id="{E6A3CE02-EEBD-4037-BDC5-495C032CE9F4}"/>
              </a:ext>
            </a:extLst>
          </p:cNvPr>
          <p:cNvSpPr/>
          <p:nvPr userDrawn="1"/>
        </p:nvSpPr>
        <p:spPr>
          <a:xfrm>
            <a:off x="52" y="0"/>
            <a:ext cx="12191999"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764" tIns="45719" rIns="90764" bIns="45719" rtlCol="0" anchor="ctr"/>
          <a:lstStyle/>
          <a:p>
            <a:pPr algn="ctr" defTabSz="906716"/>
            <a:endParaRPr lang="en-IE" sz="1867" dirty="0">
              <a:solidFill>
                <a:prstClr val="white"/>
              </a:solidFill>
            </a:endParaRPr>
          </a:p>
        </p:txBody>
      </p:sp>
      <p:sp>
        <p:nvSpPr>
          <p:cNvPr id="7" name="Title 1">
            <a:extLst>
              <a:ext uri="{FF2B5EF4-FFF2-40B4-BE49-F238E27FC236}">
                <a16:creationId xmlns:a16="http://schemas.microsoft.com/office/drawing/2014/main" id="{0644B884-849C-46CD-BFBC-6F5A6704DAF6}"/>
              </a:ext>
            </a:extLst>
          </p:cNvPr>
          <p:cNvSpPr txBox="1">
            <a:spLocks/>
          </p:cNvSpPr>
          <p:nvPr userDrawn="1"/>
        </p:nvSpPr>
        <p:spPr>
          <a:xfrm>
            <a:off x="2987665" y="2922089"/>
            <a:ext cx="6020353" cy="1285211"/>
          </a:xfrm>
          <a:prstGeom prst="rect">
            <a:avLst/>
          </a:prstGeom>
        </p:spPr>
        <p:txBody>
          <a:bodyPr vert="horz" lIns="90764" tIns="45719" rIns="90764" bIns="45719" rtlCol="0" anchor="ctr">
            <a:normAutofit/>
          </a:bodyPr>
          <a:lstStyle>
            <a:lvl1pPr algn="l" defTabSz="914400" rtl="0" eaLnBrk="1" latinLnBrk="0" hangingPunct="1">
              <a:lnSpc>
                <a:spcPct val="90000"/>
              </a:lnSpc>
              <a:spcBef>
                <a:spcPct val="0"/>
              </a:spcBef>
              <a:buNone/>
              <a:defRPr sz="2800" b="0" i="0" kern="1200">
                <a:solidFill>
                  <a:srgbClr val="E1A51E"/>
                </a:solidFill>
                <a:latin typeface="Raleway" charset="0"/>
                <a:ea typeface="Raleway" charset="0"/>
                <a:cs typeface="Raleway" charset="0"/>
              </a:defRPr>
            </a:lvl1pPr>
          </a:lstStyle>
          <a:p>
            <a:pPr algn="ctr"/>
            <a:r>
              <a:rPr lang="en-GB" sz="7200" dirty="0">
                <a:solidFill>
                  <a:prstClr val="white"/>
                </a:solidFill>
                <a:latin typeface="Lato Light" panose="020F0302020204030203" pitchFamily="34" charset="0"/>
              </a:rPr>
              <a:t>Thank you</a:t>
            </a:r>
          </a:p>
        </p:txBody>
      </p:sp>
      <p:pic>
        <p:nvPicPr>
          <p:cNvPr id="16" name="Picture 15">
            <a:extLst>
              <a:ext uri="{FF2B5EF4-FFF2-40B4-BE49-F238E27FC236}">
                <a16:creationId xmlns:a16="http://schemas.microsoft.com/office/drawing/2014/main" id="{7DCA3EA8-B383-46D3-B286-766FEFD031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70636" y="1695597"/>
            <a:ext cx="850831" cy="850831"/>
          </a:xfrm>
          <a:prstGeom prst="rect">
            <a:avLst/>
          </a:prstGeom>
        </p:spPr>
      </p:pic>
      <p:cxnSp>
        <p:nvCxnSpPr>
          <p:cNvPr id="9" name="Straight Connector 8">
            <a:extLst>
              <a:ext uri="{FF2B5EF4-FFF2-40B4-BE49-F238E27FC236}">
                <a16:creationId xmlns:a16="http://schemas.microsoft.com/office/drawing/2014/main" id="{7B7C8F3F-CA51-4765-8253-5F74950DD932}"/>
              </a:ext>
            </a:extLst>
          </p:cNvPr>
          <p:cNvCxnSpPr>
            <a:cxnSpLocks/>
          </p:cNvCxnSpPr>
          <p:nvPr userDrawn="1"/>
        </p:nvCxnSpPr>
        <p:spPr>
          <a:xfrm>
            <a:off x="3910420" y="4429357"/>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5C7057B-7D81-4FF6-BF7B-1694863F0C9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236130" y="6413129"/>
            <a:ext cx="1695095" cy="253811"/>
          </a:xfrm>
          <a:prstGeom prst="rect">
            <a:avLst/>
          </a:prstGeom>
        </p:spPr>
      </p:pic>
    </p:spTree>
    <p:extLst>
      <p:ext uri="{BB962C8B-B14F-4D97-AF65-F5344CB8AC3E}">
        <p14:creationId xmlns:p14="http://schemas.microsoft.com/office/powerpoint/2010/main" val="401341094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6_End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F241720-6FB1-495B-90DB-B4CCB69DAD40}"/>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764" tIns="45719" rIns="90764" bIns="45719" rtlCol="0" anchor="ctr"/>
          <a:lstStyle/>
          <a:p>
            <a:pPr algn="ctr" defTabSz="906716"/>
            <a:endParaRPr lang="en-IE" sz="1867" dirty="0">
              <a:solidFill>
                <a:prstClr val="white"/>
              </a:solidFill>
            </a:endParaRPr>
          </a:p>
        </p:txBody>
      </p:sp>
      <p:grpSp>
        <p:nvGrpSpPr>
          <p:cNvPr id="3" name="Group 2">
            <a:extLst>
              <a:ext uri="{FF2B5EF4-FFF2-40B4-BE49-F238E27FC236}">
                <a16:creationId xmlns:a16="http://schemas.microsoft.com/office/drawing/2014/main" id="{1B43681D-0113-41BA-A973-020B42909125}"/>
              </a:ext>
            </a:extLst>
          </p:cNvPr>
          <p:cNvGrpSpPr/>
          <p:nvPr userDrawn="1"/>
        </p:nvGrpSpPr>
        <p:grpSpPr>
          <a:xfrm>
            <a:off x="-1402004" y="0"/>
            <a:ext cx="13594007" cy="6858000"/>
            <a:chOff x="-1402007" y="0"/>
            <a:chExt cx="13594007" cy="6858000"/>
          </a:xfrm>
        </p:grpSpPr>
        <p:sp>
          <p:nvSpPr>
            <p:cNvPr id="12" name="Freeform: Shape 11">
              <a:extLst>
                <a:ext uri="{FF2B5EF4-FFF2-40B4-BE49-F238E27FC236}">
                  <a16:creationId xmlns:a16="http://schemas.microsoft.com/office/drawing/2014/main" id="{47BA8C32-06BA-4030-A70E-A16FD0A8937E}"/>
                </a:ext>
              </a:extLst>
            </p:cNvPr>
            <p:cNvSpPr/>
            <p:nvPr userDrawn="1"/>
          </p:nvSpPr>
          <p:spPr>
            <a:xfrm>
              <a:off x="3085566" y="135217"/>
              <a:ext cx="9106434" cy="6722783"/>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434" h="6722783">
                  <a:moveTo>
                    <a:pt x="0" y="0"/>
                  </a:moveTo>
                  <a:lnTo>
                    <a:pt x="9106434" y="0"/>
                  </a:lnTo>
                  <a:lnTo>
                    <a:pt x="6463646"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sp>
          <p:nvSpPr>
            <p:cNvPr id="18" name="Freeform: Shape 17">
              <a:extLst>
                <a:ext uri="{FF2B5EF4-FFF2-40B4-BE49-F238E27FC236}">
                  <a16:creationId xmlns:a16="http://schemas.microsoft.com/office/drawing/2014/main" id="{349BC589-1A6A-4AA4-A140-C32137EE0D4E}"/>
                </a:ext>
              </a:extLst>
            </p:cNvPr>
            <p:cNvSpPr/>
            <p:nvPr userDrawn="1"/>
          </p:nvSpPr>
          <p:spPr>
            <a:xfrm>
              <a:off x="-1402007" y="0"/>
              <a:ext cx="13479706" cy="6858000"/>
            </a:xfrm>
            <a:custGeom>
              <a:avLst/>
              <a:gdLst>
                <a:gd name="connsiteX0" fmla="*/ 1402005 w 13479706"/>
                <a:gd name="connsiteY0" fmla="*/ 0 h 6858000"/>
                <a:gd name="connsiteX1" fmla="*/ 3662516 w 13479706"/>
                <a:gd name="connsiteY1" fmla="*/ 0 h 6858000"/>
                <a:gd name="connsiteX2" fmla="*/ 3748258 w 13479706"/>
                <a:gd name="connsiteY2" fmla="*/ 0 h 6858000"/>
                <a:gd name="connsiteX3" fmla="*/ 4378414 w 13479706"/>
                <a:gd name="connsiteY3" fmla="*/ 0 h 6858000"/>
                <a:gd name="connsiteX4" fmla="*/ 4378414 w 13479706"/>
                <a:gd name="connsiteY4" fmla="*/ 4 h 6858000"/>
                <a:gd name="connsiteX5" fmla="*/ 13479706 w 13479706"/>
                <a:gd name="connsiteY5" fmla="*/ 4 h 6858000"/>
                <a:gd name="connsiteX6" fmla="*/ 10783765 w 13479706"/>
                <a:gd name="connsiteY6" fmla="*/ 6857998 h 6858000"/>
                <a:gd name="connsiteX7" fmla="*/ 4378414 w 13479706"/>
                <a:gd name="connsiteY7" fmla="*/ 6857998 h 6858000"/>
                <a:gd name="connsiteX8" fmla="*/ 4378414 w 13479706"/>
                <a:gd name="connsiteY8" fmla="*/ 6858000 h 6858000"/>
                <a:gd name="connsiteX9" fmla="*/ 3748258 w 13479706"/>
                <a:gd name="connsiteY9" fmla="*/ 6858000 h 6858000"/>
                <a:gd name="connsiteX10" fmla="*/ 3662516 w 13479706"/>
                <a:gd name="connsiteY10" fmla="*/ 6858000 h 6858000"/>
                <a:gd name="connsiteX11" fmla="*/ 1402005 w 13479706"/>
                <a:gd name="connsiteY11" fmla="*/ 6858000 h 6858000"/>
                <a:gd name="connsiteX12" fmla="*/ 1402005 w 13479706"/>
                <a:gd name="connsiteY12" fmla="*/ 6857998 h 6858000"/>
                <a:gd name="connsiteX13" fmla="*/ 0 w 13479706"/>
                <a:gd name="connsiteY13" fmla="*/ 6857998 h 6858000"/>
                <a:gd name="connsiteX14" fmla="*/ 0 w 13479706"/>
                <a:gd name="connsiteY14" fmla="*/ 6857997 h 6858000"/>
                <a:gd name="connsiteX15" fmla="*/ 1402005 w 13479706"/>
                <a:gd name="connsiteY15"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79706" h="6858000">
                  <a:moveTo>
                    <a:pt x="1402005" y="0"/>
                  </a:moveTo>
                  <a:lnTo>
                    <a:pt x="3662516" y="0"/>
                  </a:lnTo>
                  <a:lnTo>
                    <a:pt x="3748258" y="0"/>
                  </a:lnTo>
                  <a:lnTo>
                    <a:pt x="4378414" y="0"/>
                  </a:lnTo>
                  <a:lnTo>
                    <a:pt x="4378414" y="4"/>
                  </a:lnTo>
                  <a:lnTo>
                    <a:pt x="13479706" y="4"/>
                  </a:lnTo>
                  <a:lnTo>
                    <a:pt x="10783765" y="6857998"/>
                  </a:lnTo>
                  <a:lnTo>
                    <a:pt x="4378414" y="6857998"/>
                  </a:lnTo>
                  <a:lnTo>
                    <a:pt x="4378414" y="6858000"/>
                  </a:lnTo>
                  <a:lnTo>
                    <a:pt x="3748258" y="6858000"/>
                  </a:lnTo>
                  <a:lnTo>
                    <a:pt x="3662516" y="6858000"/>
                  </a:lnTo>
                  <a:lnTo>
                    <a:pt x="1402005" y="6858000"/>
                  </a:lnTo>
                  <a:lnTo>
                    <a:pt x="1402005" y="6857998"/>
                  </a:lnTo>
                  <a:lnTo>
                    <a:pt x="0" y="6857998"/>
                  </a:lnTo>
                  <a:lnTo>
                    <a:pt x="0" y="6857997"/>
                  </a:lnTo>
                  <a:lnTo>
                    <a:pt x="1402005" y="68579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grpSp>
      <p:sp>
        <p:nvSpPr>
          <p:cNvPr id="10" name="Rectangle 9">
            <a:extLst>
              <a:ext uri="{FF2B5EF4-FFF2-40B4-BE49-F238E27FC236}">
                <a16:creationId xmlns:a16="http://schemas.microsoft.com/office/drawing/2014/main" id="{E6A3CE02-EEBD-4037-BDC5-495C032CE9F4}"/>
              </a:ext>
            </a:extLst>
          </p:cNvPr>
          <p:cNvSpPr/>
          <p:nvPr userDrawn="1"/>
        </p:nvSpPr>
        <p:spPr>
          <a:xfrm>
            <a:off x="52" y="0"/>
            <a:ext cx="12191999"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764" tIns="45719" rIns="90764" bIns="45719" rtlCol="0" anchor="ctr"/>
          <a:lstStyle/>
          <a:p>
            <a:pPr algn="ctr" defTabSz="906716"/>
            <a:endParaRPr lang="en-IE" sz="1867" dirty="0">
              <a:solidFill>
                <a:prstClr val="white"/>
              </a:solidFill>
            </a:endParaRPr>
          </a:p>
        </p:txBody>
      </p:sp>
      <p:sp>
        <p:nvSpPr>
          <p:cNvPr id="7" name="Title 1">
            <a:extLst>
              <a:ext uri="{FF2B5EF4-FFF2-40B4-BE49-F238E27FC236}">
                <a16:creationId xmlns:a16="http://schemas.microsoft.com/office/drawing/2014/main" id="{0644B884-849C-46CD-BFBC-6F5A6704DAF6}"/>
              </a:ext>
            </a:extLst>
          </p:cNvPr>
          <p:cNvSpPr txBox="1">
            <a:spLocks/>
          </p:cNvSpPr>
          <p:nvPr userDrawn="1"/>
        </p:nvSpPr>
        <p:spPr>
          <a:xfrm>
            <a:off x="2987665" y="2922089"/>
            <a:ext cx="6020353" cy="1285211"/>
          </a:xfrm>
          <a:prstGeom prst="rect">
            <a:avLst/>
          </a:prstGeom>
        </p:spPr>
        <p:txBody>
          <a:bodyPr vert="horz" lIns="90764" tIns="45719" rIns="90764" bIns="45719" rtlCol="0" anchor="ctr">
            <a:normAutofit/>
          </a:bodyPr>
          <a:lstStyle>
            <a:lvl1pPr algn="l" defTabSz="914400" rtl="0" eaLnBrk="1" latinLnBrk="0" hangingPunct="1">
              <a:lnSpc>
                <a:spcPct val="90000"/>
              </a:lnSpc>
              <a:spcBef>
                <a:spcPct val="0"/>
              </a:spcBef>
              <a:buNone/>
              <a:defRPr sz="2800" b="0" i="0" kern="1200">
                <a:solidFill>
                  <a:srgbClr val="E1A51E"/>
                </a:solidFill>
                <a:latin typeface="Raleway" charset="0"/>
                <a:ea typeface="Raleway" charset="0"/>
                <a:cs typeface="Raleway" charset="0"/>
              </a:defRPr>
            </a:lvl1pPr>
          </a:lstStyle>
          <a:p>
            <a:pPr algn="ctr"/>
            <a:r>
              <a:rPr lang="en-GB" sz="7200" dirty="0">
                <a:solidFill>
                  <a:prstClr val="white"/>
                </a:solidFill>
                <a:latin typeface="Lato Light" panose="020F0302020204030203" pitchFamily="34" charset="0"/>
              </a:rPr>
              <a:t>Thank you</a:t>
            </a:r>
          </a:p>
        </p:txBody>
      </p:sp>
      <p:pic>
        <p:nvPicPr>
          <p:cNvPr id="16" name="Picture 15">
            <a:extLst>
              <a:ext uri="{FF2B5EF4-FFF2-40B4-BE49-F238E27FC236}">
                <a16:creationId xmlns:a16="http://schemas.microsoft.com/office/drawing/2014/main" id="{7DCA3EA8-B383-46D3-B286-766FEFD031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70636" y="1695597"/>
            <a:ext cx="850831" cy="850831"/>
          </a:xfrm>
          <a:prstGeom prst="rect">
            <a:avLst/>
          </a:prstGeom>
        </p:spPr>
      </p:pic>
      <p:cxnSp>
        <p:nvCxnSpPr>
          <p:cNvPr id="9" name="Straight Connector 8">
            <a:extLst>
              <a:ext uri="{FF2B5EF4-FFF2-40B4-BE49-F238E27FC236}">
                <a16:creationId xmlns:a16="http://schemas.microsoft.com/office/drawing/2014/main" id="{7B7C8F3F-CA51-4765-8253-5F74950DD932}"/>
              </a:ext>
            </a:extLst>
          </p:cNvPr>
          <p:cNvCxnSpPr>
            <a:cxnSpLocks/>
          </p:cNvCxnSpPr>
          <p:nvPr userDrawn="1"/>
        </p:nvCxnSpPr>
        <p:spPr>
          <a:xfrm>
            <a:off x="3910420" y="4429357"/>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5C7057B-7D81-4FF6-BF7B-1694863F0C9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236130" y="6413129"/>
            <a:ext cx="1695095" cy="253811"/>
          </a:xfrm>
          <a:prstGeom prst="rect">
            <a:avLst/>
          </a:prstGeom>
        </p:spPr>
      </p:pic>
    </p:spTree>
    <p:extLst>
      <p:ext uri="{BB962C8B-B14F-4D97-AF65-F5344CB8AC3E}">
        <p14:creationId xmlns:p14="http://schemas.microsoft.com/office/powerpoint/2010/main" val="71311881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5_End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F241720-6FB1-495B-90DB-B4CCB69DAD40}"/>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764" tIns="45719" rIns="90764" bIns="45719" rtlCol="0" anchor="ctr"/>
          <a:lstStyle/>
          <a:p>
            <a:pPr algn="ctr" defTabSz="906716"/>
            <a:endParaRPr lang="en-IE" sz="1867" dirty="0">
              <a:solidFill>
                <a:prstClr val="white"/>
              </a:solidFill>
            </a:endParaRPr>
          </a:p>
        </p:txBody>
      </p:sp>
      <p:grpSp>
        <p:nvGrpSpPr>
          <p:cNvPr id="3" name="Group 2">
            <a:extLst>
              <a:ext uri="{FF2B5EF4-FFF2-40B4-BE49-F238E27FC236}">
                <a16:creationId xmlns:a16="http://schemas.microsoft.com/office/drawing/2014/main" id="{1B43681D-0113-41BA-A973-020B42909125}"/>
              </a:ext>
            </a:extLst>
          </p:cNvPr>
          <p:cNvGrpSpPr/>
          <p:nvPr userDrawn="1"/>
        </p:nvGrpSpPr>
        <p:grpSpPr>
          <a:xfrm>
            <a:off x="-1402004" y="0"/>
            <a:ext cx="13594007" cy="6858000"/>
            <a:chOff x="-1402007" y="0"/>
            <a:chExt cx="13594007" cy="6858000"/>
          </a:xfrm>
        </p:grpSpPr>
        <p:sp>
          <p:nvSpPr>
            <p:cNvPr id="12" name="Freeform: Shape 11">
              <a:extLst>
                <a:ext uri="{FF2B5EF4-FFF2-40B4-BE49-F238E27FC236}">
                  <a16:creationId xmlns:a16="http://schemas.microsoft.com/office/drawing/2014/main" id="{47BA8C32-06BA-4030-A70E-A16FD0A8937E}"/>
                </a:ext>
              </a:extLst>
            </p:cNvPr>
            <p:cNvSpPr/>
            <p:nvPr userDrawn="1"/>
          </p:nvSpPr>
          <p:spPr>
            <a:xfrm>
              <a:off x="3085566" y="135217"/>
              <a:ext cx="9106434" cy="6722783"/>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434" h="6722783">
                  <a:moveTo>
                    <a:pt x="0" y="0"/>
                  </a:moveTo>
                  <a:lnTo>
                    <a:pt x="9106434" y="0"/>
                  </a:lnTo>
                  <a:lnTo>
                    <a:pt x="6463646"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sp>
          <p:nvSpPr>
            <p:cNvPr id="18" name="Freeform: Shape 17">
              <a:extLst>
                <a:ext uri="{FF2B5EF4-FFF2-40B4-BE49-F238E27FC236}">
                  <a16:creationId xmlns:a16="http://schemas.microsoft.com/office/drawing/2014/main" id="{349BC589-1A6A-4AA4-A140-C32137EE0D4E}"/>
                </a:ext>
              </a:extLst>
            </p:cNvPr>
            <p:cNvSpPr/>
            <p:nvPr userDrawn="1"/>
          </p:nvSpPr>
          <p:spPr>
            <a:xfrm>
              <a:off x="-1402007" y="0"/>
              <a:ext cx="13479706" cy="6858000"/>
            </a:xfrm>
            <a:custGeom>
              <a:avLst/>
              <a:gdLst>
                <a:gd name="connsiteX0" fmla="*/ 1402005 w 13479706"/>
                <a:gd name="connsiteY0" fmla="*/ 0 h 6858000"/>
                <a:gd name="connsiteX1" fmla="*/ 3662516 w 13479706"/>
                <a:gd name="connsiteY1" fmla="*/ 0 h 6858000"/>
                <a:gd name="connsiteX2" fmla="*/ 3748258 w 13479706"/>
                <a:gd name="connsiteY2" fmla="*/ 0 h 6858000"/>
                <a:gd name="connsiteX3" fmla="*/ 4378414 w 13479706"/>
                <a:gd name="connsiteY3" fmla="*/ 0 h 6858000"/>
                <a:gd name="connsiteX4" fmla="*/ 4378414 w 13479706"/>
                <a:gd name="connsiteY4" fmla="*/ 4 h 6858000"/>
                <a:gd name="connsiteX5" fmla="*/ 13479706 w 13479706"/>
                <a:gd name="connsiteY5" fmla="*/ 4 h 6858000"/>
                <a:gd name="connsiteX6" fmla="*/ 10783765 w 13479706"/>
                <a:gd name="connsiteY6" fmla="*/ 6857998 h 6858000"/>
                <a:gd name="connsiteX7" fmla="*/ 4378414 w 13479706"/>
                <a:gd name="connsiteY7" fmla="*/ 6857998 h 6858000"/>
                <a:gd name="connsiteX8" fmla="*/ 4378414 w 13479706"/>
                <a:gd name="connsiteY8" fmla="*/ 6858000 h 6858000"/>
                <a:gd name="connsiteX9" fmla="*/ 3748258 w 13479706"/>
                <a:gd name="connsiteY9" fmla="*/ 6858000 h 6858000"/>
                <a:gd name="connsiteX10" fmla="*/ 3662516 w 13479706"/>
                <a:gd name="connsiteY10" fmla="*/ 6858000 h 6858000"/>
                <a:gd name="connsiteX11" fmla="*/ 1402005 w 13479706"/>
                <a:gd name="connsiteY11" fmla="*/ 6858000 h 6858000"/>
                <a:gd name="connsiteX12" fmla="*/ 1402005 w 13479706"/>
                <a:gd name="connsiteY12" fmla="*/ 6857998 h 6858000"/>
                <a:gd name="connsiteX13" fmla="*/ 0 w 13479706"/>
                <a:gd name="connsiteY13" fmla="*/ 6857998 h 6858000"/>
                <a:gd name="connsiteX14" fmla="*/ 0 w 13479706"/>
                <a:gd name="connsiteY14" fmla="*/ 6857997 h 6858000"/>
                <a:gd name="connsiteX15" fmla="*/ 1402005 w 13479706"/>
                <a:gd name="connsiteY15"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79706" h="6858000">
                  <a:moveTo>
                    <a:pt x="1402005" y="0"/>
                  </a:moveTo>
                  <a:lnTo>
                    <a:pt x="3662516" y="0"/>
                  </a:lnTo>
                  <a:lnTo>
                    <a:pt x="3748258" y="0"/>
                  </a:lnTo>
                  <a:lnTo>
                    <a:pt x="4378414" y="0"/>
                  </a:lnTo>
                  <a:lnTo>
                    <a:pt x="4378414" y="4"/>
                  </a:lnTo>
                  <a:lnTo>
                    <a:pt x="13479706" y="4"/>
                  </a:lnTo>
                  <a:lnTo>
                    <a:pt x="10783765" y="6857998"/>
                  </a:lnTo>
                  <a:lnTo>
                    <a:pt x="4378414" y="6857998"/>
                  </a:lnTo>
                  <a:lnTo>
                    <a:pt x="4378414" y="6858000"/>
                  </a:lnTo>
                  <a:lnTo>
                    <a:pt x="3748258" y="6858000"/>
                  </a:lnTo>
                  <a:lnTo>
                    <a:pt x="3662516" y="6858000"/>
                  </a:lnTo>
                  <a:lnTo>
                    <a:pt x="1402005" y="6858000"/>
                  </a:lnTo>
                  <a:lnTo>
                    <a:pt x="1402005" y="6857998"/>
                  </a:lnTo>
                  <a:lnTo>
                    <a:pt x="0" y="6857998"/>
                  </a:lnTo>
                  <a:lnTo>
                    <a:pt x="0" y="6857997"/>
                  </a:lnTo>
                  <a:lnTo>
                    <a:pt x="1402005" y="68579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grpSp>
      <p:sp>
        <p:nvSpPr>
          <p:cNvPr id="10" name="Rectangle 9">
            <a:extLst>
              <a:ext uri="{FF2B5EF4-FFF2-40B4-BE49-F238E27FC236}">
                <a16:creationId xmlns:a16="http://schemas.microsoft.com/office/drawing/2014/main" id="{E6A3CE02-EEBD-4037-BDC5-495C032CE9F4}"/>
              </a:ext>
            </a:extLst>
          </p:cNvPr>
          <p:cNvSpPr/>
          <p:nvPr userDrawn="1"/>
        </p:nvSpPr>
        <p:spPr>
          <a:xfrm>
            <a:off x="52" y="0"/>
            <a:ext cx="12191999"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764" tIns="45719" rIns="90764" bIns="45719" rtlCol="0" anchor="ctr"/>
          <a:lstStyle/>
          <a:p>
            <a:pPr algn="ctr" defTabSz="906716"/>
            <a:endParaRPr lang="en-IE" sz="1867" dirty="0">
              <a:solidFill>
                <a:prstClr val="white"/>
              </a:solidFill>
            </a:endParaRPr>
          </a:p>
        </p:txBody>
      </p:sp>
      <p:sp>
        <p:nvSpPr>
          <p:cNvPr id="7" name="Title 1">
            <a:extLst>
              <a:ext uri="{FF2B5EF4-FFF2-40B4-BE49-F238E27FC236}">
                <a16:creationId xmlns:a16="http://schemas.microsoft.com/office/drawing/2014/main" id="{0644B884-849C-46CD-BFBC-6F5A6704DAF6}"/>
              </a:ext>
            </a:extLst>
          </p:cNvPr>
          <p:cNvSpPr txBox="1">
            <a:spLocks/>
          </p:cNvSpPr>
          <p:nvPr userDrawn="1"/>
        </p:nvSpPr>
        <p:spPr>
          <a:xfrm>
            <a:off x="2987665" y="2922089"/>
            <a:ext cx="6020353" cy="1285211"/>
          </a:xfrm>
          <a:prstGeom prst="rect">
            <a:avLst/>
          </a:prstGeom>
        </p:spPr>
        <p:txBody>
          <a:bodyPr vert="horz" lIns="90764" tIns="45719" rIns="90764" bIns="45719" rtlCol="0" anchor="ctr">
            <a:normAutofit/>
          </a:bodyPr>
          <a:lstStyle>
            <a:lvl1pPr algn="l" defTabSz="914400" rtl="0" eaLnBrk="1" latinLnBrk="0" hangingPunct="1">
              <a:lnSpc>
                <a:spcPct val="90000"/>
              </a:lnSpc>
              <a:spcBef>
                <a:spcPct val="0"/>
              </a:spcBef>
              <a:buNone/>
              <a:defRPr sz="2800" b="0" i="0" kern="1200">
                <a:solidFill>
                  <a:srgbClr val="E1A51E"/>
                </a:solidFill>
                <a:latin typeface="Raleway" charset="0"/>
                <a:ea typeface="Raleway" charset="0"/>
                <a:cs typeface="Raleway" charset="0"/>
              </a:defRPr>
            </a:lvl1pPr>
          </a:lstStyle>
          <a:p>
            <a:pPr algn="ctr"/>
            <a:r>
              <a:rPr lang="en-GB" sz="7200" dirty="0">
                <a:solidFill>
                  <a:prstClr val="white"/>
                </a:solidFill>
                <a:latin typeface="Lato Light" panose="020F0302020204030203" pitchFamily="34" charset="0"/>
              </a:rPr>
              <a:t>Thank you</a:t>
            </a:r>
          </a:p>
        </p:txBody>
      </p:sp>
      <p:pic>
        <p:nvPicPr>
          <p:cNvPr id="16" name="Picture 15">
            <a:extLst>
              <a:ext uri="{FF2B5EF4-FFF2-40B4-BE49-F238E27FC236}">
                <a16:creationId xmlns:a16="http://schemas.microsoft.com/office/drawing/2014/main" id="{7DCA3EA8-B383-46D3-B286-766FEFD031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70636" y="1695597"/>
            <a:ext cx="850831" cy="850831"/>
          </a:xfrm>
          <a:prstGeom prst="rect">
            <a:avLst/>
          </a:prstGeom>
        </p:spPr>
      </p:pic>
      <p:cxnSp>
        <p:nvCxnSpPr>
          <p:cNvPr id="9" name="Straight Connector 8">
            <a:extLst>
              <a:ext uri="{FF2B5EF4-FFF2-40B4-BE49-F238E27FC236}">
                <a16:creationId xmlns:a16="http://schemas.microsoft.com/office/drawing/2014/main" id="{7B7C8F3F-CA51-4765-8253-5F74950DD932}"/>
              </a:ext>
            </a:extLst>
          </p:cNvPr>
          <p:cNvCxnSpPr>
            <a:cxnSpLocks/>
          </p:cNvCxnSpPr>
          <p:nvPr userDrawn="1"/>
        </p:nvCxnSpPr>
        <p:spPr>
          <a:xfrm>
            <a:off x="3910420" y="4429357"/>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5C7057B-7D81-4FF6-BF7B-1694863F0C9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236130" y="6413129"/>
            <a:ext cx="1695095" cy="253811"/>
          </a:xfrm>
          <a:prstGeom prst="rect">
            <a:avLst/>
          </a:prstGeom>
        </p:spPr>
      </p:pic>
    </p:spTree>
    <p:extLst>
      <p:ext uri="{BB962C8B-B14F-4D97-AF65-F5344CB8AC3E}">
        <p14:creationId xmlns:p14="http://schemas.microsoft.com/office/powerpoint/2010/main" val="355815461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7_End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F241720-6FB1-495B-90DB-B4CCB69DAD40}"/>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764" tIns="45719" rIns="90764" bIns="45719" rtlCol="0" anchor="ctr"/>
          <a:lstStyle/>
          <a:p>
            <a:pPr algn="ctr" defTabSz="906716"/>
            <a:endParaRPr lang="en-IE" sz="1867" dirty="0">
              <a:solidFill>
                <a:prstClr val="white"/>
              </a:solidFill>
            </a:endParaRPr>
          </a:p>
        </p:txBody>
      </p:sp>
      <p:grpSp>
        <p:nvGrpSpPr>
          <p:cNvPr id="3" name="Group 2">
            <a:extLst>
              <a:ext uri="{FF2B5EF4-FFF2-40B4-BE49-F238E27FC236}">
                <a16:creationId xmlns:a16="http://schemas.microsoft.com/office/drawing/2014/main" id="{1B43681D-0113-41BA-A973-020B42909125}"/>
              </a:ext>
            </a:extLst>
          </p:cNvPr>
          <p:cNvGrpSpPr/>
          <p:nvPr userDrawn="1"/>
        </p:nvGrpSpPr>
        <p:grpSpPr>
          <a:xfrm>
            <a:off x="-1402004" y="0"/>
            <a:ext cx="13594007" cy="6858000"/>
            <a:chOff x="-1402007" y="0"/>
            <a:chExt cx="13594007" cy="6858000"/>
          </a:xfrm>
        </p:grpSpPr>
        <p:sp>
          <p:nvSpPr>
            <p:cNvPr id="12" name="Freeform: Shape 11">
              <a:extLst>
                <a:ext uri="{FF2B5EF4-FFF2-40B4-BE49-F238E27FC236}">
                  <a16:creationId xmlns:a16="http://schemas.microsoft.com/office/drawing/2014/main" id="{47BA8C32-06BA-4030-A70E-A16FD0A8937E}"/>
                </a:ext>
              </a:extLst>
            </p:cNvPr>
            <p:cNvSpPr/>
            <p:nvPr userDrawn="1"/>
          </p:nvSpPr>
          <p:spPr>
            <a:xfrm>
              <a:off x="3085566" y="135217"/>
              <a:ext cx="9106434" cy="6722783"/>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434" h="6722783">
                  <a:moveTo>
                    <a:pt x="0" y="0"/>
                  </a:moveTo>
                  <a:lnTo>
                    <a:pt x="9106434" y="0"/>
                  </a:lnTo>
                  <a:lnTo>
                    <a:pt x="6463646"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sp>
          <p:nvSpPr>
            <p:cNvPr id="18" name="Freeform: Shape 17">
              <a:extLst>
                <a:ext uri="{FF2B5EF4-FFF2-40B4-BE49-F238E27FC236}">
                  <a16:creationId xmlns:a16="http://schemas.microsoft.com/office/drawing/2014/main" id="{349BC589-1A6A-4AA4-A140-C32137EE0D4E}"/>
                </a:ext>
              </a:extLst>
            </p:cNvPr>
            <p:cNvSpPr/>
            <p:nvPr userDrawn="1"/>
          </p:nvSpPr>
          <p:spPr>
            <a:xfrm>
              <a:off x="-1402007" y="0"/>
              <a:ext cx="13479706" cy="6858000"/>
            </a:xfrm>
            <a:custGeom>
              <a:avLst/>
              <a:gdLst>
                <a:gd name="connsiteX0" fmla="*/ 1402005 w 13479706"/>
                <a:gd name="connsiteY0" fmla="*/ 0 h 6858000"/>
                <a:gd name="connsiteX1" fmla="*/ 3662516 w 13479706"/>
                <a:gd name="connsiteY1" fmla="*/ 0 h 6858000"/>
                <a:gd name="connsiteX2" fmla="*/ 3748258 w 13479706"/>
                <a:gd name="connsiteY2" fmla="*/ 0 h 6858000"/>
                <a:gd name="connsiteX3" fmla="*/ 4378414 w 13479706"/>
                <a:gd name="connsiteY3" fmla="*/ 0 h 6858000"/>
                <a:gd name="connsiteX4" fmla="*/ 4378414 w 13479706"/>
                <a:gd name="connsiteY4" fmla="*/ 4 h 6858000"/>
                <a:gd name="connsiteX5" fmla="*/ 13479706 w 13479706"/>
                <a:gd name="connsiteY5" fmla="*/ 4 h 6858000"/>
                <a:gd name="connsiteX6" fmla="*/ 10783765 w 13479706"/>
                <a:gd name="connsiteY6" fmla="*/ 6857998 h 6858000"/>
                <a:gd name="connsiteX7" fmla="*/ 4378414 w 13479706"/>
                <a:gd name="connsiteY7" fmla="*/ 6857998 h 6858000"/>
                <a:gd name="connsiteX8" fmla="*/ 4378414 w 13479706"/>
                <a:gd name="connsiteY8" fmla="*/ 6858000 h 6858000"/>
                <a:gd name="connsiteX9" fmla="*/ 3748258 w 13479706"/>
                <a:gd name="connsiteY9" fmla="*/ 6858000 h 6858000"/>
                <a:gd name="connsiteX10" fmla="*/ 3662516 w 13479706"/>
                <a:gd name="connsiteY10" fmla="*/ 6858000 h 6858000"/>
                <a:gd name="connsiteX11" fmla="*/ 1402005 w 13479706"/>
                <a:gd name="connsiteY11" fmla="*/ 6858000 h 6858000"/>
                <a:gd name="connsiteX12" fmla="*/ 1402005 w 13479706"/>
                <a:gd name="connsiteY12" fmla="*/ 6857998 h 6858000"/>
                <a:gd name="connsiteX13" fmla="*/ 0 w 13479706"/>
                <a:gd name="connsiteY13" fmla="*/ 6857998 h 6858000"/>
                <a:gd name="connsiteX14" fmla="*/ 0 w 13479706"/>
                <a:gd name="connsiteY14" fmla="*/ 6857997 h 6858000"/>
                <a:gd name="connsiteX15" fmla="*/ 1402005 w 13479706"/>
                <a:gd name="connsiteY15"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79706" h="6858000">
                  <a:moveTo>
                    <a:pt x="1402005" y="0"/>
                  </a:moveTo>
                  <a:lnTo>
                    <a:pt x="3662516" y="0"/>
                  </a:lnTo>
                  <a:lnTo>
                    <a:pt x="3748258" y="0"/>
                  </a:lnTo>
                  <a:lnTo>
                    <a:pt x="4378414" y="0"/>
                  </a:lnTo>
                  <a:lnTo>
                    <a:pt x="4378414" y="4"/>
                  </a:lnTo>
                  <a:lnTo>
                    <a:pt x="13479706" y="4"/>
                  </a:lnTo>
                  <a:lnTo>
                    <a:pt x="10783765" y="6857998"/>
                  </a:lnTo>
                  <a:lnTo>
                    <a:pt x="4378414" y="6857998"/>
                  </a:lnTo>
                  <a:lnTo>
                    <a:pt x="4378414" y="6858000"/>
                  </a:lnTo>
                  <a:lnTo>
                    <a:pt x="3748258" y="6858000"/>
                  </a:lnTo>
                  <a:lnTo>
                    <a:pt x="3662516" y="6858000"/>
                  </a:lnTo>
                  <a:lnTo>
                    <a:pt x="1402005" y="6858000"/>
                  </a:lnTo>
                  <a:lnTo>
                    <a:pt x="1402005" y="6857998"/>
                  </a:lnTo>
                  <a:lnTo>
                    <a:pt x="0" y="6857998"/>
                  </a:lnTo>
                  <a:lnTo>
                    <a:pt x="0" y="6857997"/>
                  </a:lnTo>
                  <a:lnTo>
                    <a:pt x="1402005" y="68579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grpSp>
      <p:sp>
        <p:nvSpPr>
          <p:cNvPr id="10" name="Rectangle 9">
            <a:extLst>
              <a:ext uri="{FF2B5EF4-FFF2-40B4-BE49-F238E27FC236}">
                <a16:creationId xmlns:a16="http://schemas.microsoft.com/office/drawing/2014/main" id="{E6A3CE02-EEBD-4037-BDC5-495C032CE9F4}"/>
              </a:ext>
            </a:extLst>
          </p:cNvPr>
          <p:cNvSpPr/>
          <p:nvPr userDrawn="1"/>
        </p:nvSpPr>
        <p:spPr>
          <a:xfrm>
            <a:off x="52" y="0"/>
            <a:ext cx="12191999"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764" tIns="45719" rIns="90764" bIns="45719" rtlCol="0" anchor="ctr"/>
          <a:lstStyle/>
          <a:p>
            <a:pPr algn="ctr" defTabSz="906716"/>
            <a:endParaRPr lang="en-IE" sz="1867" dirty="0">
              <a:solidFill>
                <a:prstClr val="white"/>
              </a:solidFill>
            </a:endParaRPr>
          </a:p>
        </p:txBody>
      </p:sp>
      <p:sp>
        <p:nvSpPr>
          <p:cNvPr id="7" name="Title 1">
            <a:extLst>
              <a:ext uri="{FF2B5EF4-FFF2-40B4-BE49-F238E27FC236}">
                <a16:creationId xmlns:a16="http://schemas.microsoft.com/office/drawing/2014/main" id="{0644B884-849C-46CD-BFBC-6F5A6704DAF6}"/>
              </a:ext>
            </a:extLst>
          </p:cNvPr>
          <p:cNvSpPr txBox="1">
            <a:spLocks/>
          </p:cNvSpPr>
          <p:nvPr userDrawn="1"/>
        </p:nvSpPr>
        <p:spPr>
          <a:xfrm>
            <a:off x="2987665" y="2922089"/>
            <a:ext cx="6020353" cy="1285211"/>
          </a:xfrm>
          <a:prstGeom prst="rect">
            <a:avLst/>
          </a:prstGeom>
        </p:spPr>
        <p:txBody>
          <a:bodyPr vert="horz" lIns="90764" tIns="45719" rIns="90764" bIns="45719" rtlCol="0" anchor="ctr">
            <a:normAutofit/>
          </a:bodyPr>
          <a:lstStyle>
            <a:lvl1pPr algn="l" defTabSz="914400" rtl="0" eaLnBrk="1" latinLnBrk="0" hangingPunct="1">
              <a:lnSpc>
                <a:spcPct val="90000"/>
              </a:lnSpc>
              <a:spcBef>
                <a:spcPct val="0"/>
              </a:spcBef>
              <a:buNone/>
              <a:defRPr sz="2800" b="0" i="0" kern="1200">
                <a:solidFill>
                  <a:srgbClr val="E1A51E"/>
                </a:solidFill>
                <a:latin typeface="Raleway" charset="0"/>
                <a:ea typeface="Raleway" charset="0"/>
                <a:cs typeface="Raleway" charset="0"/>
              </a:defRPr>
            </a:lvl1pPr>
          </a:lstStyle>
          <a:p>
            <a:pPr algn="ctr"/>
            <a:r>
              <a:rPr lang="en-GB" sz="7200" dirty="0" smtClean="0">
                <a:solidFill>
                  <a:prstClr val="white"/>
                </a:solidFill>
                <a:latin typeface="Lato Light" panose="020F0302020204030203" pitchFamily="34" charset="0"/>
              </a:rPr>
              <a:t>Questions?</a:t>
            </a:r>
            <a:endParaRPr lang="en-GB" sz="7200" dirty="0">
              <a:solidFill>
                <a:prstClr val="white"/>
              </a:solidFill>
              <a:latin typeface="Lato Light" panose="020F0302020204030203" pitchFamily="34" charset="0"/>
            </a:endParaRPr>
          </a:p>
        </p:txBody>
      </p:sp>
      <p:pic>
        <p:nvPicPr>
          <p:cNvPr id="16" name="Picture 15">
            <a:extLst>
              <a:ext uri="{FF2B5EF4-FFF2-40B4-BE49-F238E27FC236}">
                <a16:creationId xmlns:a16="http://schemas.microsoft.com/office/drawing/2014/main" id="{7DCA3EA8-B383-46D3-B286-766FEFD031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70636" y="1695597"/>
            <a:ext cx="850831" cy="850831"/>
          </a:xfrm>
          <a:prstGeom prst="rect">
            <a:avLst/>
          </a:prstGeom>
        </p:spPr>
      </p:pic>
      <p:cxnSp>
        <p:nvCxnSpPr>
          <p:cNvPr id="9" name="Straight Connector 8">
            <a:extLst>
              <a:ext uri="{FF2B5EF4-FFF2-40B4-BE49-F238E27FC236}">
                <a16:creationId xmlns:a16="http://schemas.microsoft.com/office/drawing/2014/main" id="{7B7C8F3F-CA51-4765-8253-5F74950DD932}"/>
              </a:ext>
            </a:extLst>
          </p:cNvPr>
          <p:cNvCxnSpPr>
            <a:cxnSpLocks/>
          </p:cNvCxnSpPr>
          <p:nvPr userDrawn="1"/>
        </p:nvCxnSpPr>
        <p:spPr>
          <a:xfrm>
            <a:off x="3910420" y="4429357"/>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5C7057B-7D81-4FF6-BF7B-1694863F0C9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236130" y="6413129"/>
            <a:ext cx="1695095" cy="253811"/>
          </a:xfrm>
          <a:prstGeom prst="rect">
            <a:avLst/>
          </a:prstGeom>
        </p:spPr>
      </p:pic>
    </p:spTree>
    <p:extLst>
      <p:ext uri="{BB962C8B-B14F-4D97-AF65-F5344CB8AC3E}">
        <p14:creationId xmlns:p14="http://schemas.microsoft.com/office/powerpoint/2010/main" val="340229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8_End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F241720-6FB1-495B-90DB-B4CCB69DAD40}"/>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764" tIns="45719" rIns="90764" bIns="45719" rtlCol="0" anchor="ctr"/>
          <a:lstStyle/>
          <a:p>
            <a:pPr algn="ctr" defTabSz="906716"/>
            <a:endParaRPr lang="en-IE" sz="1867" dirty="0">
              <a:solidFill>
                <a:prstClr val="white"/>
              </a:solidFill>
            </a:endParaRPr>
          </a:p>
        </p:txBody>
      </p:sp>
      <p:grpSp>
        <p:nvGrpSpPr>
          <p:cNvPr id="3" name="Group 2">
            <a:extLst>
              <a:ext uri="{FF2B5EF4-FFF2-40B4-BE49-F238E27FC236}">
                <a16:creationId xmlns:a16="http://schemas.microsoft.com/office/drawing/2014/main" id="{1B43681D-0113-41BA-A973-020B42909125}"/>
              </a:ext>
            </a:extLst>
          </p:cNvPr>
          <p:cNvGrpSpPr/>
          <p:nvPr userDrawn="1"/>
        </p:nvGrpSpPr>
        <p:grpSpPr>
          <a:xfrm>
            <a:off x="-1402004" y="0"/>
            <a:ext cx="13594007" cy="6858000"/>
            <a:chOff x="-1402007" y="0"/>
            <a:chExt cx="13594007" cy="6858000"/>
          </a:xfrm>
        </p:grpSpPr>
        <p:sp>
          <p:nvSpPr>
            <p:cNvPr id="12" name="Freeform: Shape 11">
              <a:extLst>
                <a:ext uri="{FF2B5EF4-FFF2-40B4-BE49-F238E27FC236}">
                  <a16:creationId xmlns:a16="http://schemas.microsoft.com/office/drawing/2014/main" id="{47BA8C32-06BA-4030-A70E-A16FD0A8937E}"/>
                </a:ext>
              </a:extLst>
            </p:cNvPr>
            <p:cNvSpPr/>
            <p:nvPr userDrawn="1"/>
          </p:nvSpPr>
          <p:spPr>
            <a:xfrm>
              <a:off x="3085566" y="135217"/>
              <a:ext cx="9106434" cy="6722783"/>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434" h="6722783">
                  <a:moveTo>
                    <a:pt x="0" y="0"/>
                  </a:moveTo>
                  <a:lnTo>
                    <a:pt x="9106434" y="0"/>
                  </a:lnTo>
                  <a:lnTo>
                    <a:pt x="6463646"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sp>
          <p:nvSpPr>
            <p:cNvPr id="18" name="Freeform: Shape 17">
              <a:extLst>
                <a:ext uri="{FF2B5EF4-FFF2-40B4-BE49-F238E27FC236}">
                  <a16:creationId xmlns:a16="http://schemas.microsoft.com/office/drawing/2014/main" id="{349BC589-1A6A-4AA4-A140-C32137EE0D4E}"/>
                </a:ext>
              </a:extLst>
            </p:cNvPr>
            <p:cNvSpPr/>
            <p:nvPr userDrawn="1"/>
          </p:nvSpPr>
          <p:spPr>
            <a:xfrm>
              <a:off x="-1402007" y="0"/>
              <a:ext cx="13479706" cy="6858000"/>
            </a:xfrm>
            <a:custGeom>
              <a:avLst/>
              <a:gdLst>
                <a:gd name="connsiteX0" fmla="*/ 1402005 w 13479706"/>
                <a:gd name="connsiteY0" fmla="*/ 0 h 6858000"/>
                <a:gd name="connsiteX1" fmla="*/ 3662516 w 13479706"/>
                <a:gd name="connsiteY1" fmla="*/ 0 h 6858000"/>
                <a:gd name="connsiteX2" fmla="*/ 3748258 w 13479706"/>
                <a:gd name="connsiteY2" fmla="*/ 0 h 6858000"/>
                <a:gd name="connsiteX3" fmla="*/ 4378414 w 13479706"/>
                <a:gd name="connsiteY3" fmla="*/ 0 h 6858000"/>
                <a:gd name="connsiteX4" fmla="*/ 4378414 w 13479706"/>
                <a:gd name="connsiteY4" fmla="*/ 4 h 6858000"/>
                <a:gd name="connsiteX5" fmla="*/ 13479706 w 13479706"/>
                <a:gd name="connsiteY5" fmla="*/ 4 h 6858000"/>
                <a:gd name="connsiteX6" fmla="*/ 10783765 w 13479706"/>
                <a:gd name="connsiteY6" fmla="*/ 6857998 h 6858000"/>
                <a:gd name="connsiteX7" fmla="*/ 4378414 w 13479706"/>
                <a:gd name="connsiteY7" fmla="*/ 6857998 h 6858000"/>
                <a:gd name="connsiteX8" fmla="*/ 4378414 w 13479706"/>
                <a:gd name="connsiteY8" fmla="*/ 6858000 h 6858000"/>
                <a:gd name="connsiteX9" fmla="*/ 3748258 w 13479706"/>
                <a:gd name="connsiteY9" fmla="*/ 6858000 h 6858000"/>
                <a:gd name="connsiteX10" fmla="*/ 3662516 w 13479706"/>
                <a:gd name="connsiteY10" fmla="*/ 6858000 h 6858000"/>
                <a:gd name="connsiteX11" fmla="*/ 1402005 w 13479706"/>
                <a:gd name="connsiteY11" fmla="*/ 6858000 h 6858000"/>
                <a:gd name="connsiteX12" fmla="*/ 1402005 w 13479706"/>
                <a:gd name="connsiteY12" fmla="*/ 6857998 h 6858000"/>
                <a:gd name="connsiteX13" fmla="*/ 0 w 13479706"/>
                <a:gd name="connsiteY13" fmla="*/ 6857998 h 6858000"/>
                <a:gd name="connsiteX14" fmla="*/ 0 w 13479706"/>
                <a:gd name="connsiteY14" fmla="*/ 6857997 h 6858000"/>
                <a:gd name="connsiteX15" fmla="*/ 1402005 w 13479706"/>
                <a:gd name="connsiteY15"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79706" h="6858000">
                  <a:moveTo>
                    <a:pt x="1402005" y="0"/>
                  </a:moveTo>
                  <a:lnTo>
                    <a:pt x="3662516" y="0"/>
                  </a:lnTo>
                  <a:lnTo>
                    <a:pt x="3748258" y="0"/>
                  </a:lnTo>
                  <a:lnTo>
                    <a:pt x="4378414" y="0"/>
                  </a:lnTo>
                  <a:lnTo>
                    <a:pt x="4378414" y="4"/>
                  </a:lnTo>
                  <a:lnTo>
                    <a:pt x="13479706" y="4"/>
                  </a:lnTo>
                  <a:lnTo>
                    <a:pt x="10783765" y="6857998"/>
                  </a:lnTo>
                  <a:lnTo>
                    <a:pt x="4378414" y="6857998"/>
                  </a:lnTo>
                  <a:lnTo>
                    <a:pt x="4378414" y="6858000"/>
                  </a:lnTo>
                  <a:lnTo>
                    <a:pt x="3748258" y="6858000"/>
                  </a:lnTo>
                  <a:lnTo>
                    <a:pt x="3662516" y="6858000"/>
                  </a:lnTo>
                  <a:lnTo>
                    <a:pt x="1402005" y="6858000"/>
                  </a:lnTo>
                  <a:lnTo>
                    <a:pt x="1402005" y="6857998"/>
                  </a:lnTo>
                  <a:lnTo>
                    <a:pt x="0" y="6857998"/>
                  </a:lnTo>
                  <a:lnTo>
                    <a:pt x="0" y="6857997"/>
                  </a:lnTo>
                  <a:lnTo>
                    <a:pt x="1402005" y="68579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grpSp>
      <p:sp>
        <p:nvSpPr>
          <p:cNvPr id="10" name="Rectangle 9">
            <a:extLst>
              <a:ext uri="{FF2B5EF4-FFF2-40B4-BE49-F238E27FC236}">
                <a16:creationId xmlns:a16="http://schemas.microsoft.com/office/drawing/2014/main" id="{E6A3CE02-EEBD-4037-BDC5-495C032CE9F4}"/>
              </a:ext>
            </a:extLst>
          </p:cNvPr>
          <p:cNvSpPr/>
          <p:nvPr userDrawn="1"/>
        </p:nvSpPr>
        <p:spPr>
          <a:xfrm>
            <a:off x="52" y="0"/>
            <a:ext cx="12191999"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764" tIns="45719" rIns="90764" bIns="45719" rtlCol="0" anchor="ctr"/>
          <a:lstStyle/>
          <a:p>
            <a:pPr algn="ctr" defTabSz="906716"/>
            <a:endParaRPr lang="en-IE" sz="1867" dirty="0">
              <a:solidFill>
                <a:prstClr val="white"/>
              </a:solidFill>
            </a:endParaRPr>
          </a:p>
        </p:txBody>
      </p:sp>
      <p:sp>
        <p:nvSpPr>
          <p:cNvPr id="7" name="Title 1">
            <a:extLst>
              <a:ext uri="{FF2B5EF4-FFF2-40B4-BE49-F238E27FC236}">
                <a16:creationId xmlns:a16="http://schemas.microsoft.com/office/drawing/2014/main" id="{0644B884-849C-46CD-BFBC-6F5A6704DAF6}"/>
              </a:ext>
            </a:extLst>
          </p:cNvPr>
          <p:cNvSpPr txBox="1">
            <a:spLocks/>
          </p:cNvSpPr>
          <p:nvPr userDrawn="1"/>
        </p:nvSpPr>
        <p:spPr>
          <a:xfrm>
            <a:off x="2987665" y="2922089"/>
            <a:ext cx="6020353" cy="1285211"/>
          </a:xfrm>
          <a:prstGeom prst="rect">
            <a:avLst/>
          </a:prstGeom>
        </p:spPr>
        <p:txBody>
          <a:bodyPr vert="horz" lIns="90764" tIns="45719" rIns="90764" bIns="45719" rtlCol="0" anchor="ctr">
            <a:normAutofit/>
          </a:bodyPr>
          <a:lstStyle>
            <a:lvl1pPr algn="l" defTabSz="914400" rtl="0" eaLnBrk="1" latinLnBrk="0" hangingPunct="1">
              <a:lnSpc>
                <a:spcPct val="90000"/>
              </a:lnSpc>
              <a:spcBef>
                <a:spcPct val="0"/>
              </a:spcBef>
              <a:buNone/>
              <a:defRPr sz="2800" b="0" i="0" kern="1200">
                <a:solidFill>
                  <a:srgbClr val="E1A51E"/>
                </a:solidFill>
                <a:latin typeface="Raleway" charset="0"/>
                <a:ea typeface="Raleway" charset="0"/>
                <a:cs typeface="Raleway" charset="0"/>
              </a:defRPr>
            </a:lvl1pPr>
          </a:lstStyle>
          <a:p>
            <a:pPr algn="ctr"/>
            <a:r>
              <a:rPr lang="en-GB" sz="7200" dirty="0" smtClean="0">
                <a:solidFill>
                  <a:prstClr val="white"/>
                </a:solidFill>
                <a:latin typeface="Lato Light" panose="020F0302020204030203" pitchFamily="34" charset="0"/>
              </a:rPr>
              <a:t>Questions?</a:t>
            </a:r>
            <a:endParaRPr lang="en-GB" sz="7200" dirty="0">
              <a:solidFill>
                <a:prstClr val="white"/>
              </a:solidFill>
              <a:latin typeface="Lato Light" panose="020F0302020204030203" pitchFamily="34" charset="0"/>
            </a:endParaRPr>
          </a:p>
        </p:txBody>
      </p:sp>
      <p:pic>
        <p:nvPicPr>
          <p:cNvPr id="16" name="Picture 15">
            <a:extLst>
              <a:ext uri="{FF2B5EF4-FFF2-40B4-BE49-F238E27FC236}">
                <a16:creationId xmlns:a16="http://schemas.microsoft.com/office/drawing/2014/main" id="{7DCA3EA8-B383-46D3-B286-766FEFD031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70636" y="1695597"/>
            <a:ext cx="850831" cy="850831"/>
          </a:xfrm>
          <a:prstGeom prst="rect">
            <a:avLst/>
          </a:prstGeom>
        </p:spPr>
      </p:pic>
      <p:cxnSp>
        <p:nvCxnSpPr>
          <p:cNvPr id="9" name="Straight Connector 8">
            <a:extLst>
              <a:ext uri="{FF2B5EF4-FFF2-40B4-BE49-F238E27FC236}">
                <a16:creationId xmlns:a16="http://schemas.microsoft.com/office/drawing/2014/main" id="{7B7C8F3F-CA51-4765-8253-5F74950DD932}"/>
              </a:ext>
            </a:extLst>
          </p:cNvPr>
          <p:cNvCxnSpPr>
            <a:cxnSpLocks/>
          </p:cNvCxnSpPr>
          <p:nvPr userDrawn="1"/>
        </p:nvCxnSpPr>
        <p:spPr>
          <a:xfrm>
            <a:off x="3910420" y="4429357"/>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5C7057B-7D81-4FF6-BF7B-1694863F0C9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236130" y="6413129"/>
            <a:ext cx="1695095" cy="253811"/>
          </a:xfrm>
          <a:prstGeom prst="rect">
            <a:avLst/>
          </a:prstGeom>
        </p:spPr>
      </p:pic>
    </p:spTree>
    <p:extLst>
      <p:ext uri="{BB962C8B-B14F-4D97-AF65-F5344CB8AC3E}">
        <p14:creationId xmlns:p14="http://schemas.microsoft.com/office/powerpoint/2010/main" val="239303868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9_End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F241720-6FB1-495B-90DB-B4CCB69DAD40}"/>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764" tIns="45719" rIns="90764" bIns="45719" rtlCol="0" anchor="ctr"/>
          <a:lstStyle/>
          <a:p>
            <a:pPr algn="ctr" defTabSz="906716"/>
            <a:endParaRPr lang="en-IE" sz="1867" dirty="0">
              <a:solidFill>
                <a:prstClr val="white"/>
              </a:solidFill>
            </a:endParaRPr>
          </a:p>
        </p:txBody>
      </p:sp>
      <p:grpSp>
        <p:nvGrpSpPr>
          <p:cNvPr id="3" name="Group 2">
            <a:extLst>
              <a:ext uri="{FF2B5EF4-FFF2-40B4-BE49-F238E27FC236}">
                <a16:creationId xmlns:a16="http://schemas.microsoft.com/office/drawing/2014/main" id="{1B43681D-0113-41BA-A973-020B42909125}"/>
              </a:ext>
            </a:extLst>
          </p:cNvPr>
          <p:cNvGrpSpPr/>
          <p:nvPr userDrawn="1"/>
        </p:nvGrpSpPr>
        <p:grpSpPr>
          <a:xfrm>
            <a:off x="-1402004" y="0"/>
            <a:ext cx="13594007" cy="6858000"/>
            <a:chOff x="-1402007" y="0"/>
            <a:chExt cx="13594007" cy="6858000"/>
          </a:xfrm>
        </p:grpSpPr>
        <p:sp>
          <p:nvSpPr>
            <p:cNvPr id="12" name="Freeform: Shape 11">
              <a:extLst>
                <a:ext uri="{FF2B5EF4-FFF2-40B4-BE49-F238E27FC236}">
                  <a16:creationId xmlns:a16="http://schemas.microsoft.com/office/drawing/2014/main" id="{47BA8C32-06BA-4030-A70E-A16FD0A8937E}"/>
                </a:ext>
              </a:extLst>
            </p:cNvPr>
            <p:cNvSpPr/>
            <p:nvPr userDrawn="1"/>
          </p:nvSpPr>
          <p:spPr>
            <a:xfrm>
              <a:off x="3085566" y="135217"/>
              <a:ext cx="9106434" cy="6722783"/>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434" h="6722783">
                  <a:moveTo>
                    <a:pt x="0" y="0"/>
                  </a:moveTo>
                  <a:lnTo>
                    <a:pt x="9106434" y="0"/>
                  </a:lnTo>
                  <a:lnTo>
                    <a:pt x="6463646"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sp>
          <p:nvSpPr>
            <p:cNvPr id="18" name="Freeform: Shape 17">
              <a:extLst>
                <a:ext uri="{FF2B5EF4-FFF2-40B4-BE49-F238E27FC236}">
                  <a16:creationId xmlns:a16="http://schemas.microsoft.com/office/drawing/2014/main" id="{349BC589-1A6A-4AA4-A140-C32137EE0D4E}"/>
                </a:ext>
              </a:extLst>
            </p:cNvPr>
            <p:cNvSpPr/>
            <p:nvPr userDrawn="1"/>
          </p:nvSpPr>
          <p:spPr>
            <a:xfrm>
              <a:off x="-1402007" y="0"/>
              <a:ext cx="13479706" cy="6858000"/>
            </a:xfrm>
            <a:custGeom>
              <a:avLst/>
              <a:gdLst>
                <a:gd name="connsiteX0" fmla="*/ 1402005 w 13479706"/>
                <a:gd name="connsiteY0" fmla="*/ 0 h 6858000"/>
                <a:gd name="connsiteX1" fmla="*/ 3662516 w 13479706"/>
                <a:gd name="connsiteY1" fmla="*/ 0 h 6858000"/>
                <a:gd name="connsiteX2" fmla="*/ 3748258 w 13479706"/>
                <a:gd name="connsiteY2" fmla="*/ 0 h 6858000"/>
                <a:gd name="connsiteX3" fmla="*/ 4378414 w 13479706"/>
                <a:gd name="connsiteY3" fmla="*/ 0 h 6858000"/>
                <a:gd name="connsiteX4" fmla="*/ 4378414 w 13479706"/>
                <a:gd name="connsiteY4" fmla="*/ 4 h 6858000"/>
                <a:gd name="connsiteX5" fmla="*/ 13479706 w 13479706"/>
                <a:gd name="connsiteY5" fmla="*/ 4 h 6858000"/>
                <a:gd name="connsiteX6" fmla="*/ 10783765 w 13479706"/>
                <a:gd name="connsiteY6" fmla="*/ 6857998 h 6858000"/>
                <a:gd name="connsiteX7" fmla="*/ 4378414 w 13479706"/>
                <a:gd name="connsiteY7" fmla="*/ 6857998 h 6858000"/>
                <a:gd name="connsiteX8" fmla="*/ 4378414 w 13479706"/>
                <a:gd name="connsiteY8" fmla="*/ 6858000 h 6858000"/>
                <a:gd name="connsiteX9" fmla="*/ 3748258 w 13479706"/>
                <a:gd name="connsiteY9" fmla="*/ 6858000 h 6858000"/>
                <a:gd name="connsiteX10" fmla="*/ 3662516 w 13479706"/>
                <a:gd name="connsiteY10" fmla="*/ 6858000 h 6858000"/>
                <a:gd name="connsiteX11" fmla="*/ 1402005 w 13479706"/>
                <a:gd name="connsiteY11" fmla="*/ 6858000 h 6858000"/>
                <a:gd name="connsiteX12" fmla="*/ 1402005 w 13479706"/>
                <a:gd name="connsiteY12" fmla="*/ 6857998 h 6858000"/>
                <a:gd name="connsiteX13" fmla="*/ 0 w 13479706"/>
                <a:gd name="connsiteY13" fmla="*/ 6857998 h 6858000"/>
                <a:gd name="connsiteX14" fmla="*/ 0 w 13479706"/>
                <a:gd name="connsiteY14" fmla="*/ 6857997 h 6858000"/>
                <a:gd name="connsiteX15" fmla="*/ 1402005 w 13479706"/>
                <a:gd name="connsiteY15"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79706" h="6858000">
                  <a:moveTo>
                    <a:pt x="1402005" y="0"/>
                  </a:moveTo>
                  <a:lnTo>
                    <a:pt x="3662516" y="0"/>
                  </a:lnTo>
                  <a:lnTo>
                    <a:pt x="3748258" y="0"/>
                  </a:lnTo>
                  <a:lnTo>
                    <a:pt x="4378414" y="0"/>
                  </a:lnTo>
                  <a:lnTo>
                    <a:pt x="4378414" y="4"/>
                  </a:lnTo>
                  <a:lnTo>
                    <a:pt x="13479706" y="4"/>
                  </a:lnTo>
                  <a:lnTo>
                    <a:pt x="10783765" y="6857998"/>
                  </a:lnTo>
                  <a:lnTo>
                    <a:pt x="4378414" y="6857998"/>
                  </a:lnTo>
                  <a:lnTo>
                    <a:pt x="4378414" y="6858000"/>
                  </a:lnTo>
                  <a:lnTo>
                    <a:pt x="3748258" y="6858000"/>
                  </a:lnTo>
                  <a:lnTo>
                    <a:pt x="3662516" y="6858000"/>
                  </a:lnTo>
                  <a:lnTo>
                    <a:pt x="1402005" y="6858000"/>
                  </a:lnTo>
                  <a:lnTo>
                    <a:pt x="1402005" y="6857998"/>
                  </a:lnTo>
                  <a:lnTo>
                    <a:pt x="0" y="6857998"/>
                  </a:lnTo>
                  <a:lnTo>
                    <a:pt x="0" y="6857997"/>
                  </a:lnTo>
                  <a:lnTo>
                    <a:pt x="1402005" y="68579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grpSp>
      <p:sp>
        <p:nvSpPr>
          <p:cNvPr id="10" name="Rectangle 9">
            <a:extLst>
              <a:ext uri="{FF2B5EF4-FFF2-40B4-BE49-F238E27FC236}">
                <a16:creationId xmlns:a16="http://schemas.microsoft.com/office/drawing/2014/main" id="{E6A3CE02-EEBD-4037-BDC5-495C032CE9F4}"/>
              </a:ext>
            </a:extLst>
          </p:cNvPr>
          <p:cNvSpPr/>
          <p:nvPr userDrawn="1"/>
        </p:nvSpPr>
        <p:spPr>
          <a:xfrm>
            <a:off x="52" y="0"/>
            <a:ext cx="12191999"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764" tIns="45719" rIns="90764" bIns="45719" rtlCol="0" anchor="ctr"/>
          <a:lstStyle/>
          <a:p>
            <a:pPr algn="ctr" defTabSz="906716"/>
            <a:endParaRPr lang="en-IE" sz="1867" dirty="0">
              <a:solidFill>
                <a:prstClr val="white"/>
              </a:solidFill>
            </a:endParaRPr>
          </a:p>
        </p:txBody>
      </p:sp>
      <p:sp>
        <p:nvSpPr>
          <p:cNvPr id="7" name="Title 1">
            <a:extLst>
              <a:ext uri="{FF2B5EF4-FFF2-40B4-BE49-F238E27FC236}">
                <a16:creationId xmlns:a16="http://schemas.microsoft.com/office/drawing/2014/main" id="{0644B884-849C-46CD-BFBC-6F5A6704DAF6}"/>
              </a:ext>
            </a:extLst>
          </p:cNvPr>
          <p:cNvSpPr txBox="1">
            <a:spLocks/>
          </p:cNvSpPr>
          <p:nvPr userDrawn="1"/>
        </p:nvSpPr>
        <p:spPr>
          <a:xfrm>
            <a:off x="2987665" y="2922089"/>
            <a:ext cx="6020353" cy="1285211"/>
          </a:xfrm>
          <a:prstGeom prst="rect">
            <a:avLst/>
          </a:prstGeom>
        </p:spPr>
        <p:txBody>
          <a:bodyPr vert="horz" lIns="90764" tIns="45719" rIns="90764" bIns="45719" rtlCol="0" anchor="ctr">
            <a:normAutofit/>
          </a:bodyPr>
          <a:lstStyle>
            <a:lvl1pPr algn="l" defTabSz="914400" rtl="0" eaLnBrk="1" latinLnBrk="0" hangingPunct="1">
              <a:lnSpc>
                <a:spcPct val="90000"/>
              </a:lnSpc>
              <a:spcBef>
                <a:spcPct val="0"/>
              </a:spcBef>
              <a:buNone/>
              <a:defRPr sz="2800" b="0" i="0" kern="1200">
                <a:solidFill>
                  <a:srgbClr val="E1A51E"/>
                </a:solidFill>
                <a:latin typeface="Raleway" charset="0"/>
                <a:ea typeface="Raleway" charset="0"/>
                <a:cs typeface="Raleway" charset="0"/>
              </a:defRPr>
            </a:lvl1pPr>
          </a:lstStyle>
          <a:p>
            <a:pPr algn="ctr"/>
            <a:r>
              <a:rPr lang="en-GB" sz="7200" dirty="0" smtClean="0">
                <a:solidFill>
                  <a:prstClr val="white"/>
                </a:solidFill>
                <a:latin typeface="Lato Light" panose="020F0302020204030203" pitchFamily="34" charset="0"/>
              </a:rPr>
              <a:t>Questions?</a:t>
            </a:r>
            <a:endParaRPr lang="en-GB" sz="7200" dirty="0">
              <a:solidFill>
                <a:prstClr val="white"/>
              </a:solidFill>
              <a:latin typeface="Lato Light" panose="020F0302020204030203" pitchFamily="34" charset="0"/>
            </a:endParaRPr>
          </a:p>
        </p:txBody>
      </p:sp>
      <p:pic>
        <p:nvPicPr>
          <p:cNvPr id="16" name="Picture 15">
            <a:extLst>
              <a:ext uri="{FF2B5EF4-FFF2-40B4-BE49-F238E27FC236}">
                <a16:creationId xmlns:a16="http://schemas.microsoft.com/office/drawing/2014/main" id="{7DCA3EA8-B383-46D3-B286-766FEFD031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70636" y="1695597"/>
            <a:ext cx="850831" cy="850831"/>
          </a:xfrm>
          <a:prstGeom prst="rect">
            <a:avLst/>
          </a:prstGeom>
        </p:spPr>
      </p:pic>
      <p:cxnSp>
        <p:nvCxnSpPr>
          <p:cNvPr id="9" name="Straight Connector 8">
            <a:extLst>
              <a:ext uri="{FF2B5EF4-FFF2-40B4-BE49-F238E27FC236}">
                <a16:creationId xmlns:a16="http://schemas.microsoft.com/office/drawing/2014/main" id="{7B7C8F3F-CA51-4765-8253-5F74950DD932}"/>
              </a:ext>
            </a:extLst>
          </p:cNvPr>
          <p:cNvCxnSpPr>
            <a:cxnSpLocks/>
          </p:cNvCxnSpPr>
          <p:nvPr userDrawn="1"/>
        </p:nvCxnSpPr>
        <p:spPr>
          <a:xfrm>
            <a:off x="3910420" y="4429357"/>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5C7057B-7D81-4FF6-BF7B-1694863F0C9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236130" y="6413129"/>
            <a:ext cx="1695095" cy="253811"/>
          </a:xfrm>
          <a:prstGeom prst="rect">
            <a:avLst/>
          </a:prstGeom>
        </p:spPr>
      </p:pic>
    </p:spTree>
    <p:extLst>
      <p:ext uri="{BB962C8B-B14F-4D97-AF65-F5344CB8AC3E}">
        <p14:creationId xmlns:p14="http://schemas.microsoft.com/office/powerpoint/2010/main" val="15718051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0_End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F241720-6FB1-495B-90DB-B4CCB69DAD40}"/>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764" tIns="45719" rIns="90764" bIns="45719" rtlCol="0" anchor="ctr"/>
          <a:lstStyle/>
          <a:p>
            <a:pPr algn="ctr" defTabSz="906716"/>
            <a:endParaRPr lang="en-IE" sz="1867" dirty="0">
              <a:solidFill>
                <a:prstClr val="white"/>
              </a:solidFill>
            </a:endParaRPr>
          </a:p>
        </p:txBody>
      </p:sp>
      <p:grpSp>
        <p:nvGrpSpPr>
          <p:cNvPr id="3" name="Group 2">
            <a:extLst>
              <a:ext uri="{FF2B5EF4-FFF2-40B4-BE49-F238E27FC236}">
                <a16:creationId xmlns:a16="http://schemas.microsoft.com/office/drawing/2014/main" id="{1B43681D-0113-41BA-A973-020B42909125}"/>
              </a:ext>
            </a:extLst>
          </p:cNvPr>
          <p:cNvGrpSpPr/>
          <p:nvPr userDrawn="1"/>
        </p:nvGrpSpPr>
        <p:grpSpPr>
          <a:xfrm>
            <a:off x="-1402004" y="0"/>
            <a:ext cx="13594007" cy="6858000"/>
            <a:chOff x="-1402007" y="0"/>
            <a:chExt cx="13594007" cy="6858000"/>
          </a:xfrm>
        </p:grpSpPr>
        <p:sp>
          <p:nvSpPr>
            <p:cNvPr id="12" name="Freeform: Shape 11">
              <a:extLst>
                <a:ext uri="{FF2B5EF4-FFF2-40B4-BE49-F238E27FC236}">
                  <a16:creationId xmlns:a16="http://schemas.microsoft.com/office/drawing/2014/main" id="{47BA8C32-06BA-4030-A70E-A16FD0A8937E}"/>
                </a:ext>
              </a:extLst>
            </p:cNvPr>
            <p:cNvSpPr/>
            <p:nvPr userDrawn="1"/>
          </p:nvSpPr>
          <p:spPr>
            <a:xfrm>
              <a:off x="3085566" y="135217"/>
              <a:ext cx="9106434" cy="6722783"/>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434" h="6722783">
                  <a:moveTo>
                    <a:pt x="0" y="0"/>
                  </a:moveTo>
                  <a:lnTo>
                    <a:pt x="9106434" y="0"/>
                  </a:lnTo>
                  <a:lnTo>
                    <a:pt x="6463646"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sp>
          <p:nvSpPr>
            <p:cNvPr id="18" name="Freeform: Shape 17">
              <a:extLst>
                <a:ext uri="{FF2B5EF4-FFF2-40B4-BE49-F238E27FC236}">
                  <a16:creationId xmlns:a16="http://schemas.microsoft.com/office/drawing/2014/main" id="{349BC589-1A6A-4AA4-A140-C32137EE0D4E}"/>
                </a:ext>
              </a:extLst>
            </p:cNvPr>
            <p:cNvSpPr/>
            <p:nvPr userDrawn="1"/>
          </p:nvSpPr>
          <p:spPr>
            <a:xfrm>
              <a:off x="-1402007" y="0"/>
              <a:ext cx="13479706" cy="6858000"/>
            </a:xfrm>
            <a:custGeom>
              <a:avLst/>
              <a:gdLst>
                <a:gd name="connsiteX0" fmla="*/ 1402005 w 13479706"/>
                <a:gd name="connsiteY0" fmla="*/ 0 h 6858000"/>
                <a:gd name="connsiteX1" fmla="*/ 3662516 w 13479706"/>
                <a:gd name="connsiteY1" fmla="*/ 0 h 6858000"/>
                <a:gd name="connsiteX2" fmla="*/ 3748258 w 13479706"/>
                <a:gd name="connsiteY2" fmla="*/ 0 h 6858000"/>
                <a:gd name="connsiteX3" fmla="*/ 4378414 w 13479706"/>
                <a:gd name="connsiteY3" fmla="*/ 0 h 6858000"/>
                <a:gd name="connsiteX4" fmla="*/ 4378414 w 13479706"/>
                <a:gd name="connsiteY4" fmla="*/ 4 h 6858000"/>
                <a:gd name="connsiteX5" fmla="*/ 13479706 w 13479706"/>
                <a:gd name="connsiteY5" fmla="*/ 4 h 6858000"/>
                <a:gd name="connsiteX6" fmla="*/ 10783765 w 13479706"/>
                <a:gd name="connsiteY6" fmla="*/ 6857998 h 6858000"/>
                <a:gd name="connsiteX7" fmla="*/ 4378414 w 13479706"/>
                <a:gd name="connsiteY7" fmla="*/ 6857998 h 6858000"/>
                <a:gd name="connsiteX8" fmla="*/ 4378414 w 13479706"/>
                <a:gd name="connsiteY8" fmla="*/ 6858000 h 6858000"/>
                <a:gd name="connsiteX9" fmla="*/ 3748258 w 13479706"/>
                <a:gd name="connsiteY9" fmla="*/ 6858000 h 6858000"/>
                <a:gd name="connsiteX10" fmla="*/ 3662516 w 13479706"/>
                <a:gd name="connsiteY10" fmla="*/ 6858000 h 6858000"/>
                <a:gd name="connsiteX11" fmla="*/ 1402005 w 13479706"/>
                <a:gd name="connsiteY11" fmla="*/ 6858000 h 6858000"/>
                <a:gd name="connsiteX12" fmla="*/ 1402005 w 13479706"/>
                <a:gd name="connsiteY12" fmla="*/ 6857998 h 6858000"/>
                <a:gd name="connsiteX13" fmla="*/ 0 w 13479706"/>
                <a:gd name="connsiteY13" fmla="*/ 6857998 h 6858000"/>
                <a:gd name="connsiteX14" fmla="*/ 0 w 13479706"/>
                <a:gd name="connsiteY14" fmla="*/ 6857997 h 6858000"/>
                <a:gd name="connsiteX15" fmla="*/ 1402005 w 13479706"/>
                <a:gd name="connsiteY15"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79706" h="6858000">
                  <a:moveTo>
                    <a:pt x="1402005" y="0"/>
                  </a:moveTo>
                  <a:lnTo>
                    <a:pt x="3662516" y="0"/>
                  </a:lnTo>
                  <a:lnTo>
                    <a:pt x="3748258" y="0"/>
                  </a:lnTo>
                  <a:lnTo>
                    <a:pt x="4378414" y="0"/>
                  </a:lnTo>
                  <a:lnTo>
                    <a:pt x="4378414" y="4"/>
                  </a:lnTo>
                  <a:lnTo>
                    <a:pt x="13479706" y="4"/>
                  </a:lnTo>
                  <a:lnTo>
                    <a:pt x="10783765" y="6857998"/>
                  </a:lnTo>
                  <a:lnTo>
                    <a:pt x="4378414" y="6857998"/>
                  </a:lnTo>
                  <a:lnTo>
                    <a:pt x="4378414" y="6858000"/>
                  </a:lnTo>
                  <a:lnTo>
                    <a:pt x="3748258" y="6858000"/>
                  </a:lnTo>
                  <a:lnTo>
                    <a:pt x="3662516" y="6858000"/>
                  </a:lnTo>
                  <a:lnTo>
                    <a:pt x="1402005" y="6858000"/>
                  </a:lnTo>
                  <a:lnTo>
                    <a:pt x="1402005" y="6857998"/>
                  </a:lnTo>
                  <a:lnTo>
                    <a:pt x="0" y="6857998"/>
                  </a:lnTo>
                  <a:lnTo>
                    <a:pt x="0" y="6857997"/>
                  </a:lnTo>
                  <a:lnTo>
                    <a:pt x="1402005" y="68579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grpSp>
      <p:sp>
        <p:nvSpPr>
          <p:cNvPr id="10" name="Rectangle 9">
            <a:extLst>
              <a:ext uri="{FF2B5EF4-FFF2-40B4-BE49-F238E27FC236}">
                <a16:creationId xmlns:a16="http://schemas.microsoft.com/office/drawing/2014/main" id="{E6A3CE02-EEBD-4037-BDC5-495C032CE9F4}"/>
              </a:ext>
            </a:extLst>
          </p:cNvPr>
          <p:cNvSpPr/>
          <p:nvPr userDrawn="1"/>
        </p:nvSpPr>
        <p:spPr>
          <a:xfrm>
            <a:off x="52" y="0"/>
            <a:ext cx="12191999"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764" tIns="45719" rIns="90764" bIns="45719" rtlCol="0" anchor="ctr"/>
          <a:lstStyle/>
          <a:p>
            <a:pPr algn="ctr" defTabSz="906716"/>
            <a:endParaRPr lang="en-IE" sz="1867" dirty="0">
              <a:solidFill>
                <a:prstClr val="white"/>
              </a:solidFill>
            </a:endParaRPr>
          </a:p>
        </p:txBody>
      </p:sp>
      <p:sp>
        <p:nvSpPr>
          <p:cNvPr id="7" name="Title 1">
            <a:extLst>
              <a:ext uri="{FF2B5EF4-FFF2-40B4-BE49-F238E27FC236}">
                <a16:creationId xmlns:a16="http://schemas.microsoft.com/office/drawing/2014/main" id="{0644B884-849C-46CD-BFBC-6F5A6704DAF6}"/>
              </a:ext>
            </a:extLst>
          </p:cNvPr>
          <p:cNvSpPr txBox="1">
            <a:spLocks/>
          </p:cNvSpPr>
          <p:nvPr userDrawn="1"/>
        </p:nvSpPr>
        <p:spPr>
          <a:xfrm>
            <a:off x="2987665" y="2922089"/>
            <a:ext cx="6020353" cy="1285211"/>
          </a:xfrm>
          <a:prstGeom prst="rect">
            <a:avLst/>
          </a:prstGeom>
        </p:spPr>
        <p:txBody>
          <a:bodyPr vert="horz" lIns="90764" tIns="45719" rIns="90764" bIns="45719" rtlCol="0" anchor="ctr">
            <a:normAutofit/>
          </a:bodyPr>
          <a:lstStyle>
            <a:lvl1pPr algn="l" defTabSz="914400" rtl="0" eaLnBrk="1" latinLnBrk="0" hangingPunct="1">
              <a:lnSpc>
                <a:spcPct val="90000"/>
              </a:lnSpc>
              <a:spcBef>
                <a:spcPct val="0"/>
              </a:spcBef>
              <a:buNone/>
              <a:defRPr sz="2800" b="0" i="0" kern="1200">
                <a:solidFill>
                  <a:srgbClr val="E1A51E"/>
                </a:solidFill>
                <a:latin typeface="Raleway" charset="0"/>
                <a:ea typeface="Raleway" charset="0"/>
                <a:cs typeface="Raleway" charset="0"/>
              </a:defRPr>
            </a:lvl1pPr>
          </a:lstStyle>
          <a:p>
            <a:pPr algn="ctr"/>
            <a:r>
              <a:rPr lang="en-GB" sz="7200" dirty="0" smtClean="0">
                <a:solidFill>
                  <a:prstClr val="white"/>
                </a:solidFill>
                <a:latin typeface="Lato Light" panose="020F0302020204030203" pitchFamily="34" charset="0"/>
              </a:rPr>
              <a:t>Questions?</a:t>
            </a:r>
            <a:endParaRPr lang="en-GB" sz="7200" dirty="0">
              <a:solidFill>
                <a:prstClr val="white"/>
              </a:solidFill>
              <a:latin typeface="Lato Light" panose="020F0302020204030203" pitchFamily="34" charset="0"/>
            </a:endParaRPr>
          </a:p>
        </p:txBody>
      </p:sp>
      <p:pic>
        <p:nvPicPr>
          <p:cNvPr id="16" name="Picture 15">
            <a:extLst>
              <a:ext uri="{FF2B5EF4-FFF2-40B4-BE49-F238E27FC236}">
                <a16:creationId xmlns:a16="http://schemas.microsoft.com/office/drawing/2014/main" id="{7DCA3EA8-B383-46D3-B286-766FEFD031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70636" y="1695597"/>
            <a:ext cx="850831" cy="850831"/>
          </a:xfrm>
          <a:prstGeom prst="rect">
            <a:avLst/>
          </a:prstGeom>
        </p:spPr>
      </p:pic>
      <p:cxnSp>
        <p:nvCxnSpPr>
          <p:cNvPr id="9" name="Straight Connector 8">
            <a:extLst>
              <a:ext uri="{FF2B5EF4-FFF2-40B4-BE49-F238E27FC236}">
                <a16:creationId xmlns:a16="http://schemas.microsoft.com/office/drawing/2014/main" id="{7B7C8F3F-CA51-4765-8253-5F74950DD932}"/>
              </a:ext>
            </a:extLst>
          </p:cNvPr>
          <p:cNvCxnSpPr>
            <a:cxnSpLocks/>
          </p:cNvCxnSpPr>
          <p:nvPr userDrawn="1"/>
        </p:nvCxnSpPr>
        <p:spPr>
          <a:xfrm>
            <a:off x="3910420" y="4429357"/>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5C7057B-7D81-4FF6-BF7B-1694863F0C9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236130" y="6413129"/>
            <a:ext cx="1695095" cy="253811"/>
          </a:xfrm>
          <a:prstGeom prst="rect">
            <a:avLst/>
          </a:prstGeom>
        </p:spPr>
      </p:pic>
    </p:spTree>
    <p:extLst>
      <p:ext uri="{BB962C8B-B14F-4D97-AF65-F5344CB8AC3E}">
        <p14:creationId xmlns:p14="http://schemas.microsoft.com/office/powerpoint/2010/main" val="126953432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1_End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F241720-6FB1-495B-90DB-B4CCB69DAD40}"/>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764" tIns="45719" rIns="90764" bIns="45719" rtlCol="0" anchor="ctr"/>
          <a:lstStyle/>
          <a:p>
            <a:pPr algn="ctr" defTabSz="906716"/>
            <a:endParaRPr lang="en-IE" sz="1867" dirty="0">
              <a:solidFill>
                <a:prstClr val="white"/>
              </a:solidFill>
            </a:endParaRPr>
          </a:p>
        </p:txBody>
      </p:sp>
      <p:grpSp>
        <p:nvGrpSpPr>
          <p:cNvPr id="3" name="Group 2">
            <a:extLst>
              <a:ext uri="{FF2B5EF4-FFF2-40B4-BE49-F238E27FC236}">
                <a16:creationId xmlns:a16="http://schemas.microsoft.com/office/drawing/2014/main" id="{1B43681D-0113-41BA-A973-020B42909125}"/>
              </a:ext>
            </a:extLst>
          </p:cNvPr>
          <p:cNvGrpSpPr/>
          <p:nvPr userDrawn="1"/>
        </p:nvGrpSpPr>
        <p:grpSpPr>
          <a:xfrm>
            <a:off x="-1402004" y="0"/>
            <a:ext cx="13594007" cy="6858000"/>
            <a:chOff x="-1402007" y="0"/>
            <a:chExt cx="13594007" cy="6858000"/>
          </a:xfrm>
        </p:grpSpPr>
        <p:sp>
          <p:nvSpPr>
            <p:cNvPr id="12" name="Freeform: Shape 11">
              <a:extLst>
                <a:ext uri="{FF2B5EF4-FFF2-40B4-BE49-F238E27FC236}">
                  <a16:creationId xmlns:a16="http://schemas.microsoft.com/office/drawing/2014/main" id="{47BA8C32-06BA-4030-A70E-A16FD0A8937E}"/>
                </a:ext>
              </a:extLst>
            </p:cNvPr>
            <p:cNvSpPr/>
            <p:nvPr userDrawn="1"/>
          </p:nvSpPr>
          <p:spPr>
            <a:xfrm>
              <a:off x="3085566" y="135217"/>
              <a:ext cx="9106434" cy="6722783"/>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434" h="6722783">
                  <a:moveTo>
                    <a:pt x="0" y="0"/>
                  </a:moveTo>
                  <a:lnTo>
                    <a:pt x="9106434" y="0"/>
                  </a:lnTo>
                  <a:lnTo>
                    <a:pt x="6463646"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sp>
          <p:nvSpPr>
            <p:cNvPr id="18" name="Freeform: Shape 17">
              <a:extLst>
                <a:ext uri="{FF2B5EF4-FFF2-40B4-BE49-F238E27FC236}">
                  <a16:creationId xmlns:a16="http://schemas.microsoft.com/office/drawing/2014/main" id="{349BC589-1A6A-4AA4-A140-C32137EE0D4E}"/>
                </a:ext>
              </a:extLst>
            </p:cNvPr>
            <p:cNvSpPr/>
            <p:nvPr userDrawn="1"/>
          </p:nvSpPr>
          <p:spPr>
            <a:xfrm>
              <a:off x="-1402007" y="0"/>
              <a:ext cx="13479706" cy="6858000"/>
            </a:xfrm>
            <a:custGeom>
              <a:avLst/>
              <a:gdLst>
                <a:gd name="connsiteX0" fmla="*/ 1402005 w 13479706"/>
                <a:gd name="connsiteY0" fmla="*/ 0 h 6858000"/>
                <a:gd name="connsiteX1" fmla="*/ 3662516 w 13479706"/>
                <a:gd name="connsiteY1" fmla="*/ 0 h 6858000"/>
                <a:gd name="connsiteX2" fmla="*/ 3748258 w 13479706"/>
                <a:gd name="connsiteY2" fmla="*/ 0 h 6858000"/>
                <a:gd name="connsiteX3" fmla="*/ 4378414 w 13479706"/>
                <a:gd name="connsiteY3" fmla="*/ 0 h 6858000"/>
                <a:gd name="connsiteX4" fmla="*/ 4378414 w 13479706"/>
                <a:gd name="connsiteY4" fmla="*/ 4 h 6858000"/>
                <a:gd name="connsiteX5" fmla="*/ 13479706 w 13479706"/>
                <a:gd name="connsiteY5" fmla="*/ 4 h 6858000"/>
                <a:gd name="connsiteX6" fmla="*/ 10783765 w 13479706"/>
                <a:gd name="connsiteY6" fmla="*/ 6857998 h 6858000"/>
                <a:gd name="connsiteX7" fmla="*/ 4378414 w 13479706"/>
                <a:gd name="connsiteY7" fmla="*/ 6857998 h 6858000"/>
                <a:gd name="connsiteX8" fmla="*/ 4378414 w 13479706"/>
                <a:gd name="connsiteY8" fmla="*/ 6858000 h 6858000"/>
                <a:gd name="connsiteX9" fmla="*/ 3748258 w 13479706"/>
                <a:gd name="connsiteY9" fmla="*/ 6858000 h 6858000"/>
                <a:gd name="connsiteX10" fmla="*/ 3662516 w 13479706"/>
                <a:gd name="connsiteY10" fmla="*/ 6858000 h 6858000"/>
                <a:gd name="connsiteX11" fmla="*/ 1402005 w 13479706"/>
                <a:gd name="connsiteY11" fmla="*/ 6858000 h 6858000"/>
                <a:gd name="connsiteX12" fmla="*/ 1402005 w 13479706"/>
                <a:gd name="connsiteY12" fmla="*/ 6857998 h 6858000"/>
                <a:gd name="connsiteX13" fmla="*/ 0 w 13479706"/>
                <a:gd name="connsiteY13" fmla="*/ 6857998 h 6858000"/>
                <a:gd name="connsiteX14" fmla="*/ 0 w 13479706"/>
                <a:gd name="connsiteY14" fmla="*/ 6857997 h 6858000"/>
                <a:gd name="connsiteX15" fmla="*/ 1402005 w 13479706"/>
                <a:gd name="connsiteY15"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79706" h="6858000">
                  <a:moveTo>
                    <a:pt x="1402005" y="0"/>
                  </a:moveTo>
                  <a:lnTo>
                    <a:pt x="3662516" y="0"/>
                  </a:lnTo>
                  <a:lnTo>
                    <a:pt x="3748258" y="0"/>
                  </a:lnTo>
                  <a:lnTo>
                    <a:pt x="4378414" y="0"/>
                  </a:lnTo>
                  <a:lnTo>
                    <a:pt x="4378414" y="4"/>
                  </a:lnTo>
                  <a:lnTo>
                    <a:pt x="13479706" y="4"/>
                  </a:lnTo>
                  <a:lnTo>
                    <a:pt x="10783765" y="6857998"/>
                  </a:lnTo>
                  <a:lnTo>
                    <a:pt x="4378414" y="6857998"/>
                  </a:lnTo>
                  <a:lnTo>
                    <a:pt x="4378414" y="6858000"/>
                  </a:lnTo>
                  <a:lnTo>
                    <a:pt x="3748258" y="6858000"/>
                  </a:lnTo>
                  <a:lnTo>
                    <a:pt x="3662516" y="6858000"/>
                  </a:lnTo>
                  <a:lnTo>
                    <a:pt x="1402005" y="6858000"/>
                  </a:lnTo>
                  <a:lnTo>
                    <a:pt x="1402005" y="6857998"/>
                  </a:lnTo>
                  <a:lnTo>
                    <a:pt x="0" y="6857998"/>
                  </a:lnTo>
                  <a:lnTo>
                    <a:pt x="0" y="6857997"/>
                  </a:lnTo>
                  <a:lnTo>
                    <a:pt x="1402005" y="68579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grpSp>
      <p:sp>
        <p:nvSpPr>
          <p:cNvPr id="10" name="Rectangle 9">
            <a:extLst>
              <a:ext uri="{FF2B5EF4-FFF2-40B4-BE49-F238E27FC236}">
                <a16:creationId xmlns:a16="http://schemas.microsoft.com/office/drawing/2014/main" id="{E6A3CE02-EEBD-4037-BDC5-495C032CE9F4}"/>
              </a:ext>
            </a:extLst>
          </p:cNvPr>
          <p:cNvSpPr/>
          <p:nvPr userDrawn="1"/>
        </p:nvSpPr>
        <p:spPr>
          <a:xfrm>
            <a:off x="52" y="0"/>
            <a:ext cx="12191999"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764" tIns="45719" rIns="90764" bIns="45719" rtlCol="0" anchor="ctr"/>
          <a:lstStyle/>
          <a:p>
            <a:pPr algn="ctr" defTabSz="906716"/>
            <a:endParaRPr lang="en-IE" sz="1867" dirty="0">
              <a:solidFill>
                <a:prstClr val="white"/>
              </a:solidFill>
            </a:endParaRPr>
          </a:p>
        </p:txBody>
      </p:sp>
      <p:sp>
        <p:nvSpPr>
          <p:cNvPr id="7" name="Title 1">
            <a:extLst>
              <a:ext uri="{FF2B5EF4-FFF2-40B4-BE49-F238E27FC236}">
                <a16:creationId xmlns:a16="http://schemas.microsoft.com/office/drawing/2014/main" id="{0644B884-849C-46CD-BFBC-6F5A6704DAF6}"/>
              </a:ext>
            </a:extLst>
          </p:cNvPr>
          <p:cNvSpPr txBox="1">
            <a:spLocks/>
          </p:cNvSpPr>
          <p:nvPr userDrawn="1"/>
        </p:nvSpPr>
        <p:spPr>
          <a:xfrm>
            <a:off x="2987665" y="2922089"/>
            <a:ext cx="6020353" cy="1285211"/>
          </a:xfrm>
          <a:prstGeom prst="rect">
            <a:avLst/>
          </a:prstGeom>
        </p:spPr>
        <p:txBody>
          <a:bodyPr vert="horz" lIns="90764" tIns="45719" rIns="90764" bIns="45719" rtlCol="0" anchor="ctr">
            <a:normAutofit/>
          </a:bodyPr>
          <a:lstStyle>
            <a:lvl1pPr algn="l" defTabSz="914400" rtl="0" eaLnBrk="1" latinLnBrk="0" hangingPunct="1">
              <a:lnSpc>
                <a:spcPct val="90000"/>
              </a:lnSpc>
              <a:spcBef>
                <a:spcPct val="0"/>
              </a:spcBef>
              <a:buNone/>
              <a:defRPr sz="2800" b="0" i="0" kern="1200">
                <a:solidFill>
                  <a:srgbClr val="E1A51E"/>
                </a:solidFill>
                <a:latin typeface="Raleway" charset="0"/>
                <a:ea typeface="Raleway" charset="0"/>
                <a:cs typeface="Raleway" charset="0"/>
              </a:defRPr>
            </a:lvl1pPr>
          </a:lstStyle>
          <a:p>
            <a:pPr algn="ctr"/>
            <a:r>
              <a:rPr lang="en-GB" sz="7200" dirty="0" smtClean="0">
                <a:solidFill>
                  <a:prstClr val="white"/>
                </a:solidFill>
                <a:latin typeface="Lato Light" panose="020F0302020204030203" pitchFamily="34" charset="0"/>
              </a:rPr>
              <a:t>Questions?</a:t>
            </a:r>
            <a:endParaRPr lang="en-GB" sz="7200" dirty="0">
              <a:solidFill>
                <a:prstClr val="white"/>
              </a:solidFill>
              <a:latin typeface="Lato Light" panose="020F0302020204030203" pitchFamily="34" charset="0"/>
            </a:endParaRPr>
          </a:p>
        </p:txBody>
      </p:sp>
      <p:pic>
        <p:nvPicPr>
          <p:cNvPr id="16" name="Picture 15">
            <a:extLst>
              <a:ext uri="{FF2B5EF4-FFF2-40B4-BE49-F238E27FC236}">
                <a16:creationId xmlns:a16="http://schemas.microsoft.com/office/drawing/2014/main" id="{7DCA3EA8-B383-46D3-B286-766FEFD031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70636" y="1695597"/>
            <a:ext cx="850831" cy="850831"/>
          </a:xfrm>
          <a:prstGeom prst="rect">
            <a:avLst/>
          </a:prstGeom>
        </p:spPr>
      </p:pic>
      <p:cxnSp>
        <p:nvCxnSpPr>
          <p:cNvPr id="9" name="Straight Connector 8">
            <a:extLst>
              <a:ext uri="{FF2B5EF4-FFF2-40B4-BE49-F238E27FC236}">
                <a16:creationId xmlns:a16="http://schemas.microsoft.com/office/drawing/2014/main" id="{7B7C8F3F-CA51-4765-8253-5F74950DD932}"/>
              </a:ext>
            </a:extLst>
          </p:cNvPr>
          <p:cNvCxnSpPr>
            <a:cxnSpLocks/>
          </p:cNvCxnSpPr>
          <p:nvPr userDrawn="1"/>
        </p:nvCxnSpPr>
        <p:spPr>
          <a:xfrm>
            <a:off x="3910420" y="4429357"/>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5C7057B-7D81-4FF6-BF7B-1694863F0C9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236130" y="6413129"/>
            <a:ext cx="1695095" cy="253811"/>
          </a:xfrm>
          <a:prstGeom prst="rect">
            <a:avLst/>
          </a:prstGeom>
        </p:spPr>
      </p:pic>
    </p:spTree>
    <p:extLst>
      <p:ext uri="{BB962C8B-B14F-4D97-AF65-F5344CB8AC3E}">
        <p14:creationId xmlns:p14="http://schemas.microsoft.com/office/powerpoint/2010/main" val="36971872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p:cNvPicPr>
            <a:picLocks noChangeAspect="1"/>
          </p:cNvPicPr>
          <p:nvPr userDrawn="1">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 y="-1"/>
            <a:ext cx="12193524" cy="6858000"/>
          </a:xfrm>
          <a:prstGeom prst="rect">
            <a:avLst/>
          </a:prstGeom>
        </p:spPr>
      </p:pic>
      <p:sp>
        <p:nvSpPr>
          <p:cNvPr id="25" name="Freeform: Shape 24">
            <a:extLst>
              <a:ext uri="{FF2B5EF4-FFF2-40B4-BE49-F238E27FC236}">
                <a16:creationId xmlns:a16="http://schemas.microsoft.com/office/drawing/2014/main" id="{8361DD62-09DF-433C-BC62-B2F4C85358D6}"/>
              </a:ext>
            </a:extLst>
          </p:cNvPr>
          <p:cNvSpPr/>
          <p:nvPr userDrawn="1"/>
        </p:nvSpPr>
        <p:spPr>
          <a:xfrm>
            <a:off x="-3662518" y="0"/>
            <a:ext cx="13479707" cy="6858000"/>
          </a:xfrm>
          <a:custGeom>
            <a:avLst/>
            <a:gdLst>
              <a:gd name="connsiteX0" fmla="*/ 3662516 w 13479706"/>
              <a:gd name="connsiteY0" fmla="*/ 0 h 6858000"/>
              <a:gd name="connsiteX1" fmla="*/ 4378414 w 13479706"/>
              <a:gd name="connsiteY1" fmla="*/ 0 h 6858000"/>
              <a:gd name="connsiteX2" fmla="*/ 4378414 w 13479706"/>
              <a:gd name="connsiteY2" fmla="*/ 4 h 6858000"/>
              <a:gd name="connsiteX3" fmla="*/ 13479706 w 13479706"/>
              <a:gd name="connsiteY3" fmla="*/ 4 h 6858000"/>
              <a:gd name="connsiteX4" fmla="*/ 10783765 w 13479706"/>
              <a:gd name="connsiteY4" fmla="*/ 6857998 h 6858000"/>
              <a:gd name="connsiteX5" fmla="*/ 4378414 w 13479706"/>
              <a:gd name="connsiteY5" fmla="*/ 6857998 h 6858000"/>
              <a:gd name="connsiteX6" fmla="*/ 4378414 w 13479706"/>
              <a:gd name="connsiteY6" fmla="*/ 6858000 h 6858000"/>
              <a:gd name="connsiteX7" fmla="*/ 3662516 w 13479706"/>
              <a:gd name="connsiteY7" fmla="*/ 6858000 h 6858000"/>
              <a:gd name="connsiteX8" fmla="*/ 3662516 w 13479706"/>
              <a:gd name="connsiteY8" fmla="*/ 6857998 h 6858000"/>
              <a:gd name="connsiteX9" fmla="*/ 0 w 13479706"/>
              <a:gd name="connsiteY9" fmla="*/ 6857998 h 6858000"/>
              <a:gd name="connsiteX10" fmla="*/ 0 w 13479706"/>
              <a:gd name="connsiteY10" fmla="*/ 6857997 h 6858000"/>
              <a:gd name="connsiteX11" fmla="*/ 3662516 w 13479706"/>
              <a:gd name="connsiteY11"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79706" h="6858000">
                <a:moveTo>
                  <a:pt x="3662516" y="0"/>
                </a:moveTo>
                <a:lnTo>
                  <a:pt x="4378414" y="0"/>
                </a:lnTo>
                <a:lnTo>
                  <a:pt x="4378414" y="4"/>
                </a:lnTo>
                <a:lnTo>
                  <a:pt x="13479706" y="4"/>
                </a:lnTo>
                <a:lnTo>
                  <a:pt x="10783765" y="6857998"/>
                </a:lnTo>
                <a:lnTo>
                  <a:pt x="4378414" y="6857998"/>
                </a:lnTo>
                <a:lnTo>
                  <a:pt x="4378414" y="6858000"/>
                </a:lnTo>
                <a:lnTo>
                  <a:pt x="3662516" y="6858000"/>
                </a:lnTo>
                <a:lnTo>
                  <a:pt x="3662516" y="6857998"/>
                </a:lnTo>
                <a:lnTo>
                  <a:pt x="0" y="6857998"/>
                </a:lnTo>
                <a:lnTo>
                  <a:pt x="0" y="6857997"/>
                </a:lnTo>
                <a:lnTo>
                  <a:pt x="3662516" y="6857997"/>
                </a:lnTo>
                <a:close/>
              </a:path>
            </a:pathLst>
          </a:cu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23" tIns="45719" rIns="91323" bIns="45719" rtlCol="0" anchor="ctr"/>
          <a:lstStyle/>
          <a:p>
            <a:pPr algn="ctr" defTabSz="913040"/>
            <a:endParaRPr lang="en-IE" sz="1867" dirty="0">
              <a:solidFill>
                <a:prstClr val="white"/>
              </a:solidFill>
              <a:latin typeface="Arial" panose="020B0604020202020204" pitchFamily="34" charset="0"/>
            </a:endParaRPr>
          </a:p>
        </p:txBody>
      </p:sp>
      <p:sp>
        <p:nvSpPr>
          <p:cNvPr id="2" name="Title 1"/>
          <p:cNvSpPr>
            <a:spLocks noGrp="1"/>
          </p:cNvSpPr>
          <p:nvPr userDrawn="1">
            <p:ph type="ctrTitle"/>
          </p:nvPr>
        </p:nvSpPr>
        <p:spPr>
          <a:xfrm>
            <a:off x="594873" y="1419238"/>
            <a:ext cx="7444227" cy="1560287"/>
          </a:xfrm>
        </p:spPr>
        <p:txBody>
          <a:bodyPr anchor="t">
            <a:noAutofit/>
          </a:bodyPr>
          <a:lstStyle>
            <a:lvl1pPr algn="l">
              <a:defRPr sz="5467" b="1">
                <a:solidFill>
                  <a:schemeClr val="bg1"/>
                </a:solidFill>
                <a:latin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userDrawn="1">
            <p:ph type="subTitle" idx="1" hasCustomPrompt="1"/>
          </p:nvPr>
        </p:nvSpPr>
        <p:spPr>
          <a:xfrm>
            <a:off x="594873" y="3261663"/>
            <a:ext cx="6081032" cy="401700"/>
          </a:xfrm>
        </p:spPr>
        <p:txBody>
          <a:bodyPr anchor="t">
            <a:noAutofit/>
          </a:bodyPr>
          <a:lstStyle>
            <a:lvl1pPr marL="0" indent="0" algn="l">
              <a:buNone/>
              <a:defRPr sz="2800">
                <a:solidFill>
                  <a:schemeClr val="bg1"/>
                </a:solidFill>
              </a:defRPr>
            </a:lvl1pPr>
            <a:lvl2pPr marL="456483" indent="0" algn="ctr">
              <a:buNone/>
              <a:defRPr sz="2000"/>
            </a:lvl2pPr>
            <a:lvl3pPr marL="913040" indent="0" algn="ctr">
              <a:buNone/>
              <a:defRPr sz="1867"/>
            </a:lvl3pPr>
            <a:lvl4pPr marL="1369560" indent="0" algn="ctr">
              <a:buNone/>
              <a:defRPr sz="1600"/>
            </a:lvl4pPr>
            <a:lvl5pPr marL="1826080" indent="0" algn="ctr">
              <a:buNone/>
              <a:defRPr sz="1600"/>
            </a:lvl5pPr>
            <a:lvl6pPr marL="2282638" indent="0" algn="ctr">
              <a:buNone/>
              <a:defRPr sz="1600"/>
            </a:lvl6pPr>
            <a:lvl7pPr marL="2739118" indent="0" algn="ctr">
              <a:buNone/>
              <a:defRPr sz="1600"/>
            </a:lvl7pPr>
            <a:lvl8pPr marL="3195600" indent="0" algn="ctr">
              <a:buNone/>
              <a:defRPr sz="1600"/>
            </a:lvl8pPr>
            <a:lvl9pPr marL="3652083" indent="0" algn="ctr">
              <a:buNone/>
              <a:defRPr sz="1600"/>
            </a:lvl9pPr>
          </a:lstStyle>
          <a:p>
            <a:r>
              <a:rPr lang="en-US" dirty="0"/>
              <a:t>Click to edit master subtitle style</a:t>
            </a:r>
          </a:p>
        </p:txBody>
      </p:sp>
      <p:cxnSp>
        <p:nvCxnSpPr>
          <p:cNvPr id="19" name="Straight Connector 18">
            <a:extLst>
              <a:ext uri="{FF2B5EF4-FFF2-40B4-BE49-F238E27FC236}">
                <a16:creationId xmlns:a16="http://schemas.microsoft.com/office/drawing/2014/main" id="{FD686C21-0A5C-40D7-B11F-0E2E93FBFB6B}"/>
              </a:ext>
            </a:extLst>
          </p:cNvPr>
          <p:cNvCxnSpPr>
            <a:cxnSpLocks/>
          </p:cNvCxnSpPr>
          <p:nvPr userDrawn="1"/>
        </p:nvCxnSpPr>
        <p:spPr>
          <a:xfrm>
            <a:off x="715897" y="2998372"/>
            <a:ext cx="4837179"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630DE4E5-4046-4336-A480-13C54C6C8F2D}"/>
              </a:ext>
            </a:extLst>
          </p:cNvPr>
          <p:cNvSpPr>
            <a:spLocks noGrp="1"/>
          </p:cNvSpPr>
          <p:nvPr userDrawn="1">
            <p:ph type="body" sz="quarter" idx="10" hasCustomPrompt="1"/>
          </p:nvPr>
        </p:nvSpPr>
        <p:spPr>
          <a:xfrm>
            <a:off x="595316" y="3751708"/>
            <a:ext cx="6080125" cy="401637"/>
          </a:xfrm>
        </p:spPr>
        <p:txBody>
          <a:bodyPr>
            <a:normAutofit/>
          </a:bodyPr>
          <a:lstStyle>
            <a:lvl1pPr marL="0" indent="0">
              <a:buNone/>
              <a:defRPr sz="2000">
                <a:solidFill>
                  <a:schemeClr val="bg1"/>
                </a:solidFill>
                <a:latin typeface="Arial" panose="020B0604020202020204" pitchFamily="34" charset="0"/>
              </a:defRPr>
            </a:lvl1pPr>
            <a:lvl2pPr marL="456483" indent="0">
              <a:buNone/>
              <a:defRPr/>
            </a:lvl2pPr>
            <a:lvl3pPr marL="913040" indent="0">
              <a:buNone/>
              <a:defRPr/>
            </a:lvl3pPr>
            <a:lvl4pPr marL="1369560" indent="0">
              <a:buNone/>
              <a:defRPr/>
            </a:lvl4pPr>
            <a:lvl5pPr marL="1826080" indent="0">
              <a:buNone/>
              <a:defRPr/>
            </a:lvl5pPr>
          </a:lstStyle>
          <a:p>
            <a:pPr lvl="0"/>
            <a:r>
              <a:rPr lang="en-US" dirty="0"/>
              <a:t>Insert speaker name</a:t>
            </a:r>
            <a:endParaRPr lang="en-IE" dirty="0"/>
          </a:p>
        </p:txBody>
      </p:sp>
      <p:sp>
        <p:nvSpPr>
          <p:cNvPr id="30" name="Text Placeholder 28">
            <a:extLst>
              <a:ext uri="{FF2B5EF4-FFF2-40B4-BE49-F238E27FC236}">
                <a16:creationId xmlns:a16="http://schemas.microsoft.com/office/drawing/2014/main" id="{F4CDE8C6-E5FA-4FE9-9049-5866C4C8EB1E}"/>
              </a:ext>
            </a:extLst>
          </p:cNvPr>
          <p:cNvSpPr>
            <a:spLocks noGrp="1"/>
          </p:cNvSpPr>
          <p:nvPr userDrawn="1">
            <p:ph type="body" sz="quarter" idx="11" hasCustomPrompt="1"/>
          </p:nvPr>
        </p:nvSpPr>
        <p:spPr>
          <a:xfrm>
            <a:off x="595316" y="4241692"/>
            <a:ext cx="6080125" cy="401637"/>
          </a:xfrm>
        </p:spPr>
        <p:txBody>
          <a:bodyPr>
            <a:normAutofit/>
          </a:bodyPr>
          <a:lstStyle>
            <a:lvl1pPr marL="0" indent="0">
              <a:buNone/>
              <a:defRPr sz="2000">
                <a:solidFill>
                  <a:schemeClr val="bg1"/>
                </a:solidFill>
                <a:latin typeface="Arial" panose="020B0604020202020204" pitchFamily="34" charset="0"/>
              </a:defRPr>
            </a:lvl1pPr>
            <a:lvl2pPr marL="456483" indent="0">
              <a:buNone/>
              <a:defRPr/>
            </a:lvl2pPr>
            <a:lvl3pPr marL="913040" indent="0">
              <a:buNone/>
              <a:defRPr/>
            </a:lvl3pPr>
            <a:lvl4pPr marL="1369560" indent="0">
              <a:buNone/>
              <a:defRPr/>
            </a:lvl4pPr>
            <a:lvl5pPr marL="1826080" indent="0">
              <a:buNone/>
              <a:defRPr/>
            </a:lvl5pPr>
          </a:lstStyle>
          <a:p>
            <a:pPr lvl="0"/>
            <a:r>
              <a:rPr lang="en-US" dirty="0"/>
              <a:t>Insert presentation date</a:t>
            </a:r>
            <a:endParaRPr lang="en-IE" dirty="0"/>
          </a:p>
        </p:txBody>
      </p:sp>
      <p:pic>
        <p:nvPicPr>
          <p:cNvPr id="13" name="Picture 12">
            <a:extLst>
              <a:ext uri="{FF2B5EF4-FFF2-40B4-BE49-F238E27FC236}">
                <a16:creationId xmlns:a16="http://schemas.microsoft.com/office/drawing/2014/main" id="{DC6F57CA-5331-4A41-9672-FB248A749D27}"/>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20821" y="4869442"/>
            <a:ext cx="5954619" cy="1474929"/>
          </a:xfrm>
          <a:prstGeom prst="rect">
            <a:avLst/>
          </a:prstGeom>
        </p:spPr>
      </p:pic>
      <p:pic>
        <p:nvPicPr>
          <p:cNvPr id="15" name="Picture 14">
            <a:extLst>
              <a:ext uri="{FF2B5EF4-FFF2-40B4-BE49-F238E27FC236}">
                <a16:creationId xmlns:a16="http://schemas.microsoft.com/office/drawing/2014/main" id="{4FBD68B1-A78C-40C1-9C26-A67132F416C8}"/>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715977" y="776920"/>
            <a:ext cx="2779655" cy="416205"/>
          </a:xfrm>
          <a:prstGeom prst="rect">
            <a:avLst/>
          </a:prstGeom>
        </p:spPr>
      </p:pic>
      <p:sp>
        <p:nvSpPr>
          <p:cNvPr id="21" name="Freeform: Shape 11">
            <a:extLst>
              <a:ext uri="{FF2B5EF4-FFF2-40B4-BE49-F238E27FC236}">
                <a16:creationId xmlns:a16="http://schemas.microsoft.com/office/drawing/2014/main" id="{47BA8C32-06BA-4030-A70E-A16FD0A8937E}"/>
              </a:ext>
            </a:extLst>
          </p:cNvPr>
          <p:cNvSpPr/>
          <p:nvPr userDrawn="1"/>
        </p:nvSpPr>
        <p:spPr>
          <a:xfrm>
            <a:off x="7114260" y="134080"/>
            <a:ext cx="2817973" cy="6726399"/>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 name="connsiteX0" fmla="*/ 8875059 w 9106434"/>
              <a:gd name="connsiteY0" fmla="*/ 10758 h 6722783"/>
              <a:gd name="connsiteX1" fmla="*/ 9106434 w 9106434"/>
              <a:gd name="connsiteY1" fmla="*/ 0 h 6722783"/>
              <a:gd name="connsiteX2" fmla="*/ 6463646 w 9106434"/>
              <a:gd name="connsiteY2" fmla="*/ 6722783 h 6722783"/>
              <a:gd name="connsiteX3" fmla="*/ 0 w 9106434"/>
              <a:gd name="connsiteY3" fmla="*/ 6722783 h 6722783"/>
              <a:gd name="connsiteX4" fmla="*/ 8875059 w 9106434"/>
              <a:gd name="connsiteY4" fmla="*/ 10758 h 6722783"/>
              <a:gd name="connsiteX0" fmla="*/ 8936971 w 9106434"/>
              <a:gd name="connsiteY0" fmla="*/ 3614 h 6722783"/>
              <a:gd name="connsiteX1" fmla="*/ 9106434 w 9106434"/>
              <a:gd name="connsiteY1" fmla="*/ 0 h 6722783"/>
              <a:gd name="connsiteX2" fmla="*/ 6463646 w 9106434"/>
              <a:gd name="connsiteY2" fmla="*/ 6722783 h 6722783"/>
              <a:gd name="connsiteX3" fmla="*/ 0 w 9106434"/>
              <a:gd name="connsiteY3" fmla="*/ 6722783 h 6722783"/>
              <a:gd name="connsiteX4" fmla="*/ 8936971 w 9106434"/>
              <a:gd name="connsiteY4" fmla="*/ 3614 h 6722783"/>
              <a:gd name="connsiteX0" fmla="*/ 8946496 w 9106434"/>
              <a:gd name="connsiteY0" fmla="*/ 0 h 6723931"/>
              <a:gd name="connsiteX1" fmla="*/ 9106434 w 9106434"/>
              <a:gd name="connsiteY1" fmla="*/ 1148 h 6723931"/>
              <a:gd name="connsiteX2" fmla="*/ 6463646 w 9106434"/>
              <a:gd name="connsiteY2" fmla="*/ 6723931 h 6723931"/>
              <a:gd name="connsiteX3" fmla="*/ 0 w 9106434"/>
              <a:gd name="connsiteY3" fmla="*/ 6723931 h 6723931"/>
              <a:gd name="connsiteX4" fmla="*/ 8946496 w 9106434"/>
              <a:gd name="connsiteY4" fmla="*/ 0 h 6723931"/>
              <a:gd name="connsiteX0" fmla="*/ 8951258 w 9106434"/>
              <a:gd name="connsiteY0" fmla="*/ 1233 h 6722783"/>
              <a:gd name="connsiteX1" fmla="*/ 9106434 w 9106434"/>
              <a:gd name="connsiteY1" fmla="*/ 0 h 6722783"/>
              <a:gd name="connsiteX2" fmla="*/ 6463646 w 9106434"/>
              <a:gd name="connsiteY2" fmla="*/ 6722783 h 6722783"/>
              <a:gd name="connsiteX3" fmla="*/ 0 w 9106434"/>
              <a:gd name="connsiteY3" fmla="*/ 6722783 h 6722783"/>
              <a:gd name="connsiteX4" fmla="*/ 8951258 w 9106434"/>
              <a:gd name="connsiteY4" fmla="*/ 1233 h 6722783"/>
              <a:gd name="connsiteX0" fmla="*/ 8946495 w 9106434"/>
              <a:gd name="connsiteY0" fmla="*/ 0 h 6726313"/>
              <a:gd name="connsiteX1" fmla="*/ 9106434 w 9106434"/>
              <a:gd name="connsiteY1" fmla="*/ 3530 h 6726313"/>
              <a:gd name="connsiteX2" fmla="*/ 6463646 w 9106434"/>
              <a:gd name="connsiteY2" fmla="*/ 6726313 h 6726313"/>
              <a:gd name="connsiteX3" fmla="*/ 0 w 9106434"/>
              <a:gd name="connsiteY3" fmla="*/ 6726313 h 6726313"/>
              <a:gd name="connsiteX4" fmla="*/ 8946495 w 9106434"/>
              <a:gd name="connsiteY4" fmla="*/ 0 h 6726313"/>
              <a:gd name="connsiteX0" fmla="*/ 8946495 w 9106434"/>
              <a:gd name="connsiteY0" fmla="*/ 0 h 6726313"/>
              <a:gd name="connsiteX1" fmla="*/ 9106434 w 9106434"/>
              <a:gd name="connsiteY1" fmla="*/ 3530 h 6726313"/>
              <a:gd name="connsiteX2" fmla="*/ 6463646 w 9106434"/>
              <a:gd name="connsiteY2" fmla="*/ 6726313 h 6726313"/>
              <a:gd name="connsiteX3" fmla="*/ 0 w 9106434"/>
              <a:gd name="connsiteY3" fmla="*/ 6726313 h 6726313"/>
              <a:gd name="connsiteX4" fmla="*/ 8946495 w 9106434"/>
              <a:gd name="connsiteY4" fmla="*/ 0 h 6726313"/>
              <a:gd name="connsiteX0" fmla="*/ 8946495 w 9106434"/>
              <a:gd name="connsiteY0" fmla="*/ 0 h 6723932"/>
              <a:gd name="connsiteX1" fmla="*/ 9106434 w 9106434"/>
              <a:gd name="connsiteY1" fmla="*/ 1149 h 6723932"/>
              <a:gd name="connsiteX2" fmla="*/ 6463646 w 9106434"/>
              <a:gd name="connsiteY2" fmla="*/ 6723932 h 6723932"/>
              <a:gd name="connsiteX3" fmla="*/ 0 w 9106434"/>
              <a:gd name="connsiteY3" fmla="*/ 6723932 h 6723932"/>
              <a:gd name="connsiteX4" fmla="*/ 8946495 w 9106434"/>
              <a:gd name="connsiteY4" fmla="*/ 0 h 6723932"/>
              <a:gd name="connsiteX0" fmla="*/ 8939352 w 9106434"/>
              <a:gd name="connsiteY0" fmla="*/ 0 h 6723932"/>
              <a:gd name="connsiteX1" fmla="*/ 9106434 w 9106434"/>
              <a:gd name="connsiteY1" fmla="*/ 1149 h 6723932"/>
              <a:gd name="connsiteX2" fmla="*/ 6463646 w 9106434"/>
              <a:gd name="connsiteY2" fmla="*/ 6723932 h 6723932"/>
              <a:gd name="connsiteX3" fmla="*/ 0 w 9106434"/>
              <a:gd name="connsiteY3" fmla="*/ 6723932 h 6723932"/>
              <a:gd name="connsiteX4" fmla="*/ 8939352 w 9106434"/>
              <a:gd name="connsiteY4" fmla="*/ 0 h 6723932"/>
              <a:gd name="connsiteX0" fmla="*/ 2646129 w 2813211"/>
              <a:gd name="connsiteY0" fmla="*/ 0 h 6745447"/>
              <a:gd name="connsiteX1" fmla="*/ 2813211 w 2813211"/>
              <a:gd name="connsiteY1" fmla="*/ 1149 h 6745447"/>
              <a:gd name="connsiteX2" fmla="*/ 170423 w 2813211"/>
              <a:gd name="connsiteY2" fmla="*/ 6723932 h 6745447"/>
              <a:gd name="connsiteX3" fmla="*/ 0 w 2813211"/>
              <a:gd name="connsiteY3" fmla="*/ 6745447 h 6745447"/>
              <a:gd name="connsiteX4" fmla="*/ 2646129 w 2813211"/>
              <a:gd name="connsiteY4" fmla="*/ 0 h 6745447"/>
              <a:gd name="connsiteX0" fmla="*/ 2648510 w 2815592"/>
              <a:gd name="connsiteY0" fmla="*/ 0 h 6726397"/>
              <a:gd name="connsiteX1" fmla="*/ 2815592 w 2815592"/>
              <a:gd name="connsiteY1" fmla="*/ 1149 h 6726397"/>
              <a:gd name="connsiteX2" fmla="*/ 172804 w 2815592"/>
              <a:gd name="connsiteY2" fmla="*/ 6723932 h 6726397"/>
              <a:gd name="connsiteX3" fmla="*/ 0 w 2815592"/>
              <a:gd name="connsiteY3" fmla="*/ 6726397 h 6726397"/>
              <a:gd name="connsiteX4" fmla="*/ 2648510 w 2815592"/>
              <a:gd name="connsiteY4" fmla="*/ 0 h 6726397"/>
              <a:gd name="connsiteX0" fmla="*/ 2653272 w 2820354"/>
              <a:gd name="connsiteY0" fmla="*/ 0 h 6728779"/>
              <a:gd name="connsiteX1" fmla="*/ 2820354 w 2820354"/>
              <a:gd name="connsiteY1" fmla="*/ 1149 h 6728779"/>
              <a:gd name="connsiteX2" fmla="*/ 177566 w 2820354"/>
              <a:gd name="connsiteY2" fmla="*/ 6723932 h 6728779"/>
              <a:gd name="connsiteX3" fmla="*/ 0 w 2820354"/>
              <a:gd name="connsiteY3" fmla="*/ 6728779 h 6728779"/>
              <a:gd name="connsiteX4" fmla="*/ 2653272 w 2820354"/>
              <a:gd name="connsiteY4" fmla="*/ 0 h 6728779"/>
              <a:gd name="connsiteX0" fmla="*/ 2650891 w 2817973"/>
              <a:gd name="connsiteY0" fmla="*/ 0 h 6726398"/>
              <a:gd name="connsiteX1" fmla="*/ 2817973 w 2817973"/>
              <a:gd name="connsiteY1" fmla="*/ 1149 h 6726398"/>
              <a:gd name="connsiteX2" fmla="*/ 175185 w 2817973"/>
              <a:gd name="connsiteY2" fmla="*/ 6723932 h 6726398"/>
              <a:gd name="connsiteX3" fmla="*/ 0 w 2817973"/>
              <a:gd name="connsiteY3" fmla="*/ 6726398 h 6726398"/>
              <a:gd name="connsiteX4" fmla="*/ 2650891 w 2817973"/>
              <a:gd name="connsiteY4" fmla="*/ 0 h 6726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7973" h="6726398">
                <a:moveTo>
                  <a:pt x="2650891" y="0"/>
                </a:moveTo>
                <a:lnTo>
                  <a:pt x="2817973" y="1149"/>
                </a:lnTo>
                <a:lnTo>
                  <a:pt x="175185" y="6723932"/>
                </a:lnTo>
                <a:lnTo>
                  <a:pt x="0" y="6726398"/>
                </a:lnTo>
                <a:lnTo>
                  <a:pt x="265089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23" tIns="45719" rIns="91323" bIns="45719" rtlCol="0" anchor="ctr"/>
          <a:lstStyle/>
          <a:p>
            <a:pPr algn="ctr" defTabSz="913040"/>
            <a:endParaRPr lang="en-IE" sz="1867" dirty="0">
              <a:solidFill>
                <a:prstClr val="white"/>
              </a:solidFill>
              <a:latin typeface="Arial" panose="020B0604020202020204" pitchFamily="34" charset="0"/>
            </a:endParaRPr>
          </a:p>
        </p:txBody>
      </p:sp>
      <p:sp>
        <p:nvSpPr>
          <p:cNvPr id="4" name="TextBox 3"/>
          <p:cNvSpPr txBox="1"/>
          <p:nvPr userDrawn="1">
            <p:custDataLst>
              <p:tags r:id="rId2"/>
            </p:custDataLst>
          </p:nvPr>
        </p:nvSpPr>
        <p:spPr>
          <a:xfrm>
            <a:off x="594873" y="6577571"/>
            <a:ext cx="3810000" cy="215442"/>
          </a:xfrm>
          <a:prstGeom prst="rect">
            <a:avLst/>
          </a:prstGeom>
          <a:noFill/>
        </p:spPr>
        <p:txBody>
          <a:bodyPr vert="horz" lIns="91323" tIns="45719" rIns="91323" bIns="45719" rtlCol="0">
            <a:spAutoFit/>
          </a:bodyPr>
          <a:lstStyle/>
          <a:p>
            <a:pPr defTabSz="913040"/>
            <a:r>
              <a:rPr lang="en-IE" sz="800" smtClean="0">
                <a:solidFill>
                  <a:prstClr val="white"/>
                </a:solidFill>
                <a:latin typeface="Arial" panose="020B0604020202020204" pitchFamily="34" charset="0"/>
              </a:rPr>
              <a:t>M-67075889-1</a:t>
            </a:r>
            <a:endParaRPr lang="en-IE" sz="800" dirty="0">
              <a:solidFill>
                <a:prstClr val="white"/>
              </a:solidFill>
              <a:latin typeface="Arial" panose="020B0604020202020204" pitchFamily="34" charset="0"/>
            </a:endParaRPr>
          </a:p>
        </p:txBody>
      </p:sp>
    </p:spTree>
    <p:extLst>
      <p:ext uri="{BB962C8B-B14F-4D97-AF65-F5344CB8AC3E}">
        <p14:creationId xmlns:p14="http://schemas.microsoft.com/office/powerpoint/2010/main" val="1855611674"/>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2_Section_title">
    <p:spTree>
      <p:nvGrpSpPr>
        <p:cNvPr id="1" name=""/>
        <p:cNvGrpSpPr/>
        <p:nvPr/>
      </p:nvGrpSpPr>
      <p:grpSpPr>
        <a:xfrm>
          <a:off x="0" y="0"/>
          <a:ext cx="0" cy="0"/>
          <a:chOff x="0" y="0"/>
          <a:chExt cx="0" cy="0"/>
        </a:xfrm>
      </p:grpSpPr>
      <p:pic>
        <p:nvPicPr>
          <p:cNvPr id="4" name="Picture 3"/>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 y="-1"/>
            <a:ext cx="12193524" cy="6858000"/>
          </a:xfrm>
          <a:prstGeom prst="rect">
            <a:avLst/>
          </a:prstGeom>
        </p:spPr>
      </p:pic>
      <p:sp>
        <p:nvSpPr>
          <p:cNvPr id="28" name="Flowchart: Data 27">
            <a:extLst>
              <a:ext uri="{FF2B5EF4-FFF2-40B4-BE49-F238E27FC236}">
                <a16:creationId xmlns:a16="http://schemas.microsoft.com/office/drawing/2014/main" id="{C08A6CC9-1D80-4046-B789-0A04EB7EDC33}"/>
              </a:ext>
            </a:extLst>
          </p:cNvPr>
          <p:cNvSpPr/>
          <p:nvPr userDrawn="1"/>
        </p:nvSpPr>
        <p:spPr>
          <a:xfrm>
            <a:off x="81" y="3"/>
            <a:ext cx="7290839" cy="687239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709"/>
              <a:gd name="connsiteY0" fmla="*/ 10000 h 10000"/>
              <a:gd name="connsiteX1" fmla="*/ 2000 w 12709"/>
              <a:gd name="connsiteY1" fmla="*/ 0 h 10000"/>
              <a:gd name="connsiteX2" fmla="*/ 12709 w 12709"/>
              <a:gd name="connsiteY2" fmla="*/ 0 h 10000"/>
              <a:gd name="connsiteX3" fmla="*/ 8000 w 12709"/>
              <a:gd name="connsiteY3" fmla="*/ 10000 h 10000"/>
              <a:gd name="connsiteX4" fmla="*/ 0 w 12709"/>
              <a:gd name="connsiteY4" fmla="*/ 10000 h 10000"/>
              <a:gd name="connsiteX0" fmla="*/ 0 w 12709"/>
              <a:gd name="connsiteY0" fmla="*/ 10021 h 10021"/>
              <a:gd name="connsiteX1" fmla="*/ 0 w 12709"/>
              <a:gd name="connsiteY1" fmla="*/ 0 h 10021"/>
              <a:gd name="connsiteX2" fmla="*/ 12709 w 12709"/>
              <a:gd name="connsiteY2" fmla="*/ 21 h 10021"/>
              <a:gd name="connsiteX3" fmla="*/ 8000 w 12709"/>
              <a:gd name="connsiteY3" fmla="*/ 10021 h 10021"/>
              <a:gd name="connsiteX4" fmla="*/ 0 w 12709"/>
              <a:gd name="connsiteY4" fmla="*/ 10021 h 10021"/>
              <a:gd name="connsiteX0" fmla="*/ 0 w 12717"/>
              <a:gd name="connsiteY0" fmla="*/ 10021 h 10021"/>
              <a:gd name="connsiteX1" fmla="*/ 0 w 12717"/>
              <a:gd name="connsiteY1" fmla="*/ 0 h 10021"/>
              <a:gd name="connsiteX2" fmla="*/ 12717 w 12717"/>
              <a:gd name="connsiteY2" fmla="*/ 0 h 10021"/>
              <a:gd name="connsiteX3" fmla="*/ 8000 w 12717"/>
              <a:gd name="connsiteY3" fmla="*/ 10021 h 10021"/>
              <a:gd name="connsiteX4" fmla="*/ 0 w 12717"/>
              <a:gd name="connsiteY4" fmla="*/ 10021 h 10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7" h="10021">
                <a:moveTo>
                  <a:pt x="0" y="10021"/>
                </a:moveTo>
                <a:lnTo>
                  <a:pt x="0" y="0"/>
                </a:lnTo>
                <a:lnTo>
                  <a:pt x="12717" y="0"/>
                </a:lnTo>
                <a:lnTo>
                  <a:pt x="8000" y="10021"/>
                </a:lnTo>
                <a:lnTo>
                  <a:pt x="0" y="1002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323" tIns="45719" rIns="91323" bIns="45719" rtlCol="0" anchor="ctr"/>
          <a:lstStyle/>
          <a:p>
            <a:pPr algn="ctr" defTabSz="913040"/>
            <a:endParaRPr lang="en-IE" sz="1867" dirty="0">
              <a:solidFill>
                <a:prstClr val="white"/>
              </a:solidFill>
              <a:latin typeface="Arial" panose="020B0604020202020204" pitchFamily="34" charset="0"/>
            </a:endParaRPr>
          </a:p>
        </p:txBody>
      </p:sp>
      <p:sp>
        <p:nvSpPr>
          <p:cNvPr id="2" name="Title 1"/>
          <p:cNvSpPr>
            <a:spLocks noGrp="1"/>
          </p:cNvSpPr>
          <p:nvPr userDrawn="1">
            <p:ph type="ctrTitle"/>
          </p:nvPr>
        </p:nvSpPr>
        <p:spPr>
          <a:xfrm>
            <a:off x="596900" y="1140140"/>
            <a:ext cx="5346701" cy="1369983"/>
          </a:xfrm>
        </p:spPr>
        <p:txBody>
          <a:bodyPr anchor="b">
            <a:normAutofit/>
          </a:bodyPr>
          <a:lstStyle>
            <a:lvl1pPr algn="l">
              <a:defRPr sz="4400">
                <a:solidFill>
                  <a:schemeClr val="bg1"/>
                </a:solidFill>
                <a:latin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userDrawn="1">
            <p:ph type="subTitle" idx="1"/>
          </p:nvPr>
        </p:nvSpPr>
        <p:spPr>
          <a:xfrm>
            <a:off x="596900" y="2689553"/>
            <a:ext cx="4371165" cy="1125127"/>
          </a:xfrm>
        </p:spPr>
        <p:txBody>
          <a:bodyPr/>
          <a:lstStyle>
            <a:lvl1pPr marL="0" indent="0" algn="l">
              <a:buNone/>
              <a:defRPr sz="2400">
                <a:solidFill>
                  <a:schemeClr val="bg1"/>
                </a:solidFill>
              </a:defRPr>
            </a:lvl1pPr>
            <a:lvl2pPr marL="456483" indent="0" algn="ctr">
              <a:buNone/>
              <a:defRPr sz="2000"/>
            </a:lvl2pPr>
            <a:lvl3pPr marL="913040" indent="0" algn="ctr">
              <a:buNone/>
              <a:defRPr sz="1867"/>
            </a:lvl3pPr>
            <a:lvl4pPr marL="1369560" indent="0" algn="ctr">
              <a:buNone/>
              <a:defRPr sz="1600"/>
            </a:lvl4pPr>
            <a:lvl5pPr marL="1826080" indent="0" algn="ctr">
              <a:buNone/>
              <a:defRPr sz="1600"/>
            </a:lvl5pPr>
            <a:lvl6pPr marL="2282638" indent="0" algn="ctr">
              <a:buNone/>
              <a:defRPr sz="1600"/>
            </a:lvl6pPr>
            <a:lvl7pPr marL="2739118" indent="0" algn="ctr">
              <a:buNone/>
              <a:defRPr sz="1600"/>
            </a:lvl7pPr>
            <a:lvl8pPr marL="3195600" indent="0" algn="ctr">
              <a:buNone/>
              <a:defRPr sz="1600"/>
            </a:lvl8pPr>
            <a:lvl9pPr marL="3652083" indent="0" algn="ctr">
              <a:buNone/>
              <a:defRPr sz="1600"/>
            </a:lvl9pPr>
          </a:lstStyle>
          <a:p>
            <a:r>
              <a:rPr lang="en-US" smtClean="0"/>
              <a:t>Click to edit Master subtitle style</a:t>
            </a:r>
            <a:endParaRPr lang="en-US" dirty="0"/>
          </a:p>
        </p:txBody>
      </p:sp>
      <p:cxnSp>
        <p:nvCxnSpPr>
          <p:cNvPr id="13" name="Straight Connector 12">
            <a:extLst>
              <a:ext uri="{FF2B5EF4-FFF2-40B4-BE49-F238E27FC236}">
                <a16:creationId xmlns:a16="http://schemas.microsoft.com/office/drawing/2014/main" id="{90373CBC-645F-446F-B5CD-2F8A4C73B9EB}"/>
              </a:ext>
            </a:extLst>
          </p:cNvPr>
          <p:cNvCxnSpPr>
            <a:cxnSpLocks/>
          </p:cNvCxnSpPr>
          <p:nvPr userDrawn="1"/>
        </p:nvCxnSpPr>
        <p:spPr>
          <a:xfrm>
            <a:off x="707680" y="2538691"/>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E39BA51-5230-476A-9FE6-F7F460571E8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107886" y="135294"/>
            <a:ext cx="760719" cy="760719"/>
          </a:xfrm>
          <a:prstGeom prst="rect">
            <a:avLst/>
          </a:prstGeom>
        </p:spPr>
      </p:pic>
      <p:sp>
        <p:nvSpPr>
          <p:cNvPr id="12" name="Freeform: Shape 11">
            <a:extLst>
              <a:ext uri="{FF2B5EF4-FFF2-40B4-BE49-F238E27FC236}">
                <a16:creationId xmlns:a16="http://schemas.microsoft.com/office/drawing/2014/main" id="{47BA8C32-06BA-4030-A70E-A16FD0A8937E}"/>
              </a:ext>
            </a:extLst>
          </p:cNvPr>
          <p:cNvSpPr/>
          <p:nvPr userDrawn="1"/>
        </p:nvSpPr>
        <p:spPr>
          <a:xfrm>
            <a:off x="4586128" y="134080"/>
            <a:ext cx="2817973" cy="6726399"/>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 name="connsiteX0" fmla="*/ 8875059 w 9106434"/>
              <a:gd name="connsiteY0" fmla="*/ 10758 h 6722783"/>
              <a:gd name="connsiteX1" fmla="*/ 9106434 w 9106434"/>
              <a:gd name="connsiteY1" fmla="*/ 0 h 6722783"/>
              <a:gd name="connsiteX2" fmla="*/ 6463646 w 9106434"/>
              <a:gd name="connsiteY2" fmla="*/ 6722783 h 6722783"/>
              <a:gd name="connsiteX3" fmla="*/ 0 w 9106434"/>
              <a:gd name="connsiteY3" fmla="*/ 6722783 h 6722783"/>
              <a:gd name="connsiteX4" fmla="*/ 8875059 w 9106434"/>
              <a:gd name="connsiteY4" fmla="*/ 10758 h 6722783"/>
              <a:gd name="connsiteX0" fmla="*/ 8936971 w 9106434"/>
              <a:gd name="connsiteY0" fmla="*/ 3614 h 6722783"/>
              <a:gd name="connsiteX1" fmla="*/ 9106434 w 9106434"/>
              <a:gd name="connsiteY1" fmla="*/ 0 h 6722783"/>
              <a:gd name="connsiteX2" fmla="*/ 6463646 w 9106434"/>
              <a:gd name="connsiteY2" fmla="*/ 6722783 h 6722783"/>
              <a:gd name="connsiteX3" fmla="*/ 0 w 9106434"/>
              <a:gd name="connsiteY3" fmla="*/ 6722783 h 6722783"/>
              <a:gd name="connsiteX4" fmla="*/ 8936971 w 9106434"/>
              <a:gd name="connsiteY4" fmla="*/ 3614 h 6722783"/>
              <a:gd name="connsiteX0" fmla="*/ 8946496 w 9106434"/>
              <a:gd name="connsiteY0" fmla="*/ 0 h 6723931"/>
              <a:gd name="connsiteX1" fmla="*/ 9106434 w 9106434"/>
              <a:gd name="connsiteY1" fmla="*/ 1148 h 6723931"/>
              <a:gd name="connsiteX2" fmla="*/ 6463646 w 9106434"/>
              <a:gd name="connsiteY2" fmla="*/ 6723931 h 6723931"/>
              <a:gd name="connsiteX3" fmla="*/ 0 w 9106434"/>
              <a:gd name="connsiteY3" fmla="*/ 6723931 h 6723931"/>
              <a:gd name="connsiteX4" fmla="*/ 8946496 w 9106434"/>
              <a:gd name="connsiteY4" fmla="*/ 0 h 6723931"/>
              <a:gd name="connsiteX0" fmla="*/ 8951258 w 9106434"/>
              <a:gd name="connsiteY0" fmla="*/ 1233 h 6722783"/>
              <a:gd name="connsiteX1" fmla="*/ 9106434 w 9106434"/>
              <a:gd name="connsiteY1" fmla="*/ 0 h 6722783"/>
              <a:gd name="connsiteX2" fmla="*/ 6463646 w 9106434"/>
              <a:gd name="connsiteY2" fmla="*/ 6722783 h 6722783"/>
              <a:gd name="connsiteX3" fmla="*/ 0 w 9106434"/>
              <a:gd name="connsiteY3" fmla="*/ 6722783 h 6722783"/>
              <a:gd name="connsiteX4" fmla="*/ 8951258 w 9106434"/>
              <a:gd name="connsiteY4" fmla="*/ 1233 h 6722783"/>
              <a:gd name="connsiteX0" fmla="*/ 8946495 w 9106434"/>
              <a:gd name="connsiteY0" fmla="*/ 0 h 6726313"/>
              <a:gd name="connsiteX1" fmla="*/ 9106434 w 9106434"/>
              <a:gd name="connsiteY1" fmla="*/ 3530 h 6726313"/>
              <a:gd name="connsiteX2" fmla="*/ 6463646 w 9106434"/>
              <a:gd name="connsiteY2" fmla="*/ 6726313 h 6726313"/>
              <a:gd name="connsiteX3" fmla="*/ 0 w 9106434"/>
              <a:gd name="connsiteY3" fmla="*/ 6726313 h 6726313"/>
              <a:gd name="connsiteX4" fmla="*/ 8946495 w 9106434"/>
              <a:gd name="connsiteY4" fmla="*/ 0 h 6726313"/>
              <a:gd name="connsiteX0" fmla="*/ 8946495 w 9106434"/>
              <a:gd name="connsiteY0" fmla="*/ 0 h 6726313"/>
              <a:gd name="connsiteX1" fmla="*/ 9106434 w 9106434"/>
              <a:gd name="connsiteY1" fmla="*/ 3530 h 6726313"/>
              <a:gd name="connsiteX2" fmla="*/ 6463646 w 9106434"/>
              <a:gd name="connsiteY2" fmla="*/ 6726313 h 6726313"/>
              <a:gd name="connsiteX3" fmla="*/ 0 w 9106434"/>
              <a:gd name="connsiteY3" fmla="*/ 6726313 h 6726313"/>
              <a:gd name="connsiteX4" fmla="*/ 8946495 w 9106434"/>
              <a:gd name="connsiteY4" fmla="*/ 0 h 6726313"/>
              <a:gd name="connsiteX0" fmla="*/ 8946495 w 9106434"/>
              <a:gd name="connsiteY0" fmla="*/ 0 h 6723932"/>
              <a:gd name="connsiteX1" fmla="*/ 9106434 w 9106434"/>
              <a:gd name="connsiteY1" fmla="*/ 1149 h 6723932"/>
              <a:gd name="connsiteX2" fmla="*/ 6463646 w 9106434"/>
              <a:gd name="connsiteY2" fmla="*/ 6723932 h 6723932"/>
              <a:gd name="connsiteX3" fmla="*/ 0 w 9106434"/>
              <a:gd name="connsiteY3" fmla="*/ 6723932 h 6723932"/>
              <a:gd name="connsiteX4" fmla="*/ 8946495 w 9106434"/>
              <a:gd name="connsiteY4" fmla="*/ 0 h 6723932"/>
              <a:gd name="connsiteX0" fmla="*/ 8939352 w 9106434"/>
              <a:gd name="connsiteY0" fmla="*/ 0 h 6723932"/>
              <a:gd name="connsiteX1" fmla="*/ 9106434 w 9106434"/>
              <a:gd name="connsiteY1" fmla="*/ 1149 h 6723932"/>
              <a:gd name="connsiteX2" fmla="*/ 6463646 w 9106434"/>
              <a:gd name="connsiteY2" fmla="*/ 6723932 h 6723932"/>
              <a:gd name="connsiteX3" fmla="*/ 0 w 9106434"/>
              <a:gd name="connsiteY3" fmla="*/ 6723932 h 6723932"/>
              <a:gd name="connsiteX4" fmla="*/ 8939352 w 9106434"/>
              <a:gd name="connsiteY4" fmla="*/ 0 h 6723932"/>
              <a:gd name="connsiteX0" fmla="*/ 2646129 w 2813211"/>
              <a:gd name="connsiteY0" fmla="*/ 0 h 6745447"/>
              <a:gd name="connsiteX1" fmla="*/ 2813211 w 2813211"/>
              <a:gd name="connsiteY1" fmla="*/ 1149 h 6745447"/>
              <a:gd name="connsiteX2" fmla="*/ 170423 w 2813211"/>
              <a:gd name="connsiteY2" fmla="*/ 6723932 h 6745447"/>
              <a:gd name="connsiteX3" fmla="*/ 0 w 2813211"/>
              <a:gd name="connsiteY3" fmla="*/ 6745447 h 6745447"/>
              <a:gd name="connsiteX4" fmla="*/ 2646129 w 2813211"/>
              <a:gd name="connsiteY4" fmla="*/ 0 h 6745447"/>
              <a:gd name="connsiteX0" fmla="*/ 2648510 w 2815592"/>
              <a:gd name="connsiteY0" fmla="*/ 0 h 6726397"/>
              <a:gd name="connsiteX1" fmla="*/ 2815592 w 2815592"/>
              <a:gd name="connsiteY1" fmla="*/ 1149 h 6726397"/>
              <a:gd name="connsiteX2" fmla="*/ 172804 w 2815592"/>
              <a:gd name="connsiteY2" fmla="*/ 6723932 h 6726397"/>
              <a:gd name="connsiteX3" fmla="*/ 0 w 2815592"/>
              <a:gd name="connsiteY3" fmla="*/ 6726397 h 6726397"/>
              <a:gd name="connsiteX4" fmla="*/ 2648510 w 2815592"/>
              <a:gd name="connsiteY4" fmla="*/ 0 h 6726397"/>
              <a:gd name="connsiteX0" fmla="*/ 2653272 w 2820354"/>
              <a:gd name="connsiteY0" fmla="*/ 0 h 6728779"/>
              <a:gd name="connsiteX1" fmla="*/ 2820354 w 2820354"/>
              <a:gd name="connsiteY1" fmla="*/ 1149 h 6728779"/>
              <a:gd name="connsiteX2" fmla="*/ 177566 w 2820354"/>
              <a:gd name="connsiteY2" fmla="*/ 6723932 h 6728779"/>
              <a:gd name="connsiteX3" fmla="*/ 0 w 2820354"/>
              <a:gd name="connsiteY3" fmla="*/ 6728779 h 6728779"/>
              <a:gd name="connsiteX4" fmla="*/ 2653272 w 2820354"/>
              <a:gd name="connsiteY4" fmla="*/ 0 h 6728779"/>
              <a:gd name="connsiteX0" fmla="*/ 2650891 w 2817973"/>
              <a:gd name="connsiteY0" fmla="*/ 0 h 6726398"/>
              <a:gd name="connsiteX1" fmla="*/ 2817973 w 2817973"/>
              <a:gd name="connsiteY1" fmla="*/ 1149 h 6726398"/>
              <a:gd name="connsiteX2" fmla="*/ 175185 w 2817973"/>
              <a:gd name="connsiteY2" fmla="*/ 6723932 h 6726398"/>
              <a:gd name="connsiteX3" fmla="*/ 0 w 2817973"/>
              <a:gd name="connsiteY3" fmla="*/ 6726398 h 6726398"/>
              <a:gd name="connsiteX4" fmla="*/ 2650891 w 2817973"/>
              <a:gd name="connsiteY4" fmla="*/ 0 h 6726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7973" h="6726398">
                <a:moveTo>
                  <a:pt x="2650891" y="0"/>
                </a:moveTo>
                <a:lnTo>
                  <a:pt x="2817973" y="1149"/>
                </a:lnTo>
                <a:lnTo>
                  <a:pt x="175185" y="6723932"/>
                </a:lnTo>
                <a:lnTo>
                  <a:pt x="0" y="6726398"/>
                </a:lnTo>
                <a:lnTo>
                  <a:pt x="265089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23" tIns="45719" rIns="91323" bIns="45719" rtlCol="0" anchor="ctr"/>
          <a:lstStyle/>
          <a:p>
            <a:pPr algn="ctr" defTabSz="913040"/>
            <a:endParaRPr lang="en-IE" sz="1867" dirty="0">
              <a:solidFill>
                <a:prstClr val="white"/>
              </a:solidFill>
              <a:latin typeface="Arial" panose="020B0604020202020204" pitchFamily="34" charset="0"/>
            </a:endParaRPr>
          </a:p>
        </p:txBody>
      </p:sp>
    </p:spTree>
    <p:extLst>
      <p:ext uri="{BB962C8B-B14F-4D97-AF65-F5344CB8AC3E}">
        <p14:creationId xmlns:p14="http://schemas.microsoft.com/office/powerpoint/2010/main" val="939778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person profi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0FFA-0956-4A11-AE73-1B0D5E80A1F5}"/>
              </a:ext>
            </a:extLst>
          </p:cNvPr>
          <p:cNvSpPr>
            <a:spLocks noGrp="1"/>
          </p:cNvSpPr>
          <p:nvPr>
            <p:ph type="title"/>
          </p:nvPr>
        </p:nvSpPr>
        <p:spPr/>
        <p:txBody>
          <a:bodyPr/>
          <a:lstStyle>
            <a:lvl1pPr>
              <a:defRPr/>
            </a:lvl1pPr>
          </a:lstStyle>
          <a:p>
            <a:r>
              <a:rPr lang="en-US" smtClean="0"/>
              <a:t>Click to edit Master title style</a:t>
            </a:r>
            <a:endParaRPr lang="en-IE" dirty="0"/>
          </a:p>
        </p:txBody>
      </p:sp>
      <p:sp>
        <p:nvSpPr>
          <p:cNvPr id="5" name="Picture Placeholder 6">
            <a:extLst>
              <a:ext uri="{FF2B5EF4-FFF2-40B4-BE49-F238E27FC236}">
                <a16:creationId xmlns:a16="http://schemas.microsoft.com/office/drawing/2014/main" id="{FEF15716-FEB7-4B78-82C4-CAD0E6FB4816}"/>
              </a:ext>
            </a:extLst>
          </p:cNvPr>
          <p:cNvSpPr>
            <a:spLocks noGrp="1"/>
          </p:cNvSpPr>
          <p:nvPr>
            <p:ph type="pic" sz="quarter" idx="14" hasCustomPrompt="1"/>
          </p:nvPr>
        </p:nvSpPr>
        <p:spPr>
          <a:xfrm>
            <a:off x="911055" y="2025150"/>
            <a:ext cx="2933700" cy="1784839"/>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Arial" panose="020B0604020202020204" pitchFamily="34" charset="0"/>
              </a:defRPr>
            </a:lvl1pPr>
          </a:lstStyle>
          <a:p>
            <a:r>
              <a:rPr lang="en-ZA" dirty="0"/>
              <a:t>Insert Your Photo</a:t>
            </a:r>
          </a:p>
        </p:txBody>
      </p:sp>
      <p:sp>
        <p:nvSpPr>
          <p:cNvPr id="7" name="Text Placeholder 17">
            <a:extLst>
              <a:ext uri="{FF2B5EF4-FFF2-40B4-BE49-F238E27FC236}">
                <a16:creationId xmlns:a16="http://schemas.microsoft.com/office/drawing/2014/main" id="{7C601A8B-D5E4-4900-974A-07F0A31EFAA9}"/>
              </a:ext>
            </a:extLst>
          </p:cNvPr>
          <p:cNvSpPr>
            <a:spLocks noGrp="1"/>
          </p:cNvSpPr>
          <p:nvPr>
            <p:ph type="body" sz="quarter" idx="15" hasCustomPrompt="1"/>
          </p:nvPr>
        </p:nvSpPr>
        <p:spPr>
          <a:xfrm>
            <a:off x="911055" y="4055051"/>
            <a:ext cx="2933701" cy="317179"/>
          </a:xfrm>
          <a:prstGeom prst="rect">
            <a:avLst/>
          </a:prstGeom>
        </p:spPr>
        <p:txBody>
          <a:bodyPr anchor="ctr">
            <a:noAutofit/>
          </a:bodyPr>
          <a:lstStyle>
            <a:lvl1pPr marL="0" indent="0" algn="l">
              <a:buFont typeface="Arial" panose="020B0604020202020204" pitchFamily="34" charset="0"/>
              <a:buNone/>
              <a:defRPr sz="1800" b="1" baseline="0">
                <a:solidFill>
                  <a:srgbClr val="404040"/>
                </a:solidFill>
                <a:latin typeface="Arial" panose="020B0604020202020204" pitchFamily="34" charset="0"/>
              </a:defRPr>
            </a:lvl1pPr>
          </a:lstStyle>
          <a:p>
            <a:pPr lvl="0"/>
            <a:r>
              <a:rPr lang="en-US" dirty="0"/>
              <a:t>Full Name</a:t>
            </a:r>
            <a:endParaRPr lang="en-ZA" dirty="0"/>
          </a:p>
        </p:txBody>
      </p:sp>
      <p:sp>
        <p:nvSpPr>
          <p:cNvPr id="8" name="Text Placeholder 17">
            <a:extLst>
              <a:ext uri="{FF2B5EF4-FFF2-40B4-BE49-F238E27FC236}">
                <a16:creationId xmlns:a16="http://schemas.microsoft.com/office/drawing/2014/main" id="{80570701-D34C-45AE-9DC0-7F6C6AEBA81C}"/>
              </a:ext>
            </a:extLst>
          </p:cNvPr>
          <p:cNvSpPr>
            <a:spLocks noGrp="1"/>
          </p:cNvSpPr>
          <p:nvPr>
            <p:ph type="body" sz="quarter" idx="16" hasCustomPrompt="1"/>
          </p:nvPr>
        </p:nvSpPr>
        <p:spPr>
          <a:xfrm>
            <a:off x="911055" y="4540104"/>
            <a:ext cx="2933701" cy="238272"/>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Arial" panose="020B0604020202020204" pitchFamily="34" charset="0"/>
              </a:defRPr>
            </a:lvl1pPr>
          </a:lstStyle>
          <a:p>
            <a:pPr lvl="0"/>
            <a:r>
              <a:rPr lang="en-US" dirty="0"/>
              <a:t>Title</a:t>
            </a:r>
            <a:endParaRPr lang="en-ZA" dirty="0"/>
          </a:p>
        </p:txBody>
      </p:sp>
      <p:sp>
        <p:nvSpPr>
          <p:cNvPr id="11" name="Text Placeholder 17">
            <a:extLst>
              <a:ext uri="{FF2B5EF4-FFF2-40B4-BE49-F238E27FC236}">
                <a16:creationId xmlns:a16="http://schemas.microsoft.com/office/drawing/2014/main" id="{4E60C779-CDE1-47CE-ABFA-E7BF95270D6F}"/>
              </a:ext>
            </a:extLst>
          </p:cNvPr>
          <p:cNvSpPr>
            <a:spLocks noGrp="1"/>
          </p:cNvSpPr>
          <p:nvPr>
            <p:ph type="body" sz="quarter" idx="21"/>
          </p:nvPr>
        </p:nvSpPr>
        <p:spPr>
          <a:xfrm>
            <a:off x="911055" y="4819242"/>
            <a:ext cx="2933701" cy="238272"/>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Arial" panose="020B0604020202020204" pitchFamily="34" charset="0"/>
              </a:defRPr>
            </a:lvl1pPr>
          </a:lstStyle>
          <a:p>
            <a:pPr lvl="0"/>
            <a:r>
              <a:rPr lang="en-US" smtClean="0"/>
              <a:t>Edit Master text styles</a:t>
            </a:r>
          </a:p>
        </p:txBody>
      </p:sp>
      <p:sp>
        <p:nvSpPr>
          <p:cNvPr id="12" name="Text Placeholder 17">
            <a:extLst>
              <a:ext uri="{FF2B5EF4-FFF2-40B4-BE49-F238E27FC236}">
                <a16:creationId xmlns:a16="http://schemas.microsoft.com/office/drawing/2014/main" id="{1C242ABA-1C76-404A-AF72-AFCA6487CC1A}"/>
              </a:ext>
            </a:extLst>
          </p:cNvPr>
          <p:cNvSpPr>
            <a:spLocks noGrp="1"/>
          </p:cNvSpPr>
          <p:nvPr>
            <p:ph type="body" sz="quarter" idx="22"/>
          </p:nvPr>
        </p:nvSpPr>
        <p:spPr>
          <a:xfrm>
            <a:off x="911055" y="5098380"/>
            <a:ext cx="2933701" cy="238272"/>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Arial" panose="020B0604020202020204" pitchFamily="34" charset="0"/>
              </a:defRPr>
            </a:lvl1pPr>
          </a:lstStyle>
          <a:p>
            <a:pPr lvl="0"/>
            <a:r>
              <a:rPr lang="en-US" smtClean="0"/>
              <a:t>Edit Master text styles</a:t>
            </a:r>
          </a:p>
        </p:txBody>
      </p:sp>
      <p:sp>
        <p:nvSpPr>
          <p:cNvPr id="13" name="Picture Placeholder 6">
            <a:extLst>
              <a:ext uri="{FF2B5EF4-FFF2-40B4-BE49-F238E27FC236}">
                <a16:creationId xmlns:a16="http://schemas.microsoft.com/office/drawing/2014/main" id="{EB1F5868-2E2E-46E8-9A42-08B203198671}"/>
              </a:ext>
            </a:extLst>
          </p:cNvPr>
          <p:cNvSpPr>
            <a:spLocks noGrp="1"/>
          </p:cNvSpPr>
          <p:nvPr>
            <p:ph type="pic" sz="quarter" idx="23" hasCustomPrompt="1"/>
          </p:nvPr>
        </p:nvSpPr>
        <p:spPr>
          <a:xfrm>
            <a:off x="4532228" y="2025150"/>
            <a:ext cx="2933700" cy="1784839"/>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Arial" panose="020B0604020202020204" pitchFamily="34" charset="0"/>
              </a:defRPr>
            </a:lvl1pPr>
          </a:lstStyle>
          <a:p>
            <a:r>
              <a:rPr lang="en-ZA" dirty="0"/>
              <a:t>Insert Your Photo</a:t>
            </a:r>
          </a:p>
        </p:txBody>
      </p:sp>
      <p:sp>
        <p:nvSpPr>
          <p:cNvPr id="15" name="Text Placeholder 17">
            <a:extLst>
              <a:ext uri="{FF2B5EF4-FFF2-40B4-BE49-F238E27FC236}">
                <a16:creationId xmlns:a16="http://schemas.microsoft.com/office/drawing/2014/main" id="{65306246-BBCA-4941-BCBB-81D1B9DA5E7A}"/>
              </a:ext>
            </a:extLst>
          </p:cNvPr>
          <p:cNvSpPr>
            <a:spLocks noGrp="1"/>
          </p:cNvSpPr>
          <p:nvPr>
            <p:ph type="body" sz="quarter" idx="24" hasCustomPrompt="1"/>
          </p:nvPr>
        </p:nvSpPr>
        <p:spPr>
          <a:xfrm>
            <a:off x="4532228" y="4055051"/>
            <a:ext cx="2933701" cy="317179"/>
          </a:xfrm>
          <a:prstGeom prst="rect">
            <a:avLst/>
          </a:prstGeom>
        </p:spPr>
        <p:txBody>
          <a:bodyPr anchor="ctr">
            <a:noAutofit/>
          </a:bodyPr>
          <a:lstStyle>
            <a:lvl1pPr marL="0" indent="0" algn="l">
              <a:buFont typeface="Arial" panose="020B0604020202020204" pitchFamily="34" charset="0"/>
              <a:buNone/>
              <a:defRPr sz="1800" b="1" baseline="0">
                <a:solidFill>
                  <a:srgbClr val="404040"/>
                </a:solidFill>
                <a:latin typeface="Arial" panose="020B0604020202020204" pitchFamily="34" charset="0"/>
              </a:defRPr>
            </a:lvl1pPr>
          </a:lstStyle>
          <a:p>
            <a:pPr lvl="0"/>
            <a:r>
              <a:rPr lang="en-US" dirty="0"/>
              <a:t>Full Name</a:t>
            </a:r>
            <a:endParaRPr lang="en-ZA" dirty="0"/>
          </a:p>
        </p:txBody>
      </p:sp>
      <p:sp>
        <p:nvSpPr>
          <p:cNvPr id="16" name="Text Placeholder 17">
            <a:extLst>
              <a:ext uri="{FF2B5EF4-FFF2-40B4-BE49-F238E27FC236}">
                <a16:creationId xmlns:a16="http://schemas.microsoft.com/office/drawing/2014/main" id="{F9CDC5A8-D3F2-4455-A2BB-FF2193B18DF7}"/>
              </a:ext>
            </a:extLst>
          </p:cNvPr>
          <p:cNvSpPr>
            <a:spLocks noGrp="1"/>
          </p:cNvSpPr>
          <p:nvPr>
            <p:ph type="body" sz="quarter" idx="25" hasCustomPrompt="1"/>
          </p:nvPr>
        </p:nvSpPr>
        <p:spPr>
          <a:xfrm>
            <a:off x="4532228" y="4540104"/>
            <a:ext cx="2933701" cy="238272"/>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Arial" panose="020B0604020202020204" pitchFamily="34" charset="0"/>
              </a:defRPr>
            </a:lvl1pPr>
          </a:lstStyle>
          <a:p>
            <a:pPr lvl="0"/>
            <a:r>
              <a:rPr lang="en-US" dirty="0"/>
              <a:t>Title</a:t>
            </a:r>
            <a:endParaRPr lang="en-ZA" dirty="0"/>
          </a:p>
        </p:txBody>
      </p:sp>
      <p:sp>
        <p:nvSpPr>
          <p:cNvPr id="17" name="Text Placeholder 17">
            <a:extLst>
              <a:ext uri="{FF2B5EF4-FFF2-40B4-BE49-F238E27FC236}">
                <a16:creationId xmlns:a16="http://schemas.microsoft.com/office/drawing/2014/main" id="{F79D789B-A0CB-47B0-835E-DBB1A6D0D52B}"/>
              </a:ext>
            </a:extLst>
          </p:cNvPr>
          <p:cNvSpPr>
            <a:spLocks noGrp="1"/>
          </p:cNvSpPr>
          <p:nvPr>
            <p:ph type="body" sz="quarter" idx="26"/>
          </p:nvPr>
        </p:nvSpPr>
        <p:spPr>
          <a:xfrm>
            <a:off x="4532228" y="4819242"/>
            <a:ext cx="2933701" cy="238272"/>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Arial" panose="020B0604020202020204" pitchFamily="34" charset="0"/>
              </a:defRPr>
            </a:lvl1pPr>
          </a:lstStyle>
          <a:p>
            <a:pPr lvl="0"/>
            <a:r>
              <a:rPr lang="en-US" smtClean="0"/>
              <a:t>Edit Master text styles</a:t>
            </a:r>
          </a:p>
        </p:txBody>
      </p:sp>
      <p:sp>
        <p:nvSpPr>
          <p:cNvPr id="18" name="Text Placeholder 17">
            <a:extLst>
              <a:ext uri="{FF2B5EF4-FFF2-40B4-BE49-F238E27FC236}">
                <a16:creationId xmlns:a16="http://schemas.microsoft.com/office/drawing/2014/main" id="{7CA93C7E-7DC7-470C-889A-CCFAAED8AD7F}"/>
              </a:ext>
            </a:extLst>
          </p:cNvPr>
          <p:cNvSpPr>
            <a:spLocks noGrp="1"/>
          </p:cNvSpPr>
          <p:nvPr>
            <p:ph type="body" sz="quarter" idx="27"/>
          </p:nvPr>
        </p:nvSpPr>
        <p:spPr>
          <a:xfrm>
            <a:off x="4532228" y="5098380"/>
            <a:ext cx="2933701" cy="238272"/>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Arial" panose="020B0604020202020204" pitchFamily="34" charset="0"/>
              </a:defRPr>
            </a:lvl1pPr>
          </a:lstStyle>
          <a:p>
            <a:pPr lvl="0"/>
            <a:r>
              <a:rPr lang="en-US" smtClean="0"/>
              <a:t>Edit Master text styles</a:t>
            </a:r>
          </a:p>
        </p:txBody>
      </p:sp>
      <p:sp>
        <p:nvSpPr>
          <p:cNvPr id="20" name="Picture Placeholder 6">
            <a:extLst>
              <a:ext uri="{FF2B5EF4-FFF2-40B4-BE49-F238E27FC236}">
                <a16:creationId xmlns:a16="http://schemas.microsoft.com/office/drawing/2014/main" id="{7739493E-19F8-475C-8220-FF1D31E8DC43}"/>
              </a:ext>
            </a:extLst>
          </p:cNvPr>
          <p:cNvSpPr>
            <a:spLocks noGrp="1"/>
          </p:cNvSpPr>
          <p:nvPr>
            <p:ph type="pic" sz="quarter" idx="28" hasCustomPrompt="1"/>
          </p:nvPr>
        </p:nvSpPr>
        <p:spPr>
          <a:xfrm>
            <a:off x="8153400" y="2025150"/>
            <a:ext cx="2933700" cy="1784839"/>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Arial" panose="020B0604020202020204" pitchFamily="34" charset="0"/>
              </a:defRPr>
            </a:lvl1pPr>
          </a:lstStyle>
          <a:p>
            <a:r>
              <a:rPr lang="en-ZA" dirty="0"/>
              <a:t>Insert Your Photo</a:t>
            </a:r>
          </a:p>
        </p:txBody>
      </p:sp>
      <p:sp>
        <p:nvSpPr>
          <p:cNvPr id="21" name="Text Placeholder 17">
            <a:extLst>
              <a:ext uri="{FF2B5EF4-FFF2-40B4-BE49-F238E27FC236}">
                <a16:creationId xmlns:a16="http://schemas.microsoft.com/office/drawing/2014/main" id="{3B259369-10F9-42F0-BC18-261AB7522719}"/>
              </a:ext>
            </a:extLst>
          </p:cNvPr>
          <p:cNvSpPr>
            <a:spLocks noGrp="1"/>
          </p:cNvSpPr>
          <p:nvPr>
            <p:ph type="body" sz="quarter" idx="29" hasCustomPrompt="1"/>
          </p:nvPr>
        </p:nvSpPr>
        <p:spPr>
          <a:xfrm>
            <a:off x="8153400" y="4055051"/>
            <a:ext cx="2933701" cy="317179"/>
          </a:xfrm>
          <a:prstGeom prst="rect">
            <a:avLst/>
          </a:prstGeom>
        </p:spPr>
        <p:txBody>
          <a:bodyPr anchor="ctr">
            <a:noAutofit/>
          </a:bodyPr>
          <a:lstStyle>
            <a:lvl1pPr marL="0" indent="0" algn="l">
              <a:buFont typeface="Arial" panose="020B0604020202020204" pitchFamily="34" charset="0"/>
              <a:buNone/>
              <a:defRPr sz="1800" b="1" baseline="0">
                <a:solidFill>
                  <a:srgbClr val="404040"/>
                </a:solidFill>
                <a:latin typeface="Arial" panose="020B0604020202020204" pitchFamily="34" charset="0"/>
              </a:defRPr>
            </a:lvl1pPr>
          </a:lstStyle>
          <a:p>
            <a:pPr lvl="0"/>
            <a:r>
              <a:rPr lang="en-US" dirty="0"/>
              <a:t>Full Name</a:t>
            </a:r>
            <a:endParaRPr lang="en-ZA" dirty="0"/>
          </a:p>
        </p:txBody>
      </p:sp>
      <p:sp>
        <p:nvSpPr>
          <p:cNvPr id="22" name="Text Placeholder 17">
            <a:extLst>
              <a:ext uri="{FF2B5EF4-FFF2-40B4-BE49-F238E27FC236}">
                <a16:creationId xmlns:a16="http://schemas.microsoft.com/office/drawing/2014/main" id="{16371C5F-6E16-43A1-A88A-8F9FAC391908}"/>
              </a:ext>
            </a:extLst>
          </p:cNvPr>
          <p:cNvSpPr>
            <a:spLocks noGrp="1"/>
          </p:cNvSpPr>
          <p:nvPr>
            <p:ph type="body" sz="quarter" idx="30" hasCustomPrompt="1"/>
          </p:nvPr>
        </p:nvSpPr>
        <p:spPr>
          <a:xfrm>
            <a:off x="8153400" y="4540104"/>
            <a:ext cx="2933701" cy="238272"/>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Arial" panose="020B0604020202020204" pitchFamily="34" charset="0"/>
              </a:defRPr>
            </a:lvl1pPr>
          </a:lstStyle>
          <a:p>
            <a:pPr lvl="0"/>
            <a:r>
              <a:rPr lang="en-US" dirty="0"/>
              <a:t>Title</a:t>
            </a:r>
            <a:endParaRPr lang="en-ZA" dirty="0"/>
          </a:p>
        </p:txBody>
      </p:sp>
      <p:sp>
        <p:nvSpPr>
          <p:cNvPr id="23" name="Text Placeholder 17">
            <a:extLst>
              <a:ext uri="{FF2B5EF4-FFF2-40B4-BE49-F238E27FC236}">
                <a16:creationId xmlns:a16="http://schemas.microsoft.com/office/drawing/2014/main" id="{7DD60A7F-977E-42B4-9BC8-6AE5922955D5}"/>
              </a:ext>
            </a:extLst>
          </p:cNvPr>
          <p:cNvSpPr>
            <a:spLocks noGrp="1"/>
          </p:cNvSpPr>
          <p:nvPr>
            <p:ph type="body" sz="quarter" idx="31"/>
          </p:nvPr>
        </p:nvSpPr>
        <p:spPr>
          <a:xfrm>
            <a:off x="8153400" y="4819242"/>
            <a:ext cx="2933701" cy="238272"/>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Arial" panose="020B0604020202020204" pitchFamily="34" charset="0"/>
              </a:defRPr>
            </a:lvl1pPr>
          </a:lstStyle>
          <a:p>
            <a:pPr lvl="0"/>
            <a:r>
              <a:rPr lang="en-US" smtClean="0"/>
              <a:t>Edit Master text styles</a:t>
            </a:r>
          </a:p>
        </p:txBody>
      </p:sp>
      <p:sp>
        <p:nvSpPr>
          <p:cNvPr id="24" name="Text Placeholder 17">
            <a:extLst>
              <a:ext uri="{FF2B5EF4-FFF2-40B4-BE49-F238E27FC236}">
                <a16:creationId xmlns:a16="http://schemas.microsoft.com/office/drawing/2014/main" id="{E27546C4-31EA-4F93-8E35-B9DEC0B53E9C}"/>
              </a:ext>
            </a:extLst>
          </p:cNvPr>
          <p:cNvSpPr>
            <a:spLocks noGrp="1"/>
          </p:cNvSpPr>
          <p:nvPr>
            <p:ph type="body" sz="quarter" idx="32"/>
          </p:nvPr>
        </p:nvSpPr>
        <p:spPr>
          <a:xfrm>
            <a:off x="8153400" y="5098380"/>
            <a:ext cx="2933701" cy="238272"/>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Arial" panose="020B0604020202020204" pitchFamily="34" charset="0"/>
              </a:defRPr>
            </a:lvl1pPr>
          </a:lstStyle>
          <a:p>
            <a:pPr lvl="0"/>
            <a:r>
              <a:rPr lang="en-US" smtClean="0"/>
              <a:t>Edit Master text styles</a:t>
            </a:r>
          </a:p>
        </p:txBody>
      </p:sp>
      <p:cxnSp>
        <p:nvCxnSpPr>
          <p:cNvPr id="26" name="Straight Connector 25">
            <a:extLst>
              <a:ext uri="{FF2B5EF4-FFF2-40B4-BE49-F238E27FC236}">
                <a16:creationId xmlns:a16="http://schemas.microsoft.com/office/drawing/2014/main" id="{3D2D333F-49C2-4DFE-A7D2-740D57A7CBE7}"/>
              </a:ext>
            </a:extLst>
          </p:cNvPr>
          <p:cNvCxnSpPr>
            <a:cxnSpLocks/>
          </p:cNvCxnSpPr>
          <p:nvPr userDrawn="1"/>
        </p:nvCxnSpPr>
        <p:spPr>
          <a:xfrm>
            <a:off x="582352" y="1076762"/>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Slide Number Placeholder 5">
            <a:extLst>
              <a:ext uri="{FF2B5EF4-FFF2-40B4-BE49-F238E27FC236}">
                <a16:creationId xmlns:a16="http://schemas.microsoft.com/office/drawing/2014/main" id="{E1273DD9-39F5-4AC6-922C-43892C57E70B}"/>
              </a:ext>
            </a:extLst>
          </p:cNvPr>
          <p:cNvSpPr>
            <a:spLocks noGrp="1"/>
          </p:cNvSpPr>
          <p:nvPr>
            <p:ph type="sldNum" sz="quarter" idx="4"/>
          </p:nvPr>
        </p:nvSpPr>
        <p:spPr>
          <a:xfrm>
            <a:off x="480231" y="6382858"/>
            <a:ext cx="517451" cy="220034"/>
          </a:xfrm>
          <a:prstGeom prst="rect">
            <a:avLst/>
          </a:prstGeom>
          <a:noFill/>
        </p:spPr>
        <p:txBody>
          <a:bodyPr vert="horz" lIns="91440" tIns="45720" rIns="91440" bIns="45720" rtlCol="0" anchor="ctr"/>
          <a:lstStyle>
            <a:lvl1pPr algn="l">
              <a:defRPr sz="1400" b="0">
                <a:solidFill>
                  <a:schemeClr val="accent4"/>
                </a:solidFill>
                <a:latin typeface="Arial" panose="020B0604020202020204" pitchFamily="34" charset="0"/>
                <a:ea typeface="Lato" panose="020F0502020204030203" pitchFamily="34" charset="0"/>
                <a:cs typeface="Arial" panose="020B0604020202020204" pitchFamily="34" charset="0"/>
              </a:defRPr>
            </a:lvl1pPr>
          </a:lstStyle>
          <a:p>
            <a:fld id="{2427FC1E-7985-7740-AECD-BB1FE8B23C08}" type="slidenum">
              <a:rPr lang="en-US" smtClean="0"/>
              <a:pPr/>
              <a:t>‹#›</a:t>
            </a:fld>
            <a:endParaRPr lang="en-US" dirty="0"/>
          </a:p>
        </p:txBody>
      </p:sp>
      <p:cxnSp>
        <p:nvCxnSpPr>
          <p:cNvPr id="29" name="Straight Connector 28">
            <a:extLst>
              <a:ext uri="{FF2B5EF4-FFF2-40B4-BE49-F238E27FC236}">
                <a16:creationId xmlns:a16="http://schemas.microsoft.com/office/drawing/2014/main" id="{EA16DAFE-EEA2-48D2-AFDB-2D8E472A4281}"/>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15810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3589387A-7A7A-4A1D-835B-945059AC3C43}"/>
              </a:ext>
            </a:extLst>
          </p:cNvPr>
          <p:cNvSpPr>
            <a:spLocks noGrp="1"/>
          </p:cNvSpPr>
          <p:nvPr>
            <p:ph type="title"/>
          </p:nvPr>
        </p:nvSpPr>
        <p:spPr>
          <a:xfrm>
            <a:off x="480310" y="365205"/>
            <a:ext cx="11194319" cy="800287"/>
          </a:xfrm>
          <a:prstGeom prst="rect">
            <a:avLst/>
          </a:prstGeom>
        </p:spPr>
        <p:txBody>
          <a:bodyPr vert="horz" lIns="68492" tIns="34289" rIns="68492" bIns="34289" rtlCol="0" anchor="ctr">
            <a:normAutofit/>
          </a:bodyPr>
          <a:lstStyle>
            <a:lvl1pPr>
              <a:defRPr/>
            </a:lvl1pPr>
          </a:lstStyle>
          <a:p>
            <a:r>
              <a:rPr lang="en-US" smtClean="0"/>
              <a:t>Click to edit Master title style</a:t>
            </a:r>
            <a:endParaRPr lang="en-US" dirty="0"/>
          </a:p>
        </p:txBody>
      </p:sp>
      <p:sp>
        <p:nvSpPr>
          <p:cNvPr id="13" name="Text Placeholder 2">
            <a:extLst>
              <a:ext uri="{FF2B5EF4-FFF2-40B4-BE49-F238E27FC236}">
                <a16:creationId xmlns:a16="http://schemas.microsoft.com/office/drawing/2014/main" id="{E46B53C1-EB0B-41C7-AFA5-CDAF61312ECF}"/>
              </a:ext>
            </a:extLst>
          </p:cNvPr>
          <p:cNvSpPr>
            <a:spLocks noGrp="1"/>
          </p:cNvSpPr>
          <p:nvPr>
            <p:ph idx="1"/>
          </p:nvPr>
        </p:nvSpPr>
        <p:spPr>
          <a:xfrm>
            <a:off x="480310" y="1624554"/>
            <a:ext cx="11194319" cy="4456497"/>
          </a:xfrm>
          <a:prstGeom prst="rect">
            <a:avLst/>
          </a:prstGeom>
        </p:spPr>
        <p:txBody>
          <a:bodyPr vert="horz" lIns="68492" tIns="34289" rIns="68492" bIns="34289" rtlCol="0">
            <a:normAutofit/>
          </a:bodyPr>
          <a:lstStyle>
            <a:lvl1pPr>
              <a:defRPr/>
            </a:lvl1pPr>
            <a:lvl2pPr>
              <a:defRPr/>
            </a:lvl2pPr>
            <a:lvl3pPr>
              <a:defRPr/>
            </a:lvl3pPr>
            <a:lvl4pPr>
              <a:defRPr/>
            </a:lvl4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a:extLst>
              <a:ext uri="{FF2B5EF4-FFF2-40B4-BE49-F238E27FC236}">
                <a16:creationId xmlns:a16="http://schemas.microsoft.com/office/drawing/2014/main" id="{1F92FB5C-45C0-4695-A6D4-B3B77558E1DD}"/>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889504B-ECD9-43AC-A334-40E732BD912A}"/>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40A429FB-C847-4BC5-916F-DAEF18A866BC}"/>
              </a:ext>
            </a:extLst>
          </p:cNvPr>
          <p:cNvSpPr>
            <a:spLocks noGrp="1"/>
          </p:cNvSpPr>
          <p:nvPr>
            <p:ph type="sldNum" sz="quarter" idx="4"/>
          </p:nvPr>
        </p:nvSpPr>
        <p:spPr>
          <a:xfrm>
            <a:off x="480233" y="6382857"/>
            <a:ext cx="517451" cy="220035"/>
          </a:xfrm>
          <a:prstGeom prst="rect">
            <a:avLst/>
          </a:prstGeom>
          <a:noFill/>
        </p:spPr>
        <p:txBody>
          <a:bodyPr vert="horz" lIns="68492" tIns="34289" rIns="68492" bIns="34289" rtlCol="0" anchor="ctr"/>
          <a:lstStyle>
            <a:lvl1pPr algn="l">
              <a:defRPr sz="1467" b="0">
                <a:solidFill>
                  <a:schemeClr val="accent4"/>
                </a:solidFill>
                <a:latin typeface="Arial" panose="020B0604020202020204" pitchFamily="34" charset="0"/>
                <a:ea typeface="Lato" panose="020F0502020204030203" pitchFamily="34" charset="0"/>
                <a:cs typeface="Arial" panose="020B0604020202020204" pitchFamily="34" charset="0"/>
              </a:defRPr>
            </a:lvl1pPr>
          </a:lstStyle>
          <a:p>
            <a:fld id="{9C432190-490B-4C17-B0BB-A0A103F364BF}" type="slidenum">
              <a:rPr lang="en-US" smtClean="0">
                <a:solidFill>
                  <a:srgbClr val="3E3935"/>
                </a:solidFill>
              </a:rPr>
              <a:pPr/>
              <a:t>‹#›</a:t>
            </a:fld>
            <a:endParaRPr lang="en-US" dirty="0">
              <a:solidFill>
                <a:srgbClr val="3E3935"/>
              </a:solidFill>
            </a:endParaRPr>
          </a:p>
        </p:txBody>
      </p:sp>
    </p:spTree>
    <p:extLst>
      <p:ext uri="{BB962C8B-B14F-4D97-AF65-F5344CB8AC3E}">
        <p14:creationId xmlns:p14="http://schemas.microsoft.com/office/powerpoint/2010/main" val="2587181996"/>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Title and Content_2 colum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3589387A-7A7A-4A1D-835B-945059AC3C43}"/>
              </a:ext>
            </a:extLst>
          </p:cNvPr>
          <p:cNvSpPr>
            <a:spLocks noGrp="1"/>
          </p:cNvSpPr>
          <p:nvPr>
            <p:ph type="title"/>
          </p:nvPr>
        </p:nvSpPr>
        <p:spPr>
          <a:xfrm>
            <a:off x="480310" y="365205"/>
            <a:ext cx="11194319" cy="800287"/>
          </a:xfrm>
          <a:prstGeom prst="rect">
            <a:avLst/>
          </a:prstGeom>
        </p:spPr>
        <p:txBody>
          <a:bodyPr vert="horz" lIns="68492" tIns="34289" rIns="68492" bIns="34289" rtlCol="0" anchor="ctr">
            <a:normAutofit/>
          </a:bodyPr>
          <a:lstStyle>
            <a:lvl1pPr>
              <a:defRPr/>
            </a:lvl1pPr>
          </a:lstStyle>
          <a:p>
            <a:r>
              <a:rPr lang="en-US" smtClean="0"/>
              <a:t>Click to edit Master title style</a:t>
            </a:r>
            <a:endParaRPr lang="en-US" dirty="0"/>
          </a:p>
        </p:txBody>
      </p:sp>
      <p:sp>
        <p:nvSpPr>
          <p:cNvPr id="13" name="Text Placeholder 2">
            <a:extLst>
              <a:ext uri="{FF2B5EF4-FFF2-40B4-BE49-F238E27FC236}">
                <a16:creationId xmlns:a16="http://schemas.microsoft.com/office/drawing/2014/main" id="{E46B53C1-EB0B-41C7-AFA5-CDAF61312ECF}"/>
              </a:ext>
            </a:extLst>
          </p:cNvPr>
          <p:cNvSpPr>
            <a:spLocks noGrp="1"/>
          </p:cNvSpPr>
          <p:nvPr>
            <p:ph idx="1"/>
          </p:nvPr>
        </p:nvSpPr>
        <p:spPr>
          <a:xfrm>
            <a:off x="480310" y="1624554"/>
            <a:ext cx="5529871" cy="4456497"/>
          </a:xfrm>
          <a:prstGeom prst="rect">
            <a:avLst/>
          </a:prstGeom>
        </p:spPr>
        <p:txBody>
          <a:bodyPr vert="horz" lIns="68492" tIns="34289" rIns="68492" bIns="34289" rtlCol="0">
            <a:normAutofit/>
          </a:bodyPr>
          <a:lstStyle>
            <a:lvl1pPr>
              <a:defRPr/>
            </a:lvl1pPr>
            <a:lvl2pPr>
              <a:defRPr/>
            </a:lvl2pPr>
            <a:lvl3pPr>
              <a:defRPr/>
            </a:lvl3pPr>
            <a:lvl4pPr>
              <a:defRPr/>
            </a:lvl4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a:extLst>
              <a:ext uri="{FF2B5EF4-FFF2-40B4-BE49-F238E27FC236}">
                <a16:creationId xmlns:a16="http://schemas.microsoft.com/office/drawing/2014/main" id="{E3ED26FA-3605-4681-AFEF-7021ED0DF1D6}"/>
              </a:ext>
            </a:extLst>
          </p:cNvPr>
          <p:cNvSpPr>
            <a:spLocks noGrp="1"/>
          </p:cNvSpPr>
          <p:nvPr>
            <p:ph idx="10"/>
          </p:nvPr>
        </p:nvSpPr>
        <p:spPr>
          <a:xfrm>
            <a:off x="6144758" y="1624554"/>
            <a:ext cx="5529871" cy="4456497"/>
          </a:xfrm>
          <a:prstGeom prst="rect">
            <a:avLst/>
          </a:prstGeom>
        </p:spPr>
        <p:txBody>
          <a:bodyPr vert="horz" lIns="68492" tIns="34289" rIns="68492" bIns="34289" rtlCol="0">
            <a:normAutofit/>
          </a:bodyPr>
          <a:lstStyle>
            <a:lvl1pPr>
              <a:defRPr/>
            </a:lvl1pPr>
            <a:lvl2pPr>
              <a:defRPr/>
            </a:lvl2pPr>
            <a:lvl3pPr>
              <a:defRPr/>
            </a:lvl3pPr>
            <a:lvl4pPr>
              <a:defRPr/>
            </a:lvl4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a:extLst>
              <a:ext uri="{FF2B5EF4-FFF2-40B4-BE49-F238E27FC236}">
                <a16:creationId xmlns:a16="http://schemas.microsoft.com/office/drawing/2014/main" id="{697F499C-A29F-4E8F-B4DC-5AD7D5DAB432}"/>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AC014FA-A4FC-4729-B054-EA3DD4DC2E8E}"/>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40A429FB-C847-4BC5-916F-DAEF18A866BC}"/>
              </a:ext>
            </a:extLst>
          </p:cNvPr>
          <p:cNvSpPr>
            <a:spLocks noGrp="1"/>
          </p:cNvSpPr>
          <p:nvPr>
            <p:ph type="sldNum" sz="quarter" idx="4"/>
          </p:nvPr>
        </p:nvSpPr>
        <p:spPr>
          <a:xfrm>
            <a:off x="480233" y="6382857"/>
            <a:ext cx="517451" cy="220035"/>
          </a:xfrm>
          <a:prstGeom prst="rect">
            <a:avLst/>
          </a:prstGeom>
          <a:noFill/>
        </p:spPr>
        <p:txBody>
          <a:bodyPr vert="horz" lIns="68492" tIns="34289" rIns="68492" bIns="34289" rtlCol="0" anchor="ctr"/>
          <a:lstStyle>
            <a:lvl1pPr algn="l">
              <a:defRPr sz="1467" b="0">
                <a:solidFill>
                  <a:schemeClr val="accent4"/>
                </a:solidFill>
                <a:latin typeface="Arial" panose="020B0604020202020204" pitchFamily="34" charset="0"/>
                <a:ea typeface="Lato" panose="020F0502020204030203" pitchFamily="34" charset="0"/>
                <a:cs typeface="Arial" panose="020B0604020202020204" pitchFamily="34" charset="0"/>
              </a:defRPr>
            </a:lvl1pPr>
          </a:lstStyle>
          <a:p>
            <a:fld id="{9C432190-490B-4C17-B0BB-A0A103F364BF}" type="slidenum">
              <a:rPr lang="en-US" smtClean="0">
                <a:solidFill>
                  <a:srgbClr val="3E3935"/>
                </a:solidFill>
              </a:rPr>
              <a:pPr/>
              <a:t>‹#›</a:t>
            </a:fld>
            <a:endParaRPr lang="en-US" dirty="0">
              <a:solidFill>
                <a:srgbClr val="3E3935"/>
              </a:solidFill>
            </a:endParaRPr>
          </a:p>
        </p:txBody>
      </p:sp>
    </p:spTree>
    <p:extLst>
      <p:ext uri="{BB962C8B-B14F-4D97-AF65-F5344CB8AC3E}">
        <p14:creationId xmlns:p14="http://schemas.microsoft.com/office/powerpoint/2010/main" val="277514537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0FFA-0956-4A11-AE73-1B0D5E80A1F5}"/>
              </a:ext>
            </a:extLst>
          </p:cNvPr>
          <p:cNvSpPr>
            <a:spLocks noGrp="1"/>
          </p:cNvSpPr>
          <p:nvPr>
            <p:ph type="title"/>
          </p:nvPr>
        </p:nvSpPr>
        <p:spPr/>
        <p:txBody>
          <a:bodyPr/>
          <a:lstStyle>
            <a:lvl1pPr>
              <a:defRPr/>
            </a:lvl1pPr>
          </a:lstStyle>
          <a:p>
            <a:r>
              <a:rPr lang="en-US" smtClean="0"/>
              <a:t>Click to edit Master title style</a:t>
            </a:r>
            <a:endParaRPr lang="en-IE" dirty="0"/>
          </a:p>
        </p:txBody>
      </p:sp>
      <p:cxnSp>
        <p:nvCxnSpPr>
          <p:cNvPr id="5" name="Straight Connector 4">
            <a:extLst>
              <a:ext uri="{FF2B5EF4-FFF2-40B4-BE49-F238E27FC236}">
                <a16:creationId xmlns:a16="http://schemas.microsoft.com/office/drawing/2014/main" id="{2F0F501D-4E77-4896-8722-1F1A4B3F6B20}"/>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7EDF92E-A0C8-484D-8FB7-2A94024D224E}"/>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40A429FB-C847-4BC5-916F-DAEF18A866BC}"/>
              </a:ext>
            </a:extLst>
          </p:cNvPr>
          <p:cNvSpPr>
            <a:spLocks noGrp="1"/>
          </p:cNvSpPr>
          <p:nvPr>
            <p:ph type="sldNum" sz="quarter" idx="4"/>
          </p:nvPr>
        </p:nvSpPr>
        <p:spPr>
          <a:xfrm>
            <a:off x="480233" y="6382857"/>
            <a:ext cx="517451" cy="220035"/>
          </a:xfrm>
          <a:prstGeom prst="rect">
            <a:avLst/>
          </a:prstGeom>
          <a:noFill/>
        </p:spPr>
        <p:txBody>
          <a:bodyPr vert="horz" lIns="68492" tIns="34289" rIns="68492" bIns="34289" rtlCol="0" anchor="ctr"/>
          <a:lstStyle>
            <a:lvl1pPr algn="l">
              <a:defRPr sz="1467" b="0">
                <a:solidFill>
                  <a:schemeClr val="accent4"/>
                </a:solidFill>
                <a:latin typeface="Arial" panose="020B0604020202020204" pitchFamily="34" charset="0"/>
                <a:ea typeface="Lato" panose="020F0502020204030203" pitchFamily="34" charset="0"/>
                <a:cs typeface="Arial" panose="020B0604020202020204" pitchFamily="34" charset="0"/>
              </a:defRPr>
            </a:lvl1pPr>
          </a:lstStyle>
          <a:p>
            <a:fld id="{9C432190-490B-4C17-B0BB-A0A103F364BF}" type="slidenum">
              <a:rPr lang="en-US" smtClean="0">
                <a:solidFill>
                  <a:srgbClr val="3E3935"/>
                </a:solidFill>
              </a:rPr>
              <a:pPr/>
              <a:t>‹#›</a:t>
            </a:fld>
            <a:endParaRPr lang="en-US" dirty="0">
              <a:solidFill>
                <a:srgbClr val="3E3935"/>
              </a:solidFill>
            </a:endParaRPr>
          </a:p>
        </p:txBody>
      </p:sp>
    </p:spTree>
    <p:extLst>
      <p:ext uri="{BB962C8B-B14F-4D97-AF65-F5344CB8AC3E}">
        <p14:creationId xmlns:p14="http://schemas.microsoft.com/office/powerpoint/2010/main" val="1271896155"/>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Blank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0FFA-0956-4A11-AE73-1B0D5E80A1F5}"/>
              </a:ext>
            </a:extLst>
          </p:cNvPr>
          <p:cNvSpPr>
            <a:spLocks noGrp="1"/>
          </p:cNvSpPr>
          <p:nvPr>
            <p:ph type="title"/>
          </p:nvPr>
        </p:nvSpPr>
        <p:spPr>
          <a:xfrm>
            <a:off x="480310" y="365125"/>
            <a:ext cx="11194319" cy="5669915"/>
          </a:xfrm>
        </p:spPr>
        <p:txBody>
          <a:bodyPr/>
          <a:lstStyle>
            <a:lvl1pPr algn="ctr">
              <a:defRPr/>
            </a:lvl1pPr>
          </a:lstStyle>
          <a:p>
            <a:r>
              <a:rPr lang="en-US" smtClean="0"/>
              <a:t>Click to edit Master title style</a:t>
            </a:r>
            <a:endParaRPr lang="en-IE" dirty="0"/>
          </a:p>
        </p:txBody>
      </p:sp>
      <p:cxnSp>
        <p:nvCxnSpPr>
          <p:cNvPr id="8" name="Straight Connector 7">
            <a:extLst>
              <a:ext uri="{FF2B5EF4-FFF2-40B4-BE49-F238E27FC236}">
                <a16:creationId xmlns:a16="http://schemas.microsoft.com/office/drawing/2014/main" id="{E7EDF92E-A0C8-484D-8FB7-2A94024D224E}"/>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40A429FB-C847-4BC5-916F-DAEF18A866BC}"/>
              </a:ext>
            </a:extLst>
          </p:cNvPr>
          <p:cNvSpPr>
            <a:spLocks noGrp="1"/>
          </p:cNvSpPr>
          <p:nvPr>
            <p:ph type="sldNum" sz="quarter" idx="4"/>
          </p:nvPr>
        </p:nvSpPr>
        <p:spPr>
          <a:xfrm>
            <a:off x="480233" y="6382857"/>
            <a:ext cx="517451" cy="220035"/>
          </a:xfrm>
          <a:prstGeom prst="rect">
            <a:avLst/>
          </a:prstGeom>
          <a:noFill/>
        </p:spPr>
        <p:txBody>
          <a:bodyPr vert="horz" lIns="68492" tIns="34289" rIns="68492" bIns="34289" rtlCol="0" anchor="ctr"/>
          <a:lstStyle>
            <a:lvl1pPr algn="l">
              <a:defRPr sz="1467" b="0">
                <a:solidFill>
                  <a:schemeClr val="accent4"/>
                </a:solidFill>
                <a:latin typeface="Arial" panose="020B0604020202020204" pitchFamily="34" charset="0"/>
                <a:ea typeface="Lato" panose="020F0502020204030203" pitchFamily="34" charset="0"/>
                <a:cs typeface="Arial" panose="020B0604020202020204" pitchFamily="34" charset="0"/>
              </a:defRPr>
            </a:lvl1pPr>
          </a:lstStyle>
          <a:p>
            <a:fld id="{9C432190-490B-4C17-B0BB-A0A103F364BF}" type="slidenum">
              <a:rPr lang="en-US" smtClean="0">
                <a:solidFill>
                  <a:srgbClr val="3E3935"/>
                </a:solidFill>
              </a:rPr>
              <a:pPr/>
              <a:t>‹#›</a:t>
            </a:fld>
            <a:endParaRPr lang="en-US" dirty="0">
              <a:solidFill>
                <a:srgbClr val="3E3935"/>
              </a:solidFill>
            </a:endParaRPr>
          </a:p>
        </p:txBody>
      </p:sp>
    </p:spTree>
    <p:extLst>
      <p:ext uri="{BB962C8B-B14F-4D97-AF65-F5344CB8AC3E}">
        <p14:creationId xmlns:p14="http://schemas.microsoft.com/office/powerpoint/2010/main" val="2866296272"/>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Blank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0FFA-0956-4A11-AE73-1B0D5E80A1F5}"/>
              </a:ext>
            </a:extLst>
          </p:cNvPr>
          <p:cNvSpPr>
            <a:spLocks noGrp="1"/>
          </p:cNvSpPr>
          <p:nvPr>
            <p:ph type="title"/>
          </p:nvPr>
        </p:nvSpPr>
        <p:spPr/>
        <p:txBody>
          <a:bodyPr/>
          <a:lstStyle>
            <a:lvl1pPr>
              <a:defRPr/>
            </a:lvl1pPr>
          </a:lstStyle>
          <a:p>
            <a:r>
              <a:rPr lang="en-US" smtClean="0"/>
              <a:t>Click to edit Master title style</a:t>
            </a:r>
            <a:endParaRPr lang="en-IE" dirty="0"/>
          </a:p>
        </p:txBody>
      </p:sp>
      <p:cxnSp>
        <p:nvCxnSpPr>
          <p:cNvPr id="6" name="Straight Connector 5">
            <a:extLst>
              <a:ext uri="{FF2B5EF4-FFF2-40B4-BE49-F238E27FC236}">
                <a16:creationId xmlns:a16="http://schemas.microsoft.com/office/drawing/2014/main" id="{95D099DC-2A88-4BB1-89A7-5D18DE9BCA28}"/>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40A429FB-C847-4BC5-916F-DAEF18A866BC}"/>
              </a:ext>
            </a:extLst>
          </p:cNvPr>
          <p:cNvSpPr>
            <a:spLocks noGrp="1"/>
          </p:cNvSpPr>
          <p:nvPr>
            <p:ph type="sldNum" sz="quarter" idx="4"/>
          </p:nvPr>
        </p:nvSpPr>
        <p:spPr>
          <a:xfrm>
            <a:off x="480233" y="6382857"/>
            <a:ext cx="517451" cy="220035"/>
          </a:xfrm>
          <a:prstGeom prst="rect">
            <a:avLst/>
          </a:prstGeom>
          <a:noFill/>
        </p:spPr>
        <p:txBody>
          <a:bodyPr vert="horz" lIns="68492" tIns="34289" rIns="68492" bIns="34289" rtlCol="0" anchor="ctr"/>
          <a:lstStyle>
            <a:lvl1pPr algn="l">
              <a:defRPr sz="1467" b="0">
                <a:solidFill>
                  <a:schemeClr val="accent4"/>
                </a:solidFill>
                <a:latin typeface="Arial" panose="020B0604020202020204" pitchFamily="34" charset="0"/>
                <a:ea typeface="Lato" panose="020F0502020204030203" pitchFamily="34" charset="0"/>
                <a:cs typeface="Arial" panose="020B0604020202020204" pitchFamily="34" charset="0"/>
              </a:defRPr>
            </a:lvl1pPr>
          </a:lstStyle>
          <a:p>
            <a:fld id="{9C432190-490B-4C17-B0BB-A0A103F364BF}" type="slidenum">
              <a:rPr lang="en-US" smtClean="0">
                <a:solidFill>
                  <a:srgbClr val="3E3935"/>
                </a:solidFill>
              </a:rPr>
              <a:pPr/>
              <a:t>‹#›</a:t>
            </a:fld>
            <a:endParaRPr lang="en-US" dirty="0">
              <a:solidFill>
                <a:srgbClr val="3E3935"/>
              </a:solidFill>
            </a:endParaRPr>
          </a:p>
        </p:txBody>
      </p:sp>
    </p:spTree>
    <p:extLst>
      <p:ext uri="{BB962C8B-B14F-4D97-AF65-F5344CB8AC3E}">
        <p14:creationId xmlns:p14="http://schemas.microsoft.com/office/powerpoint/2010/main" val="846310603"/>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_Half frame_right picture">
    <p:spTree>
      <p:nvGrpSpPr>
        <p:cNvPr id="1" name=""/>
        <p:cNvGrpSpPr/>
        <p:nvPr/>
      </p:nvGrpSpPr>
      <p:grpSpPr>
        <a:xfrm>
          <a:off x="0" y="0"/>
          <a:ext cx="0" cy="0"/>
          <a:chOff x="0" y="0"/>
          <a:chExt cx="0" cy="0"/>
        </a:xfrm>
      </p:grpSpPr>
      <p:pic>
        <p:nvPicPr>
          <p:cNvPr id="4" name="Picture 3"/>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 y="-21852"/>
            <a:ext cx="12193524" cy="6858000"/>
          </a:xfrm>
          <a:prstGeom prst="rect">
            <a:avLst/>
          </a:prstGeom>
        </p:spPr>
      </p:pic>
      <p:sp>
        <p:nvSpPr>
          <p:cNvPr id="24" name="Freeform: Shape 10">
            <a:extLst>
              <a:ext uri="{FF2B5EF4-FFF2-40B4-BE49-F238E27FC236}">
                <a16:creationId xmlns:a16="http://schemas.microsoft.com/office/drawing/2014/main" id="{45FE78A9-DB3E-4C57-BCB6-C6920E11FDE0}"/>
              </a:ext>
            </a:extLst>
          </p:cNvPr>
          <p:cNvSpPr/>
          <p:nvPr userDrawn="1"/>
        </p:nvSpPr>
        <p:spPr>
          <a:xfrm>
            <a:off x="81" y="-21852"/>
            <a:ext cx="8607095" cy="6872403"/>
          </a:xfrm>
          <a:custGeom>
            <a:avLst/>
            <a:gdLst>
              <a:gd name="connsiteX0" fmla="*/ 0 w 8582381"/>
              <a:gd name="connsiteY0" fmla="*/ 0 h 6872402"/>
              <a:gd name="connsiteX1" fmla="*/ 1296130 w 8582381"/>
              <a:gd name="connsiteY1" fmla="*/ 0 h 6872402"/>
              <a:gd name="connsiteX2" fmla="*/ 8582381 w 8582381"/>
              <a:gd name="connsiteY2" fmla="*/ 14402 h 6872402"/>
              <a:gd name="connsiteX3" fmla="*/ 5882644 w 8582381"/>
              <a:gd name="connsiteY3" fmla="*/ 6872396 h 6872402"/>
              <a:gd name="connsiteX4" fmla="*/ 1296130 w 8582381"/>
              <a:gd name="connsiteY4" fmla="*/ 6872396 h 6872402"/>
              <a:gd name="connsiteX5" fmla="*/ 1296130 w 8582381"/>
              <a:gd name="connsiteY5" fmla="*/ 6872402 h 6872402"/>
              <a:gd name="connsiteX6" fmla="*/ 0 w 8582381"/>
              <a:gd name="connsiteY6" fmla="*/ 6872402 h 6872402"/>
              <a:gd name="connsiteX0" fmla="*/ 0 w 8584763"/>
              <a:gd name="connsiteY0" fmla="*/ 0 h 6872402"/>
              <a:gd name="connsiteX1" fmla="*/ 1296130 w 8584763"/>
              <a:gd name="connsiteY1" fmla="*/ 0 h 6872402"/>
              <a:gd name="connsiteX2" fmla="*/ 8584763 w 8584763"/>
              <a:gd name="connsiteY2" fmla="*/ 21546 h 6872402"/>
              <a:gd name="connsiteX3" fmla="*/ 5882644 w 8584763"/>
              <a:gd name="connsiteY3" fmla="*/ 6872396 h 6872402"/>
              <a:gd name="connsiteX4" fmla="*/ 1296130 w 8584763"/>
              <a:gd name="connsiteY4" fmla="*/ 6872396 h 6872402"/>
              <a:gd name="connsiteX5" fmla="*/ 1296130 w 8584763"/>
              <a:gd name="connsiteY5" fmla="*/ 6872402 h 6872402"/>
              <a:gd name="connsiteX6" fmla="*/ 0 w 8584763"/>
              <a:gd name="connsiteY6" fmla="*/ 6872402 h 6872402"/>
              <a:gd name="connsiteX7" fmla="*/ 0 w 8584763"/>
              <a:gd name="connsiteY7" fmla="*/ 0 h 6872402"/>
              <a:gd name="connsiteX0" fmla="*/ 0 w 8582381"/>
              <a:gd name="connsiteY0" fmla="*/ 0 h 6872402"/>
              <a:gd name="connsiteX1" fmla="*/ 1296130 w 8582381"/>
              <a:gd name="connsiteY1" fmla="*/ 0 h 6872402"/>
              <a:gd name="connsiteX2" fmla="*/ 8582381 w 8582381"/>
              <a:gd name="connsiteY2" fmla="*/ 19165 h 6872402"/>
              <a:gd name="connsiteX3" fmla="*/ 5882644 w 8582381"/>
              <a:gd name="connsiteY3" fmla="*/ 6872396 h 6872402"/>
              <a:gd name="connsiteX4" fmla="*/ 1296130 w 8582381"/>
              <a:gd name="connsiteY4" fmla="*/ 6872396 h 6872402"/>
              <a:gd name="connsiteX5" fmla="*/ 1296130 w 8582381"/>
              <a:gd name="connsiteY5" fmla="*/ 6872402 h 6872402"/>
              <a:gd name="connsiteX6" fmla="*/ 0 w 8582381"/>
              <a:gd name="connsiteY6" fmla="*/ 6872402 h 6872402"/>
              <a:gd name="connsiteX7" fmla="*/ 0 w 8582381"/>
              <a:gd name="connsiteY7" fmla="*/ 0 h 6872402"/>
              <a:gd name="connsiteX0" fmla="*/ 0 w 8598857"/>
              <a:gd name="connsiteY0" fmla="*/ 5548 h 6877950"/>
              <a:gd name="connsiteX1" fmla="*/ 1296130 w 8598857"/>
              <a:gd name="connsiteY1" fmla="*/ 5548 h 6877950"/>
              <a:gd name="connsiteX2" fmla="*/ 8598857 w 8598857"/>
              <a:gd name="connsiteY2" fmla="*/ 0 h 6877950"/>
              <a:gd name="connsiteX3" fmla="*/ 5882644 w 8598857"/>
              <a:gd name="connsiteY3" fmla="*/ 6877944 h 6877950"/>
              <a:gd name="connsiteX4" fmla="*/ 1296130 w 8598857"/>
              <a:gd name="connsiteY4" fmla="*/ 6877944 h 6877950"/>
              <a:gd name="connsiteX5" fmla="*/ 1296130 w 8598857"/>
              <a:gd name="connsiteY5" fmla="*/ 6877950 h 6877950"/>
              <a:gd name="connsiteX6" fmla="*/ 0 w 8598857"/>
              <a:gd name="connsiteY6" fmla="*/ 6877950 h 6877950"/>
              <a:gd name="connsiteX7" fmla="*/ 0 w 8598857"/>
              <a:gd name="connsiteY7" fmla="*/ 5548 h 6877950"/>
              <a:gd name="connsiteX0" fmla="*/ 0 w 8607094"/>
              <a:gd name="connsiteY0" fmla="*/ 0 h 6872402"/>
              <a:gd name="connsiteX1" fmla="*/ 1296130 w 8607094"/>
              <a:gd name="connsiteY1" fmla="*/ 0 h 6872402"/>
              <a:gd name="connsiteX2" fmla="*/ 8607094 w 8607094"/>
              <a:gd name="connsiteY2" fmla="*/ 2690 h 6872402"/>
              <a:gd name="connsiteX3" fmla="*/ 5882644 w 8607094"/>
              <a:gd name="connsiteY3" fmla="*/ 6872396 h 6872402"/>
              <a:gd name="connsiteX4" fmla="*/ 1296130 w 8607094"/>
              <a:gd name="connsiteY4" fmla="*/ 6872396 h 6872402"/>
              <a:gd name="connsiteX5" fmla="*/ 1296130 w 8607094"/>
              <a:gd name="connsiteY5" fmla="*/ 6872402 h 6872402"/>
              <a:gd name="connsiteX6" fmla="*/ 0 w 8607094"/>
              <a:gd name="connsiteY6" fmla="*/ 6872402 h 6872402"/>
              <a:gd name="connsiteX7" fmla="*/ 0 w 8607094"/>
              <a:gd name="connsiteY7" fmla="*/ 0 h 687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07094" h="6872402">
                <a:moveTo>
                  <a:pt x="0" y="0"/>
                </a:moveTo>
                <a:lnTo>
                  <a:pt x="1296130" y="0"/>
                </a:lnTo>
                <a:lnTo>
                  <a:pt x="8607094" y="2690"/>
                </a:lnTo>
                <a:lnTo>
                  <a:pt x="5882644" y="6872396"/>
                </a:lnTo>
                <a:lnTo>
                  <a:pt x="1296130" y="6872396"/>
                </a:lnTo>
                <a:lnTo>
                  <a:pt x="1296130" y="6872402"/>
                </a:lnTo>
                <a:lnTo>
                  <a:pt x="0" y="687240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23" tIns="45719" rIns="91323" bIns="45719" rtlCol="0" anchor="ctr"/>
          <a:lstStyle/>
          <a:p>
            <a:pPr algn="ctr" defTabSz="913040"/>
            <a:endParaRPr lang="en-IE" sz="1867" dirty="0">
              <a:solidFill>
                <a:prstClr val="white"/>
              </a:solidFill>
              <a:latin typeface="Arial" panose="020B0604020202020204" pitchFamily="34" charset="0"/>
            </a:endParaRPr>
          </a:p>
        </p:txBody>
      </p:sp>
      <p:sp>
        <p:nvSpPr>
          <p:cNvPr id="2" name="Title 1">
            <a:extLst>
              <a:ext uri="{FF2B5EF4-FFF2-40B4-BE49-F238E27FC236}">
                <a16:creationId xmlns:a16="http://schemas.microsoft.com/office/drawing/2014/main" id="{BF2A0FFA-0956-4A11-AE73-1B0D5E80A1F5}"/>
              </a:ext>
            </a:extLst>
          </p:cNvPr>
          <p:cNvSpPr>
            <a:spLocks noGrp="1"/>
          </p:cNvSpPr>
          <p:nvPr userDrawn="1">
            <p:ph type="title"/>
          </p:nvPr>
        </p:nvSpPr>
        <p:spPr>
          <a:xfrm>
            <a:off x="480233" y="365205"/>
            <a:ext cx="7535555" cy="800287"/>
          </a:xfrm>
        </p:spPr>
        <p:txBody>
          <a:bodyPr/>
          <a:lstStyle>
            <a:lvl1pPr>
              <a:defRPr/>
            </a:lvl1pPr>
          </a:lstStyle>
          <a:p>
            <a:r>
              <a:rPr lang="en-US" smtClean="0"/>
              <a:t>Click to edit Master title style</a:t>
            </a:r>
            <a:endParaRPr lang="en-IE" dirty="0"/>
          </a:p>
        </p:txBody>
      </p:sp>
      <p:sp>
        <p:nvSpPr>
          <p:cNvPr id="19" name="Text Placeholder 2">
            <a:extLst>
              <a:ext uri="{FF2B5EF4-FFF2-40B4-BE49-F238E27FC236}">
                <a16:creationId xmlns:a16="http://schemas.microsoft.com/office/drawing/2014/main" id="{F55ABE8E-E725-4C0B-AE50-D822B52EED5A}"/>
              </a:ext>
            </a:extLst>
          </p:cNvPr>
          <p:cNvSpPr>
            <a:spLocks noGrp="1"/>
          </p:cNvSpPr>
          <p:nvPr userDrawn="1">
            <p:ph idx="1"/>
          </p:nvPr>
        </p:nvSpPr>
        <p:spPr>
          <a:xfrm>
            <a:off x="480310" y="1624554"/>
            <a:ext cx="5529871" cy="4456497"/>
          </a:xfrm>
          <a:prstGeom prst="rect">
            <a:avLst/>
          </a:prstGeom>
        </p:spPr>
        <p:txBody>
          <a:bodyPr vert="horz" lIns="68492" tIns="34289" rIns="68492" bIns="34289" rtlCol="0">
            <a:normAutofit/>
          </a:bodyPr>
          <a:lstStyle>
            <a:lvl1pPr>
              <a:defRPr/>
            </a:lvl1pPr>
            <a:lvl2pPr>
              <a:defRPr/>
            </a:lvl2pPr>
            <a:lvl3pPr>
              <a:defRPr/>
            </a:lvl3pPr>
            <a:lvl4pPr>
              <a:defRPr/>
            </a:lvl4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2" name="Straight Connector 11">
            <a:extLst>
              <a:ext uri="{FF2B5EF4-FFF2-40B4-BE49-F238E27FC236}">
                <a16:creationId xmlns:a16="http://schemas.microsoft.com/office/drawing/2014/main" id="{E3ACA6D4-4D37-4694-B1BD-9F9501EE9C96}"/>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4503A4E-8DE2-4C6F-8AEB-36D7A7B4D635}"/>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reeform: Shape 11">
            <a:extLst>
              <a:ext uri="{FF2B5EF4-FFF2-40B4-BE49-F238E27FC236}">
                <a16:creationId xmlns:a16="http://schemas.microsoft.com/office/drawing/2014/main" id="{47BA8C32-06BA-4030-A70E-A16FD0A8937E}"/>
              </a:ext>
            </a:extLst>
          </p:cNvPr>
          <p:cNvSpPr/>
          <p:nvPr userDrawn="1"/>
        </p:nvSpPr>
        <p:spPr>
          <a:xfrm>
            <a:off x="5875972" y="134080"/>
            <a:ext cx="2817973" cy="6726399"/>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 name="connsiteX0" fmla="*/ 8875059 w 9106434"/>
              <a:gd name="connsiteY0" fmla="*/ 10758 h 6722783"/>
              <a:gd name="connsiteX1" fmla="*/ 9106434 w 9106434"/>
              <a:gd name="connsiteY1" fmla="*/ 0 h 6722783"/>
              <a:gd name="connsiteX2" fmla="*/ 6463646 w 9106434"/>
              <a:gd name="connsiteY2" fmla="*/ 6722783 h 6722783"/>
              <a:gd name="connsiteX3" fmla="*/ 0 w 9106434"/>
              <a:gd name="connsiteY3" fmla="*/ 6722783 h 6722783"/>
              <a:gd name="connsiteX4" fmla="*/ 8875059 w 9106434"/>
              <a:gd name="connsiteY4" fmla="*/ 10758 h 6722783"/>
              <a:gd name="connsiteX0" fmla="*/ 8936971 w 9106434"/>
              <a:gd name="connsiteY0" fmla="*/ 3614 h 6722783"/>
              <a:gd name="connsiteX1" fmla="*/ 9106434 w 9106434"/>
              <a:gd name="connsiteY1" fmla="*/ 0 h 6722783"/>
              <a:gd name="connsiteX2" fmla="*/ 6463646 w 9106434"/>
              <a:gd name="connsiteY2" fmla="*/ 6722783 h 6722783"/>
              <a:gd name="connsiteX3" fmla="*/ 0 w 9106434"/>
              <a:gd name="connsiteY3" fmla="*/ 6722783 h 6722783"/>
              <a:gd name="connsiteX4" fmla="*/ 8936971 w 9106434"/>
              <a:gd name="connsiteY4" fmla="*/ 3614 h 6722783"/>
              <a:gd name="connsiteX0" fmla="*/ 8946496 w 9106434"/>
              <a:gd name="connsiteY0" fmla="*/ 0 h 6723931"/>
              <a:gd name="connsiteX1" fmla="*/ 9106434 w 9106434"/>
              <a:gd name="connsiteY1" fmla="*/ 1148 h 6723931"/>
              <a:gd name="connsiteX2" fmla="*/ 6463646 w 9106434"/>
              <a:gd name="connsiteY2" fmla="*/ 6723931 h 6723931"/>
              <a:gd name="connsiteX3" fmla="*/ 0 w 9106434"/>
              <a:gd name="connsiteY3" fmla="*/ 6723931 h 6723931"/>
              <a:gd name="connsiteX4" fmla="*/ 8946496 w 9106434"/>
              <a:gd name="connsiteY4" fmla="*/ 0 h 6723931"/>
              <a:gd name="connsiteX0" fmla="*/ 8951258 w 9106434"/>
              <a:gd name="connsiteY0" fmla="*/ 1233 h 6722783"/>
              <a:gd name="connsiteX1" fmla="*/ 9106434 w 9106434"/>
              <a:gd name="connsiteY1" fmla="*/ 0 h 6722783"/>
              <a:gd name="connsiteX2" fmla="*/ 6463646 w 9106434"/>
              <a:gd name="connsiteY2" fmla="*/ 6722783 h 6722783"/>
              <a:gd name="connsiteX3" fmla="*/ 0 w 9106434"/>
              <a:gd name="connsiteY3" fmla="*/ 6722783 h 6722783"/>
              <a:gd name="connsiteX4" fmla="*/ 8951258 w 9106434"/>
              <a:gd name="connsiteY4" fmla="*/ 1233 h 6722783"/>
              <a:gd name="connsiteX0" fmla="*/ 8946495 w 9106434"/>
              <a:gd name="connsiteY0" fmla="*/ 0 h 6726313"/>
              <a:gd name="connsiteX1" fmla="*/ 9106434 w 9106434"/>
              <a:gd name="connsiteY1" fmla="*/ 3530 h 6726313"/>
              <a:gd name="connsiteX2" fmla="*/ 6463646 w 9106434"/>
              <a:gd name="connsiteY2" fmla="*/ 6726313 h 6726313"/>
              <a:gd name="connsiteX3" fmla="*/ 0 w 9106434"/>
              <a:gd name="connsiteY3" fmla="*/ 6726313 h 6726313"/>
              <a:gd name="connsiteX4" fmla="*/ 8946495 w 9106434"/>
              <a:gd name="connsiteY4" fmla="*/ 0 h 6726313"/>
              <a:gd name="connsiteX0" fmla="*/ 8946495 w 9106434"/>
              <a:gd name="connsiteY0" fmla="*/ 0 h 6726313"/>
              <a:gd name="connsiteX1" fmla="*/ 9106434 w 9106434"/>
              <a:gd name="connsiteY1" fmla="*/ 3530 h 6726313"/>
              <a:gd name="connsiteX2" fmla="*/ 6463646 w 9106434"/>
              <a:gd name="connsiteY2" fmla="*/ 6726313 h 6726313"/>
              <a:gd name="connsiteX3" fmla="*/ 0 w 9106434"/>
              <a:gd name="connsiteY3" fmla="*/ 6726313 h 6726313"/>
              <a:gd name="connsiteX4" fmla="*/ 8946495 w 9106434"/>
              <a:gd name="connsiteY4" fmla="*/ 0 h 6726313"/>
              <a:gd name="connsiteX0" fmla="*/ 8946495 w 9106434"/>
              <a:gd name="connsiteY0" fmla="*/ 0 h 6723932"/>
              <a:gd name="connsiteX1" fmla="*/ 9106434 w 9106434"/>
              <a:gd name="connsiteY1" fmla="*/ 1149 h 6723932"/>
              <a:gd name="connsiteX2" fmla="*/ 6463646 w 9106434"/>
              <a:gd name="connsiteY2" fmla="*/ 6723932 h 6723932"/>
              <a:gd name="connsiteX3" fmla="*/ 0 w 9106434"/>
              <a:gd name="connsiteY3" fmla="*/ 6723932 h 6723932"/>
              <a:gd name="connsiteX4" fmla="*/ 8946495 w 9106434"/>
              <a:gd name="connsiteY4" fmla="*/ 0 h 6723932"/>
              <a:gd name="connsiteX0" fmla="*/ 8939352 w 9106434"/>
              <a:gd name="connsiteY0" fmla="*/ 0 h 6723932"/>
              <a:gd name="connsiteX1" fmla="*/ 9106434 w 9106434"/>
              <a:gd name="connsiteY1" fmla="*/ 1149 h 6723932"/>
              <a:gd name="connsiteX2" fmla="*/ 6463646 w 9106434"/>
              <a:gd name="connsiteY2" fmla="*/ 6723932 h 6723932"/>
              <a:gd name="connsiteX3" fmla="*/ 0 w 9106434"/>
              <a:gd name="connsiteY3" fmla="*/ 6723932 h 6723932"/>
              <a:gd name="connsiteX4" fmla="*/ 8939352 w 9106434"/>
              <a:gd name="connsiteY4" fmla="*/ 0 h 6723932"/>
              <a:gd name="connsiteX0" fmla="*/ 2646129 w 2813211"/>
              <a:gd name="connsiteY0" fmla="*/ 0 h 6745447"/>
              <a:gd name="connsiteX1" fmla="*/ 2813211 w 2813211"/>
              <a:gd name="connsiteY1" fmla="*/ 1149 h 6745447"/>
              <a:gd name="connsiteX2" fmla="*/ 170423 w 2813211"/>
              <a:gd name="connsiteY2" fmla="*/ 6723932 h 6745447"/>
              <a:gd name="connsiteX3" fmla="*/ 0 w 2813211"/>
              <a:gd name="connsiteY3" fmla="*/ 6745447 h 6745447"/>
              <a:gd name="connsiteX4" fmla="*/ 2646129 w 2813211"/>
              <a:gd name="connsiteY4" fmla="*/ 0 h 6745447"/>
              <a:gd name="connsiteX0" fmla="*/ 2648510 w 2815592"/>
              <a:gd name="connsiteY0" fmla="*/ 0 h 6726397"/>
              <a:gd name="connsiteX1" fmla="*/ 2815592 w 2815592"/>
              <a:gd name="connsiteY1" fmla="*/ 1149 h 6726397"/>
              <a:gd name="connsiteX2" fmla="*/ 172804 w 2815592"/>
              <a:gd name="connsiteY2" fmla="*/ 6723932 h 6726397"/>
              <a:gd name="connsiteX3" fmla="*/ 0 w 2815592"/>
              <a:gd name="connsiteY3" fmla="*/ 6726397 h 6726397"/>
              <a:gd name="connsiteX4" fmla="*/ 2648510 w 2815592"/>
              <a:gd name="connsiteY4" fmla="*/ 0 h 6726397"/>
              <a:gd name="connsiteX0" fmla="*/ 2653272 w 2820354"/>
              <a:gd name="connsiteY0" fmla="*/ 0 h 6728779"/>
              <a:gd name="connsiteX1" fmla="*/ 2820354 w 2820354"/>
              <a:gd name="connsiteY1" fmla="*/ 1149 h 6728779"/>
              <a:gd name="connsiteX2" fmla="*/ 177566 w 2820354"/>
              <a:gd name="connsiteY2" fmla="*/ 6723932 h 6728779"/>
              <a:gd name="connsiteX3" fmla="*/ 0 w 2820354"/>
              <a:gd name="connsiteY3" fmla="*/ 6728779 h 6728779"/>
              <a:gd name="connsiteX4" fmla="*/ 2653272 w 2820354"/>
              <a:gd name="connsiteY4" fmla="*/ 0 h 6728779"/>
              <a:gd name="connsiteX0" fmla="*/ 2650891 w 2817973"/>
              <a:gd name="connsiteY0" fmla="*/ 0 h 6726398"/>
              <a:gd name="connsiteX1" fmla="*/ 2817973 w 2817973"/>
              <a:gd name="connsiteY1" fmla="*/ 1149 h 6726398"/>
              <a:gd name="connsiteX2" fmla="*/ 175185 w 2817973"/>
              <a:gd name="connsiteY2" fmla="*/ 6723932 h 6726398"/>
              <a:gd name="connsiteX3" fmla="*/ 0 w 2817973"/>
              <a:gd name="connsiteY3" fmla="*/ 6726398 h 6726398"/>
              <a:gd name="connsiteX4" fmla="*/ 2650891 w 2817973"/>
              <a:gd name="connsiteY4" fmla="*/ 0 h 6726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7973" h="6726398">
                <a:moveTo>
                  <a:pt x="2650891" y="0"/>
                </a:moveTo>
                <a:lnTo>
                  <a:pt x="2817973" y="1149"/>
                </a:lnTo>
                <a:lnTo>
                  <a:pt x="175185" y="6723932"/>
                </a:lnTo>
                <a:lnTo>
                  <a:pt x="0" y="6726398"/>
                </a:lnTo>
                <a:lnTo>
                  <a:pt x="265089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23" tIns="45719" rIns="91323" bIns="45719" rtlCol="0" anchor="ctr"/>
          <a:lstStyle/>
          <a:p>
            <a:pPr algn="ctr" defTabSz="913040"/>
            <a:endParaRPr lang="en-IE" sz="1867" dirty="0">
              <a:solidFill>
                <a:prstClr val="white"/>
              </a:solidFill>
              <a:latin typeface="Arial" panose="020B0604020202020204" pitchFamily="34" charset="0"/>
            </a:endParaRPr>
          </a:p>
        </p:txBody>
      </p:sp>
      <p:sp>
        <p:nvSpPr>
          <p:cNvPr id="10" name="Slide Number Placeholder 5">
            <a:extLst>
              <a:ext uri="{FF2B5EF4-FFF2-40B4-BE49-F238E27FC236}">
                <a16:creationId xmlns:a16="http://schemas.microsoft.com/office/drawing/2014/main" id="{40A429FB-C847-4BC5-916F-DAEF18A866BC}"/>
              </a:ext>
            </a:extLst>
          </p:cNvPr>
          <p:cNvSpPr>
            <a:spLocks noGrp="1"/>
          </p:cNvSpPr>
          <p:nvPr>
            <p:ph type="sldNum" sz="quarter" idx="4"/>
          </p:nvPr>
        </p:nvSpPr>
        <p:spPr>
          <a:xfrm>
            <a:off x="480233" y="6382857"/>
            <a:ext cx="517451" cy="220035"/>
          </a:xfrm>
          <a:prstGeom prst="rect">
            <a:avLst/>
          </a:prstGeom>
          <a:noFill/>
        </p:spPr>
        <p:txBody>
          <a:bodyPr vert="horz" lIns="68492" tIns="34289" rIns="68492" bIns="34289" rtlCol="0" anchor="ctr"/>
          <a:lstStyle>
            <a:lvl1pPr algn="l">
              <a:defRPr sz="1467" b="0">
                <a:solidFill>
                  <a:schemeClr val="accent4"/>
                </a:solidFill>
                <a:latin typeface="Arial" panose="020B0604020202020204" pitchFamily="34" charset="0"/>
                <a:ea typeface="Lato" panose="020F0502020204030203" pitchFamily="34" charset="0"/>
                <a:cs typeface="Arial" panose="020B0604020202020204" pitchFamily="34" charset="0"/>
              </a:defRPr>
            </a:lvl1pPr>
          </a:lstStyle>
          <a:p>
            <a:fld id="{9C432190-490B-4C17-B0BB-A0A103F364BF}" type="slidenum">
              <a:rPr lang="en-US" smtClean="0">
                <a:solidFill>
                  <a:srgbClr val="3E3935"/>
                </a:solidFill>
              </a:rPr>
              <a:pPr/>
              <a:t>‹#›</a:t>
            </a:fld>
            <a:endParaRPr lang="en-US" dirty="0">
              <a:solidFill>
                <a:srgbClr val="3E3935"/>
              </a:solidFill>
            </a:endParaRPr>
          </a:p>
        </p:txBody>
      </p:sp>
    </p:spTree>
    <p:extLst>
      <p:ext uri="{BB962C8B-B14F-4D97-AF65-F5344CB8AC3E}">
        <p14:creationId xmlns:p14="http://schemas.microsoft.com/office/powerpoint/2010/main" val="511112802"/>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ingle profile_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0FFA-0956-4A11-AE73-1B0D5E80A1F5}"/>
              </a:ext>
            </a:extLst>
          </p:cNvPr>
          <p:cNvSpPr>
            <a:spLocks noGrp="1"/>
          </p:cNvSpPr>
          <p:nvPr>
            <p:ph type="title"/>
          </p:nvPr>
        </p:nvSpPr>
        <p:spPr/>
        <p:txBody>
          <a:bodyPr/>
          <a:lstStyle>
            <a:lvl1pPr>
              <a:defRPr/>
            </a:lvl1pPr>
          </a:lstStyle>
          <a:p>
            <a:r>
              <a:rPr lang="en-US" smtClean="0"/>
              <a:t>Click to edit Master title style</a:t>
            </a:r>
            <a:endParaRPr lang="en-IE" dirty="0"/>
          </a:p>
        </p:txBody>
      </p:sp>
      <p:sp>
        <p:nvSpPr>
          <p:cNvPr id="5" name="Picture Placeholder 6">
            <a:extLst>
              <a:ext uri="{FF2B5EF4-FFF2-40B4-BE49-F238E27FC236}">
                <a16:creationId xmlns:a16="http://schemas.microsoft.com/office/drawing/2014/main" id="{FEF15716-FEB7-4B78-82C4-CAD0E6FB4816}"/>
              </a:ext>
            </a:extLst>
          </p:cNvPr>
          <p:cNvSpPr>
            <a:spLocks noGrp="1"/>
          </p:cNvSpPr>
          <p:nvPr>
            <p:ph type="pic" sz="quarter" idx="14" hasCustomPrompt="1"/>
          </p:nvPr>
        </p:nvSpPr>
        <p:spPr>
          <a:xfrm>
            <a:off x="574187" y="1907219"/>
            <a:ext cx="3127544" cy="1902772"/>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Arial" panose="020B0604020202020204" pitchFamily="34" charset="0"/>
              </a:defRPr>
            </a:lvl1pPr>
          </a:lstStyle>
          <a:p>
            <a:r>
              <a:rPr lang="en-ZA" dirty="0"/>
              <a:t>Insert Your Photo</a:t>
            </a:r>
          </a:p>
        </p:txBody>
      </p:sp>
      <p:sp>
        <p:nvSpPr>
          <p:cNvPr id="7" name="Text Placeholder 17">
            <a:extLst>
              <a:ext uri="{FF2B5EF4-FFF2-40B4-BE49-F238E27FC236}">
                <a16:creationId xmlns:a16="http://schemas.microsoft.com/office/drawing/2014/main" id="{7C601A8B-D5E4-4900-974A-07F0A31EFAA9}"/>
              </a:ext>
            </a:extLst>
          </p:cNvPr>
          <p:cNvSpPr>
            <a:spLocks noGrp="1"/>
          </p:cNvSpPr>
          <p:nvPr>
            <p:ph type="body" sz="quarter" idx="15" hasCustomPrompt="1"/>
          </p:nvPr>
        </p:nvSpPr>
        <p:spPr>
          <a:xfrm>
            <a:off x="574268" y="4034173"/>
            <a:ext cx="3127545" cy="338137"/>
          </a:xfrm>
          <a:prstGeom prst="rect">
            <a:avLst/>
          </a:prstGeom>
        </p:spPr>
        <p:txBody>
          <a:bodyPr anchor="ctr">
            <a:noAutofit/>
          </a:bodyPr>
          <a:lstStyle>
            <a:lvl1pPr marL="0" indent="0" algn="l">
              <a:buFont typeface="Arial" panose="020B0604020202020204" pitchFamily="34" charset="0"/>
              <a:buNone/>
              <a:defRPr sz="1867" b="1" baseline="0">
                <a:solidFill>
                  <a:srgbClr val="404040"/>
                </a:solidFill>
                <a:latin typeface="Arial" panose="020B0604020202020204" pitchFamily="34" charset="0"/>
              </a:defRPr>
            </a:lvl1pPr>
          </a:lstStyle>
          <a:p>
            <a:pPr lvl="0"/>
            <a:r>
              <a:rPr lang="en-US" dirty="0"/>
              <a:t>Full Name</a:t>
            </a:r>
            <a:endParaRPr lang="en-ZA" dirty="0"/>
          </a:p>
        </p:txBody>
      </p:sp>
      <p:sp>
        <p:nvSpPr>
          <p:cNvPr id="8" name="Text Placeholder 17">
            <a:extLst>
              <a:ext uri="{FF2B5EF4-FFF2-40B4-BE49-F238E27FC236}">
                <a16:creationId xmlns:a16="http://schemas.microsoft.com/office/drawing/2014/main" id="{80570701-D34C-45AE-9DC0-7F6C6AEBA81C}"/>
              </a:ext>
            </a:extLst>
          </p:cNvPr>
          <p:cNvSpPr>
            <a:spLocks noGrp="1"/>
          </p:cNvSpPr>
          <p:nvPr>
            <p:ph type="body" sz="quarter" idx="16" hasCustomPrompt="1"/>
          </p:nvPr>
        </p:nvSpPr>
        <p:spPr>
          <a:xfrm>
            <a:off x="574268" y="4524360"/>
            <a:ext cx="3127545" cy="254016"/>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Arial" panose="020B0604020202020204" pitchFamily="34" charset="0"/>
              </a:defRPr>
            </a:lvl1pPr>
          </a:lstStyle>
          <a:p>
            <a:pPr lvl="0"/>
            <a:r>
              <a:rPr lang="en-US" dirty="0"/>
              <a:t>Title</a:t>
            </a:r>
            <a:endParaRPr lang="en-ZA" dirty="0"/>
          </a:p>
        </p:txBody>
      </p:sp>
      <p:sp>
        <p:nvSpPr>
          <p:cNvPr id="9" name="Text Placeholder 3">
            <a:extLst>
              <a:ext uri="{FF2B5EF4-FFF2-40B4-BE49-F238E27FC236}">
                <a16:creationId xmlns:a16="http://schemas.microsoft.com/office/drawing/2014/main" id="{94FB61EB-80FB-4B94-8B1B-28E9DD0664D4}"/>
              </a:ext>
            </a:extLst>
          </p:cNvPr>
          <p:cNvSpPr>
            <a:spLocks noGrp="1"/>
          </p:cNvSpPr>
          <p:nvPr>
            <p:ph type="body" sz="quarter" idx="19" hasCustomPrompt="1"/>
          </p:nvPr>
        </p:nvSpPr>
        <p:spPr>
          <a:xfrm>
            <a:off x="4038675" y="1926420"/>
            <a:ext cx="7169977" cy="3410232"/>
          </a:xfrm>
          <a:prstGeom prst="rect">
            <a:avLst/>
          </a:prstGeom>
        </p:spPr>
        <p:txBody>
          <a:bodyPr>
            <a:noAutofit/>
          </a:bodyPr>
          <a:lstStyle>
            <a:lvl1pPr marL="0" marR="0" indent="0" algn="l" defTabSz="91304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600">
                <a:solidFill>
                  <a:srgbClr val="404040"/>
                </a:solidFill>
                <a:latin typeface="Arial" panose="020B0604020202020204" pitchFamily="34" charset="0"/>
              </a:defRPr>
            </a:lvl1pPr>
            <a:lvl2pPr marL="456483" indent="0">
              <a:buNone/>
              <a:defRPr/>
            </a:lvl2pPr>
            <a:lvl3pPr marL="913040" indent="0">
              <a:buNone/>
              <a:defRPr/>
            </a:lvl3pPr>
            <a:lvl4pPr marL="1369560" indent="0">
              <a:buNone/>
              <a:defRPr/>
            </a:lvl4pPr>
            <a:lvl5pPr marL="1826080" indent="0">
              <a:buNone/>
              <a:defRPr/>
            </a:lvl5pPr>
          </a:lstStyle>
          <a:p>
            <a:pPr marL="0" marR="0" lvl="0" indent="0" algn="l" defTabSz="91304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dirty="0" smtClean="0"/>
              <a:t>Insert text here. Use bio from ALG website or other marketing materials. Insert experience if appropriate.</a:t>
            </a:r>
            <a:endParaRPr lang="en-ZA" dirty="0" smtClean="0"/>
          </a:p>
        </p:txBody>
      </p:sp>
      <p:sp>
        <p:nvSpPr>
          <p:cNvPr id="11" name="Text Placeholder 17">
            <a:extLst>
              <a:ext uri="{FF2B5EF4-FFF2-40B4-BE49-F238E27FC236}">
                <a16:creationId xmlns:a16="http://schemas.microsoft.com/office/drawing/2014/main" id="{4E60C779-CDE1-47CE-ABFA-E7BF95270D6F}"/>
              </a:ext>
            </a:extLst>
          </p:cNvPr>
          <p:cNvSpPr>
            <a:spLocks noGrp="1"/>
          </p:cNvSpPr>
          <p:nvPr>
            <p:ph type="body" sz="quarter" idx="21"/>
          </p:nvPr>
        </p:nvSpPr>
        <p:spPr>
          <a:xfrm>
            <a:off x="574268" y="4803499"/>
            <a:ext cx="3127545" cy="254016"/>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Arial" panose="020B0604020202020204" pitchFamily="34" charset="0"/>
              </a:defRPr>
            </a:lvl1pPr>
          </a:lstStyle>
          <a:p>
            <a:pPr lvl="0"/>
            <a:r>
              <a:rPr lang="en-US" smtClean="0"/>
              <a:t>Edit Master text styles</a:t>
            </a:r>
          </a:p>
        </p:txBody>
      </p:sp>
      <p:sp>
        <p:nvSpPr>
          <p:cNvPr id="12" name="Text Placeholder 17">
            <a:extLst>
              <a:ext uri="{FF2B5EF4-FFF2-40B4-BE49-F238E27FC236}">
                <a16:creationId xmlns:a16="http://schemas.microsoft.com/office/drawing/2014/main" id="{1C242ABA-1C76-404A-AF72-AFCA6487CC1A}"/>
              </a:ext>
            </a:extLst>
          </p:cNvPr>
          <p:cNvSpPr>
            <a:spLocks noGrp="1"/>
          </p:cNvSpPr>
          <p:nvPr>
            <p:ph type="body" sz="quarter" idx="22"/>
          </p:nvPr>
        </p:nvSpPr>
        <p:spPr>
          <a:xfrm>
            <a:off x="574268" y="5082636"/>
            <a:ext cx="3127545" cy="254016"/>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Arial" panose="020B0604020202020204" pitchFamily="34" charset="0"/>
              </a:defRPr>
            </a:lvl1pPr>
          </a:lstStyle>
          <a:p>
            <a:pPr lvl="0"/>
            <a:r>
              <a:rPr lang="en-US" smtClean="0"/>
              <a:t>Edit Master text styles</a:t>
            </a:r>
          </a:p>
        </p:txBody>
      </p:sp>
      <p:cxnSp>
        <p:nvCxnSpPr>
          <p:cNvPr id="14" name="Straight Connector 13">
            <a:extLst>
              <a:ext uri="{FF2B5EF4-FFF2-40B4-BE49-F238E27FC236}">
                <a16:creationId xmlns:a16="http://schemas.microsoft.com/office/drawing/2014/main" id="{0BFE2671-A39A-4FC5-9E88-6893ADD79B63}"/>
              </a:ext>
            </a:extLst>
          </p:cNvPr>
          <p:cNvCxnSpPr>
            <a:cxnSpLocks/>
          </p:cNvCxnSpPr>
          <p:nvPr userDrawn="1"/>
        </p:nvCxnSpPr>
        <p:spPr>
          <a:xfrm>
            <a:off x="689032" y="4382192"/>
            <a:ext cx="246564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8D0954-27E6-4410-A7F1-8F944D5188F5}"/>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5675AA8-0DCE-43EC-810D-87EB0FEB6AAC}"/>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40A429FB-C847-4BC5-916F-DAEF18A866BC}"/>
              </a:ext>
            </a:extLst>
          </p:cNvPr>
          <p:cNvSpPr>
            <a:spLocks noGrp="1"/>
          </p:cNvSpPr>
          <p:nvPr>
            <p:ph type="sldNum" sz="quarter" idx="4"/>
          </p:nvPr>
        </p:nvSpPr>
        <p:spPr>
          <a:xfrm>
            <a:off x="480233" y="6382857"/>
            <a:ext cx="517451" cy="220035"/>
          </a:xfrm>
          <a:prstGeom prst="rect">
            <a:avLst/>
          </a:prstGeom>
          <a:noFill/>
        </p:spPr>
        <p:txBody>
          <a:bodyPr vert="horz" lIns="68492" tIns="34289" rIns="68492" bIns="34289" rtlCol="0" anchor="ctr"/>
          <a:lstStyle>
            <a:lvl1pPr algn="l">
              <a:defRPr sz="1467" b="0">
                <a:solidFill>
                  <a:schemeClr val="accent4"/>
                </a:solidFill>
                <a:latin typeface="Arial" panose="020B0604020202020204" pitchFamily="34" charset="0"/>
                <a:ea typeface="Lato" panose="020F0502020204030203" pitchFamily="34" charset="0"/>
                <a:cs typeface="Arial" panose="020B0604020202020204" pitchFamily="34" charset="0"/>
              </a:defRPr>
            </a:lvl1pPr>
          </a:lstStyle>
          <a:p>
            <a:fld id="{9C432190-490B-4C17-B0BB-A0A103F364BF}" type="slidenum">
              <a:rPr lang="en-US" smtClean="0">
                <a:solidFill>
                  <a:srgbClr val="3E3935"/>
                </a:solidFill>
              </a:rPr>
              <a:pPr/>
              <a:t>‹#›</a:t>
            </a:fld>
            <a:endParaRPr lang="en-US" dirty="0">
              <a:solidFill>
                <a:srgbClr val="3E3935"/>
              </a:solidFill>
            </a:endParaRPr>
          </a:p>
        </p:txBody>
      </p:sp>
    </p:spTree>
    <p:extLst>
      <p:ext uri="{BB962C8B-B14F-4D97-AF65-F5344CB8AC3E}">
        <p14:creationId xmlns:p14="http://schemas.microsoft.com/office/powerpoint/2010/main" val="318775325"/>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ingle profile_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0FFA-0956-4A11-AE73-1B0D5E80A1F5}"/>
              </a:ext>
            </a:extLst>
          </p:cNvPr>
          <p:cNvSpPr>
            <a:spLocks noGrp="1"/>
          </p:cNvSpPr>
          <p:nvPr>
            <p:ph type="title"/>
          </p:nvPr>
        </p:nvSpPr>
        <p:spPr/>
        <p:txBody>
          <a:bodyPr/>
          <a:lstStyle>
            <a:lvl1pPr>
              <a:defRPr/>
            </a:lvl1pPr>
          </a:lstStyle>
          <a:p>
            <a:r>
              <a:rPr lang="en-US" smtClean="0"/>
              <a:t>Click to edit Master title style</a:t>
            </a:r>
            <a:endParaRPr lang="en-IE" dirty="0"/>
          </a:p>
        </p:txBody>
      </p:sp>
      <p:sp>
        <p:nvSpPr>
          <p:cNvPr id="5" name="Picture Placeholder 6">
            <a:extLst>
              <a:ext uri="{FF2B5EF4-FFF2-40B4-BE49-F238E27FC236}">
                <a16:creationId xmlns:a16="http://schemas.microsoft.com/office/drawing/2014/main" id="{FEF15716-FEB7-4B78-82C4-CAD0E6FB4816}"/>
              </a:ext>
            </a:extLst>
          </p:cNvPr>
          <p:cNvSpPr>
            <a:spLocks noGrp="1"/>
          </p:cNvSpPr>
          <p:nvPr>
            <p:ph type="pic" sz="quarter" idx="14" hasCustomPrompt="1"/>
          </p:nvPr>
        </p:nvSpPr>
        <p:spPr>
          <a:xfrm>
            <a:off x="574187" y="1907219"/>
            <a:ext cx="3127544" cy="1902772"/>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Arial" panose="020B0604020202020204" pitchFamily="34" charset="0"/>
              </a:defRPr>
            </a:lvl1pPr>
          </a:lstStyle>
          <a:p>
            <a:r>
              <a:rPr lang="en-ZA" dirty="0"/>
              <a:t>Insert Your Photo</a:t>
            </a:r>
          </a:p>
        </p:txBody>
      </p:sp>
      <p:sp>
        <p:nvSpPr>
          <p:cNvPr id="7" name="Text Placeholder 17">
            <a:extLst>
              <a:ext uri="{FF2B5EF4-FFF2-40B4-BE49-F238E27FC236}">
                <a16:creationId xmlns:a16="http://schemas.microsoft.com/office/drawing/2014/main" id="{7C601A8B-D5E4-4900-974A-07F0A31EFAA9}"/>
              </a:ext>
            </a:extLst>
          </p:cNvPr>
          <p:cNvSpPr>
            <a:spLocks noGrp="1"/>
          </p:cNvSpPr>
          <p:nvPr>
            <p:ph type="body" sz="quarter" idx="15" hasCustomPrompt="1"/>
          </p:nvPr>
        </p:nvSpPr>
        <p:spPr>
          <a:xfrm>
            <a:off x="574268" y="4034173"/>
            <a:ext cx="3127545" cy="338137"/>
          </a:xfrm>
          <a:prstGeom prst="rect">
            <a:avLst/>
          </a:prstGeom>
        </p:spPr>
        <p:txBody>
          <a:bodyPr anchor="ctr">
            <a:noAutofit/>
          </a:bodyPr>
          <a:lstStyle>
            <a:lvl1pPr marL="0" indent="0" algn="l">
              <a:buFont typeface="Arial" panose="020B0604020202020204" pitchFamily="34" charset="0"/>
              <a:buNone/>
              <a:defRPr sz="1867" b="1" baseline="0">
                <a:solidFill>
                  <a:srgbClr val="404040"/>
                </a:solidFill>
                <a:latin typeface="Arial" panose="020B0604020202020204" pitchFamily="34" charset="0"/>
              </a:defRPr>
            </a:lvl1pPr>
          </a:lstStyle>
          <a:p>
            <a:pPr lvl="0"/>
            <a:r>
              <a:rPr lang="en-US" dirty="0"/>
              <a:t>Full Name</a:t>
            </a:r>
            <a:endParaRPr lang="en-ZA" dirty="0"/>
          </a:p>
        </p:txBody>
      </p:sp>
      <p:sp>
        <p:nvSpPr>
          <p:cNvPr id="8" name="Text Placeholder 17">
            <a:extLst>
              <a:ext uri="{FF2B5EF4-FFF2-40B4-BE49-F238E27FC236}">
                <a16:creationId xmlns:a16="http://schemas.microsoft.com/office/drawing/2014/main" id="{80570701-D34C-45AE-9DC0-7F6C6AEBA81C}"/>
              </a:ext>
            </a:extLst>
          </p:cNvPr>
          <p:cNvSpPr>
            <a:spLocks noGrp="1"/>
          </p:cNvSpPr>
          <p:nvPr>
            <p:ph type="body" sz="quarter" idx="16" hasCustomPrompt="1"/>
          </p:nvPr>
        </p:nvSpPr>
        <p:spPr>
          <a:xfrm>
            <a:off x="574268" y="4524360"/>
            <a:ext cx="3127545" cy="254016"/>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Arial" panose="020B0604020202020204" pitchFamily="34" charset="0"/>
              </a:defRPr>
            </a:lvl1pPr>
          </a:lstStyle>
          <a:p>
            <a:pPr lvl="0"/>
            <a:r>
              <a:rPr lang="en-US" dirty="0"/>
              <a:t>Title</a:t>
            </a:r>
            <a:endParaRPr lang="en-ZA" dirty="0"/>
          </a:p>
        </p:txBody>
      </p:sp>
      <p:sp>
        <p:nvSpPr>
          <p:cNvPr id="9" name="Text Placeholder 3">
            <a:extLst>
              <a:ext uri="{FF2B5EF4-FFF2-40B4-BE49-F238E27FC236}">
                <a16:creationId xmlns:a16="http://schemas.microsoft.com/office/drawing/2014/main" id="{94FB61EB-80FB-4B94-8B1B-28E9DD0664D4}"/>
              </a:ext>
            </a:extLst>
          </p:cNvPr>
          <p:cNvSpPr>
            <a:spLocks noGrp="1"/>
          </p:cNvSpPr>
          <p:nvPr>
            <p:ph type="body" sz="quarter" idx="19" hasCustomPrompt="1"/>
          </p:nvPr>
        </p:nvSpPr>
        <p:spPr>
          <a:xfrm>
            <a:off x="4038600" y="1926420"/>
            <a:ext cx="3445405" cy="3410232"/>
          </a:xfrm>
          <a:prstGeom prst="rect">
            <a:avLst/>
          </a:prstGeom>
        </p:spPr>
        <p:txBody>
          <a:bodyPr>
            <a:noAutofit/>
          </a:bodyPr>
          <a:lstStyle>
            <a:lvl1pPr marL="0" marR="0" indent="0" algn="l" defTabSz="91304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600">
                <a:solidFill>
                  <a:srgbClr val="404040"/>
                </a:solidFill>
                <a:latin typeface="Arial" panose="020B0604020202020204" pitchFamily="34" charset="0"/>
              </a:defRPr>
            </a:lvl1pPr>
            <a:lvl2pPr marL="456483" indent="0">
              <a:buNone/>
              <a:defRPr/>
            </a:lvl2pPr>
            <a:lvl3pPr marL="913040" indent="0">
              <a:buNone/>
              <a:defRPr/>
            </a:lvl3pPr>
            <a:lvl4pPr marL="1369560" indent="0">
              <a:buNone/>
              <a:defRPr/>
            </a:lvl4pPr>
            <a:lvl5pPr marL="1826080" indent="0">
              <a:buNone/>
              <a:defRPr/>
            </a:lvl5pPr>
          </a:lstStyle>
          <a:p>
            <a:pPr marL="0" marR="0" lvl="0" indent="0" algn="l" defTabSz="91304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dirty="0" smtClean="0"/>
              <a:t>Insert text here. Use bio from ALG website or other marketing materials. Insert experience if appropriate.</a:t>
            </a:r>
            <a:endParaRPr lang="en-ZA" dirty="0"/>
          </a:p>
        </p:txBody>
      </p:sp>
      <p:sp>
        <p:nvSpPr>
          <p:cNvPr id="10" name="Text Placeholder 3">
            <a:extLst>
              <a:ext uri="{FF2B5EF4-FFF2-40B4-BE49-F238E27FC236}">
                <a16:creationId xmlns:a16="http://schemas.microsoft.com/office/drawing/2014/main" id="{98BB95F6-D643-487C-8EED-25D4DD35917F}"/>
              </a:ext>
            </a:extLst>
          </p:cNvPr>
          <p:cNvSpPr>
            <a:spLocks noGrp="1"/>
          </p:cNvSpPr>
          <p:nvPr>
            <p:ph type="body" sz="quarter" idx="20" hasCustomPrompt="1"/>
          </p:nvPr>
        </p:nvSpPr>
        <p:spPr>
          <a:xfrm>
            <a:off x="7763172" y="1922763"/>
            <a:ext cx="3445405" cy="3410232"/>
          </a:xfrm>
          <a:prstGeom prst="rect">
            <a:avLst/>
          </a:prstGeom>
        </p:spPr>
        <p:txBody>
          <a:bodyPr>
            <a:noAutofit/>
          </a:bodyPr>
          <a:lstStyle>
            <a:lvl1pPr marL="0" marR="0" indent="0" algn="l" defTabSz="91304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600">
                <a:solidFill>
                  <a:srgbClr val="404040"/>
                </a:solidFill>
                <a:latin typeface="Arial" panose="020B0604020202020204" pitchFamily="34" charset="0"/>
              </a:defRPr>
            </a:lvl1pPr>
            <a:lvl2pPr marL="456483" indent="0">
              <a:buNone/>
              <a:defRPr/>
            </a:lvl2pPr>
            <a:lvl3pPr marL="913040" indent="0">
              <a:buNone/>
              <a:defRPr/>
            </a:lvl3pPr>
            <a:lvl4pPr marL="1369560" indent="0">
              <a:buNone/>
              <a:defRPr/>
            </a:lvl4pPr>
            <a:lvl5pPr marL="1826080" indent="0">
              <a:buNone/>
              <a:defRPr/>
            </a:lvl5pPr>
          </a:lstStyle>
          <a:p>
            <a:pPr marL="0" marR="0" lvl="0" indent="0" algn="l" defTabSz="91304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dirty="0" smtClean="0"/>
              <a:t>Insert text here. Use bio from ALG website or other marketing materials. Insert experience if appropriate.</a:t>
            </a:r>
            <a:endParaRPr lang="en-ZA" dirty="0"/>
          </a:p>
        </p:txBody>
      </p:sp>
      <p:sp>
        <p:nvSpPr>
          <p:cNvPr id="11" name="Text Placeholder 17">
            <a:extLst>
              <a:ext uri="{FF2B5EF4-FFF2-40B4-BE49-F238E27FC236}">
                <a16:creationId xmlns:a16="http://schemas.microsoft.com/office/drawing/2014/main" id="{4E60C779-CDE1-47CE-ABFA-E7BF95270D6F}"/>
              </a:ext>
            </a:extLst>
          </p:cNvPr>
          <p:cNvSpPr>
            <a:spLocks noGrp="1"/>
          </p:cNvSpPr>
          <p:nvPr>
            <p:ph type="body" sz="quarter" idx="21"/>
          </p:nvPr>
        </p:nvSpPr>
        <p:spPr>
          <a:xfrm>
            <a:off x="574268" y="4803499"/>
            <a:ext cx="3127545" cy="254016"/>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Arial" panose="020B0604020202020204" pitchFamily="34" charset="0"/>
              </a:defRPr>
            </a:lvl1pPr>
          </a:lstStyle>
          <a:p>
            <a:pPr lvl="0"/>
            <a:r>
              <a:rPr lang="en-US" smtClean="0"/>
              <a:t>Edit Master text styles</a:t>
            </a:r>
          </a:p>
        </p:txBody>
      </p:sp>
      <p:sp>
        <p:nvSpPr>
          <p:cNvPr id="12" name="Text Placeholder 17">
            <a:extLst>
              <a:ext uri="{FF2B5EF4-FFF2-40B4-BE49-F238E27FC236}">
                <a16:creationId xmlns:a16="http://schemas.microsoft.com/office/drawing/2014/main" id="{1C242ABA-1C76-404A-AF72-AFCA6487CC1A}"/>
              </a:ext>
            </a:extLst>
          </p:cNvPr>
          <p:cNvSpPr>
            <a:spLocks noGrp="1"/>
          </p:cNvSpPr>
          <p:nvPr>
            <p:ph type="body" sz="quarter" idx="22"/>
          </p:nvPr>
        </p:nvSpPr>
        <p:spPr>
          <a:xfrm>
            <a:off x="574268" y="5082636"/>
            <a:ext cx="3127545" cy="254016"/>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Arial" panose="020B0604020202020204" pitchFamily="34" charset="0"/>
              </a:defRPr>
            </a:lvl1pPr>
          </a:lstStyle>
          <a:p>
            <a:pPr lvl="0"/>
            <a:r>
              <a:rPr lang="en-US" smtClean="0"/>
              <a:t>Edit Master text styles</a:t>
            </a:r>
          </a:p>
        </p:txBody>
      </p:sp>
      <p:cxnSp>
        <p:nvCxnSpPr>
          <p:cNvPr id="13" name="Straight Connector 12">
            <a:extLst>
              <a:ext uri="{FF2B5EF4-FFF2-40B4-BE49-F238E27FC236}">
                <a16:creationId xmlns:a16="http://schemas.microsoft.com/office/drawing/2014/main" id="{24D47AC2-E0A0-451E-9B8C-05FBA9002B8A}"/>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E24CECE6-B8FE-4FE6-90D9-8D12A215585E}"/>
              </a:ext>
            </a:extLst>
          </p:cNvPr>
          <p:cNvSpPr>
            <a:spLocks noGrp="1"/>
          </p:cNvSpPr>
          <p:nvPr>
            <p:ph type="sldNum" sz="quarter" idx="4"/>
          </p:nvPr>
        </p:nvSpPr>
        <p:spPr>
          <a:xfrm>
            <a:off x="480233" y="6382857"/>
            <a:ext cx="517451" cy="220035"/>
          </a:xfrm>
          <a:prstGeom prst="rect">
            <a:avLst/>
          </a:prstGeom>
          <a:noFill/>
        </p:spPr>
        <p:txBody>
          <a:bodyPr vert="horz" lIns="68492" tIns="34289" rIns="68492" bIns="34289" rtlCol="0" anchor="ctr"/>
          <a:lstStyle>
            <a:lvl1pPr algn="l">
              <a:defRPr sz="1467" b="0">
                <a:solidFill>
                  <a:schemeClr val="accent4"/>
                </a:solidFill>
                <a:latin typeface="Arial" panose="020B0604020202020204" pitchFamily="34" charset="0"/>
                <a:ea typeface="Lato" panose="020F0502020204030203" pitchFamily="34" charset="0"/>
                <a:cs typeface="Arial" panose="020B0604020202020204"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17" name="Straight Connector 16">
            <a:extLst>
              <a:ext uri="{FF2B5EF4-FFF2-40B4-BE49-F238E27FC236}">
                <a16:creationId xmlns:a16="http://schemas.microsoft.com/office/drawing/2014/main" id="{26485C98-D824-49F4-B33F-3EF15758DE90}"/>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260653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 person profi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0FFA-0956-4A11-AE73-1B0D5E80A1F5}"/>
              </a:ext>
            </a:extLst>
          </p:cNvPr>
          <p:cNvSpPr>
            <a:spLocks noGrp="1"/>
          </p:cNvSpPr>
          <p:nvPr>
            <p:ph type="title"/>
          </p:nvPr>
        </p:nvSpPr>
        <p:spPr/>
        <p:txBody>
          <a:bodyPr/>
          <a:lstStyle>
            <a:lvl1pPr>
              <a:defRPr/>
            </a:lvl1pPr>
          </a:lstStyle>
          <a:p>
            <a:r>
              <a:rPr lang="en-US" smtClean="0"/>
              <a:t>Click to edit Master title style</a:t>
            </a:r>
            <a:endParaRPr lang="en-IE" dirty="0"/>
          </a:p>
        </p:txBody>
      </p:sp>
      <p:sp>
        <p:nvSpPr>
          <p:cNvPr id="5" name="Picture Placeholder 6">
            <a:extLst>
              <a:ext uri="{FF2B5EF4-FFF2-40B4-BE49-F238E27FC236}">
                <a16:creationId xmlns:a16="http://schemas.microsoft.com/office/drawing/2014/main" id="{FEF15716-FEB7-4B78-82C4-CAD0E6FB4816}"/>
              </a:ext>
            </a:extLst>
          </p:cNvPr>
          <p:cNvSpPr>
            <a:spLocks noGrp="1"/>
          </p:cNvSpPr>
          <p:nvPr>
            <p:ph type="pic" sz="quarter" idx="14" hasCustomPrompt="1"/>
          </p:nvPr>
        </p:nvSpPr>
        <p:spPr>
          <a:xfrm>
            <a:off x="582353" y="2053609"/>
            <a:ext cx="2539899" cy="1545255"/>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Arial" panose="020B0604020202020204" pitchFamily="34" charset="0"/>
              </a:defRPr>
            </a:lvl1pPr>
          </a:lstStyle>
          <a:p>
            <a:r>
              <a:rPr lang="en-ZA" dirty="0"/>
              <a:t>Insert Your Photo</a:t>
            </a:r>
          </a:p>
        </p:txBody>
      </p:sp>
      <p:sp>
        <p:nvSpPr>
          <p:cNvPr id="7" name="Text Placeholder 17">
            <a:extLst>
              <a:ext uri="{FF2B5EF4-FFF2-40B4-BE49-F238E27FC236}">
                <a16:creationId xmlns:a16="http://schemas.microsoft.com/office/drawing/2014/main" id="{7C601A8B-D5E4-4900-974A-07F0A31EFAA9}"/>
              </a:ext>
            </a:extLst>
          </p:cNvPr>
          <p:cNvSpPr>
            <a:spLocks noGrp="1"/>
          </p:cNvSpPr>
          <p:nvPr>
            <p:ph type="body" sz="quarter" idx="15" hasCustomPrompt="1"/>
          </p:nvPr>
        </p:nvSpPr>
        <p:spPr>
          <a:xfrm>
            <a:off x="582355" y="3886425"/>
            <a:ext cx="2539900" cy="274603"/>
          </a:xfrm>
          <a:prstGeom prst="rect">
            <a:avLst/>
          </a:prstGeom>
        </p:spPr>
        <p:txBody>
          <a:bodyPr anchor="ctr">
            <a:noAutofit/>
          </a:bodyPr>
          <a:lstStyle>
            <a:lvl1pPr marL="0" indent="0" algn="l">
              <a:buFont typeface="Arial" panose="020B0604020202020204" pitchFamily="34" charset="0"/>
              <a:buNone/>
              <a:defRPr sz="1867" b="1" baseline="0">
                <a:solidFill>
                  <a:srgbClr val="404040"/>
                </a:solidFill>
                <a:latin typeface="Arial" panose="020B0604020202020204" pitchFamily="34" charset="0"/>
              </a:defRPr>
            </a:lvl1pPr>
          </a:lstStyle>
          <a:p>
            <a:pPr lvl="0"/>
            <a:r>
              <a:rPr lang="en-US" dirty="0"/>
              <a:t>Full Name</a:t>
            </a:r>
            <a:endParaRPr lang="en-ZA" dirty="0"/>
          </a:p>
        </p:txBody>
      </p:sp>
      <p:sp>
        <p:nvSpPr>
          <p:cNvPr id="8" name="Text Placeholder 17">
            <a:extLst>
              <a:ext uri="{FF2B5EF4-FFF2-40B4-BE49-F238E27FC236}">
                <a16:creationId xmlns:a16="http://schemas.microsoft.com/office/drawing/2014/main" id="{80570701-D34C-45AE-9DC0-7F6C6AEBA81C}"/>
              </a:ext>
            </a:extLst>
          </p:cNvPr>
          <p:cNvSpPr>
            <a:spLocks noGrp="1"/>
          </p:cNvSpPr>
          <p:nvPr>
            <p:ph type="body" sz="quarter" idx="16" hasCustomPrompt="1"/>
          </p:nvPr>
        </p:nvSpPr>
        <p:spPr>
          <a:xfrm>
            <a:off x="582352" y="4360883"/>
            <a:ext cx="2539901" cy="206288"/>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Arial" panose="020B0604020202020204" pitchFamily="34" charset="0"/>
              </a:defRPr>
            </a:lvl1pPr>
          </a:lstStyle>
          <a:p>
            <a:pPr lvl="0"/>
            <a:r>
              <a:rPr lang="en-US" dirty="0"/>
              <a:t>Title</a:t>
            </a:r>
            <a:endParaRPr lang="en-ZA" dirty="0"/>
          </a:p>
        </p:txBody>
      </p:sp>
      <p:sp>
        <p:nvSpPr>
          <p:cNvPr id="11" name="Text Placeholder 17">
            <a:extLst>
              <a:ext uri="{FF2B5EF4-FFF2-40B4-BE49-F238E27FC236}">
                <a16:creationId xmlns:a16="http://schemas.microsoft.com/office/drawing/2014/main" id="{4E60C779-CDE1-47CE-ABFA-E7BF95270D6F}"/>
              </a:ext>
            </a:extLst>
          </p:cNvPr>
          <p:cNvSpPr>
            <a:spLocks noGrp="1"/>
          </p:cNvSpPr>
          <p:nvPr>
            <p:ph type="body" sz="quarter" idx="21"/>
          </p:nvPr>
        </p:nvSpPr>
        <p:spPr>
          <a:xfrm>
            <a:off x="582352" y="4640021"/>
            <a:ext cx="2539901" cy="206288"/>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Arial" panose="020B0604020202020204" pitchFamily="34" charset="0"/>
              </a:defRPr>
            </a:lvl1pPr>
          </a:lstStyle>
          <a:p>
            <a:pPr lvl="0"/>
            <a:r>
              <a:rPr lang="en-US" smtClean="0"/>
              <a:t>Edit Master text styles</a:t>
            </a:r>
          </a:p>
        </p:txBody>
      </p:sp>
      <p:sp>
        <p:nvSpPr>
          <p:cNvPr id="12" name="Text Placeholder 17">
            <a:extLst>
              <a:ext uri="{FF2B5EF4-FFF2-40B4-BE49-F238E27FC236}">
                <a16:creationId xmlns:a16="http://schemas.microsoft.com/office/drawing/2014/main" id="{1C242ABA-1C76-404A-AF72-AFCA6487CC1A}"/>
              </a:ext>
            </a:extLst>
          </p:cNvPr>
          <p:cNvSpPr>
            <a:spLocks noGrp="1"/>
          </p:cNvSpPr>
          <p:nvPr>
            <p:ph type="body" sz="quarter" idx="22"/>
          </p:nvPr>
        </p:nvSpPr>
        <p:spPr>
          <a:xfrm>
            <a:off x="582352" y="4919159"/>
            <a:ext cx="2539901" cy="206288"/>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Arial" panose="020B0604020202020204" pitchFamily="34" charset="0"/>
              </a:defRPr>
            </a:lvl1pPr>
          </a:lstStyle>
          <a:p>
            <a:pPr lvl="0"/>
            <a:r>
              <a:rPr lang="en-US" smtClean="0"/>
              <a:t>Edit Master text styles</a:t>
            </a:r>
          </a:p>
        </p:txBody>
      </p:sp>
      <p:sp>
        <p:nvSpPr>
          <p:cNvPr id="13" name="Picture Placeholder 6">
            <a:extLst>
              <a:ext uri="{FF2B5EF4-FFF2-40B4-BE49-F238E27FC236}">
                <a16:creationId xmlns:a16="http://schemas.microsoft.com/office/drawing/2014/main" id="{EB1F5868-2E2E-46E8-9A42-08B203198671}"/>
              </a:ext>
            </a:extLst>
          </p:cNvPr>
          <p:cNvSpPr>
            <a:spLocks noGrp="1"/>
          </p:cNvSpPr>
          <p:nvPr>
            <p:ph type="pic" sz="quarter" idx="23" hasCustomPrompt="1"/>
          </p:nvPr>
        </p:nvSpPr>
        <p:spPr>
          <a:xfrm>
            <a:off x="6307865" y="2053609"/>
            <a:ext cx="2539899" cy="1545255"/>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Arial" panose="020B0604020202020204" pitchFamily="34" charset="0"/>
              </a:defRPr>
            </a:lvl1pPr>
          </a:lstStyle>
          <a:p>
            <a:r>
              <a:rPr lang="en-ZA" dirty="0"/>
              <a:t>Insert Your Photo</a:t>
            </a:r>
          </a:p>
        </p:txBody>
      </p:sp>
      <p:sp>
        <p:nvSpPr>
          <p:cNvPr id="15" name="Text Placeholder 17">
            <a:extLst>
              <a:ext uri="{FF2B5EF4-FFF2-40B4-BE49-F238E27FC236}">
                <a16:creationId xmlns:a16="http://schemas.microsoft.com/office/drawing/2014/main" id="{65306246-BBCA-4941-BCBB-81D1B9DA5E7A}"/>
              </a:ext>
            </a:extLst>
          </p:cNvPr>
          <p:cNvSpPr>
            <a:spLocks noGrp="1"/>
          </p:cNvSpPr>
          <p:nvPr>
            <p:ph type="body" sz="quarter" idx="24" hasCustomPrompt="1"/>
          </p:nvPr>
        </p:nvSpPr>
        <p:spPr>
          <a:xfrm>
            <a:off x="6307867" y="3886425"/>
            <a:ext cx="2539900" cy="274603"/>
          </a:xfrm>
          <a:prstGeom prst="rect">
            <a:avLst/>
          </a:prstGeom>
        </p:spPr>
        <p:txBody>
          <a:bodyPr anchor="ctr">
            <a:noAutofit/>
          </a:bodyPr>
          <a:lstStyle>
            <a:lvl1pPr marL="0" indent="0" algn="l">
              <a:buFont typeface="Arial" panose="020B0604020202020204" pitchFamily="34" charset="0"/>
              <a:buNone/>
              <a:defRPr sz="1867" b="1" baseline="0">
                <a:solidFill>
                  <a:srgbClr val="404040"/>
                </a:solidFill>
                <a:latin typeface="Arial" panose="020B0604020202020204" pitchFamily="34" charset="0"/>
              </a:defRPr>
            </a:lvl1pPr>
          </a:lstStyle>
          <a:p>
            <a:pPr lvl="0"/>
            <a:r>
              <a:rPr lang="en-US" dirty="0"/>
              <a:t>Full Name</a:t>
            </a:r>
            <a:endParaRPr lang="en-ZA" dirty="0"/>
          </a:p>
        </p:txBody>
      </p:sp>
      <p:sp>
        <p:nvSpPr>
          <p:cNvPr id="16" name="Text Placeholder 17">
            <a:extLst>
              <a:ext uri="{FF2B5EF4-FFF2-40B4-BE49-F238E27FC236}">
                <a16:creationId xmlns:a16="http://schemas.microsoft.com/office/drawing/2014/main" id="{F9CDC5A8-D3F2-4455-A2BB-FF2193B18DF7}"/>
              </a:ext>
            </a:extLst>
          </p:cNvPr>
          <p:cNvSpPr>
            <a:spLocks noGrp="1"/>
          </p:cNvSpPr>
          <p:nvPr>
            <p:ph type="body" sz="quarter" idx="25" hasCustomPrompt="1"/>
          </p:nvPr>
        </p:nvSpPr>
        <p:spPr>
          <a:xfrm>
            <a:off x="6307865" y="4360883"/>
            <a:ext cx="2539901" cy="206288"/>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Arial" panose="020B0604020202020204" pitchFamily="34" charset="0"/>
              </a:defRPr>
            </a:lvl1pPr>
          </a:lstStyle>
          <a:p>
            <a:pPr lvl="0"/>
            <a:r>
              <a:rPr lang="en-US" dirty="0"/>
              <a:t>Title</a:t>
            </a:r>
            <a:endParaRPr lang="en-ZA" dirty="0"/>
          </a:p>
        </p:txBody>
      </p:sp>
      <p:sp>
        <p:nvSpPr>
          <p:cNvPr id="17" name="Text Placeholder 17">
            <a:extLst>
              <a:ext uri="{FF2B5EF4-FFF2-40B4-BE49-F238E27FC236}">
                <a16:creationId xmlns:a16="http://schemas.microsoft.com/office/drawing/2014/main" id="{F79D789B-A0CB-47B0-835E-DBB1A6D0D52B}"/>
              </a:ext>
            </a:extLst>
          </p:cNvPr>
          <p:cNvSpPr>
            <a:spLocks noGrp="1"/>
          </p:cNvSpPr>
          <p:nvPr>
            <p:ph type="body" sz="quarter" idx="26"/>
          </p:nvPr>
        </p:nvSpPr>
        <p:spPr>
          <a:xfrm>
            <a:off x="6307865" y="4640021"/>
            <a:ext cx="2539901" cy="206288"/>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Arial" panose="020B0604020202020204" pitchFamily="34" charset="0"/>
              </a:defRPr>
            </a:lvl1pPr>
          </a:lstStyle>
          <a:p>
            <a:pPr lvl="0"/>
            <a:r>
              <a:rPr lang="en-US" smtClean="0"/>
              <a:t>Edit Master text styles</a:t>
            </a:r>
          </a:p>
        </p:txBody>
      </p:sp>
      <p:sp>
        <p:nvSpPr>
          <p:cNvPr id="18" name="Text Placeholder 17">
            <a:extLst>
              <a:ext uri="{FF2B5EF4-FFF2-40B4-BE49-F238E27FC236}">
                <a16:creationId xmlns:a16="http://schemas.microsoft.com/office/drawing/2014/main" id="{7CA93C7E-7DC7-470C-889A-CCFAAED8AD7F}"/>
              </a:ext>
            </a:extLst>
          </p:cNvPr>
          <p:cNvSpPr>
            <a:spLocks noGrp="1"/>
          </p:cNvSpPr>
          <p:nvPr>
            <p:ph type="body" sz="quarter" idx="27"/>
          </p:nvPr>
        </p:nvSpPr>
        <p:spPr>
          <a:xfrm>
            <a:off x="6307865" y="4919159"/>
            <a:ext cx="2539901" cy="206288"/>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Arial" panose="020B0604020202020204" pitchFamily="34" charset="0"/>
              </a:defRPr>
            </a:lvl1pPr>
          </a:lstStyle>
          <a:p>
            <a:pPr lvl="0"/>
            <a:r>
              <a:rPr lang="en-US" smtClean="0"/>
              <a:t>Edit Master text styles</a:t>
            </a:r>
          </a:p>
        </p:txBody>
      </p:sp>
      <p:sp>
        <p:nvSpPr>
          <p:cNvPr id="32" name="Text Placeholder 3">
            <a:extLst>
              <a:ext uri="{FF2B5EF4-FFF2-40B4-BE49-F238E27FC236}">
                <a16:creationId xmlns:a16="http://schemas.microsoft.com/office/drawing/2014/main" id="{F04A117B-0FE0-4763-97FE-20E4B5DCA4EA}"/>
              </a:ext>
            </a:extLst>
          </p:cNvPr>
          <p:cNvSpPr>
            <a:spLocks noGrp="1"/>
          </p:cNvSpPr>
          <p:nvPr>
            <p:ph type="body" sz="quarter" idx="19" hasCustomPrompt="1"/>
          </p:nvPr>
        </p:nvSpPr>
        <p:spPr>
          <a:xfrm>
            <a:off x="3302920" y="2074707"/>
            <a:ext cx="2646117" cy="3410232"/>
          </a:xfrm>
          <a:prstGeom prst="rect">
            <a:avLst/>
          </a:prstGeom>
        </p:spPr>
        <p:txBody>
          <a:bodyPr>
            <a:noAutofit/>
          </a:bodyPr>
          <a:lstStyle>
            <a:lvl1pPr marL="0" marR="0" indent="0" algn="l" defTabSz="91304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600">
                <a:solidFill>
                  <a:srgbClr val="404040"/>
                </a:solidFill>
                <a:latin typeface="Arial" panose="020B0604020202020204" pitchFamily="34" charset="0"/>
              </a:defRPr>
            </a:lvl1pPr>
            <a:lvl2pPr marL="456483" indent="0">
              <a:buNone/>
              <a:defRPr/>
            </a:lvl2pPr>
            <a:lvl3pPr marL="913040" indent="0">
              <a:buNone/>
              <a:defRPr/>
            </a:lvl3pPr>
            <a:lvl4pPr marL="1369560" indent="0">
              <a:buNone/>
              <a:defRPr/>
            </a:lvl4pPr>
            <a:lvl5pPr marL="1826080" indent="0">
              <a:buNone/>
              <a:defRPr/>
            </a:lvl5pPr>
          </a:lstStyle>
          <a:p>
            <a:pPr marL="0" marR="0" lvl="0" indent="0" algn="l" defTabSz="91304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dirty="0" smtClean="0"/>
              <a:t>Insert text here. Use bio from ALG website or other marketing materials.</a:t>
            </a:r>
            <a:endParaRPr lang="en-ZA" dirty="0" smtClean="0"/>
          </a:p>
        </p:txBody>
      </p:sp>
      <p:sp>
        <p:nvSpPr>
          <p:cNvPr id="33" name="Text Placeholder 3">
            <a:extLst>
              <a:ext uri="{FF2B5EF4-FFF2-40B4-BE49-F238E27FC236}">
                <a16:creationId xmlns:a16="http://schemas.microsoft.com/office/drawing/2014/main" id="{AB3848A1-A396-4245-9487-79508CC794D5}"/>
              </a:ext>
            </a:extLst>
          </p:cNvPr>
          <p:cNvSpPr>
            <a:spLocks noGrp="1"/>
          </p:cNvSpPr>
          <p:nvPr>
            <p:ph type="body" sz="quarter" idx="28" hasCustomPrompt="1"/>
          </p:nvPr>
        </p:nvSpPr>
        <p:spPr>
          <a:xfrm>
            <a:off x="9028432" y="2074707"/>
            <a:ext cx="2646117" cy="3410232"/>
          </a:xfrm>
          <a:prstGeom prst="rect">
            <a:avLst/>
          </a:prstGeom>
        </p:spPr>
        <p:txBody>
          <a:bodyPr>
            <a:noAutofit/>
          </a:bodyPr>
          <a:lstStyle>
            <a:lvl1pPr marL="0" marR="0" indent="0" algn="l" defTabSz="91304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600">
                <a:solidFill>
                  <a:srgbClr val="404040"/>
                </a:solidFill>
                <a:latin typeface="Arial" panose="020B0604020202020204" pitchFamily="34" charset="0"/>
              </a:defRPr>
            </a:lvl1pPr>
            <a:lvl2pPr marL="456483" indent="0">
              <a:buNone/>
              <a:defRPr/>
            </a:lvl2pPr>
            <a:lvl3pPr marL="913040" indent="0">
              <a:buNone/>
              <a:defRPr/>
            </a:lvl3pPr>
            <a:lvl4pPr marL="1369560" indent="0">
              <a:buNone/>
              <a:defRPr/>
            </a:lvl4pPr>
            <a:lvl5pPr marL="1826080" indent="0">
              <a:buNone/>
              <a:defRPr/>
            </a:lvl5pPr>
          </a:lstStyle>
          <a:p>
            <a:pPr marL="0" marR="0" lvl="0" indent="0" algn="l" defTabSz="91304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dirty="0" smtClean="0"/>
              <a:t>Insert text here. Use bio from ALG website or other marketing materials. </a:t>
            </a:r>
            <a:endParaRPr lang="en-ZA" dirty="0"/>
          </a:p>
        </p:txBody>
      </p:sp>
      <p:cxnSp>
        <p:nvCxnSpPr>
          <p:cNvPr id="20" name="Straight Connector 19">
            <a:extLst>
              <a:ext uri="{FF2B5EF4-FFF2-40B4-BE49-F238E27FC236}">
                <a16:creationId xmlns:a16="http://schemas.microsoft.com/office/drawing/2014/main" id="{E467A01C-D58F-4B0B-93E0-34A1355FE661}"/>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A0E8A8CD-DDE5-40ED-A602-D824B5E41938}"/>
              </a:ext>
            </a:extLst>
          </p:cNvPr>
          <p:cNvSpPr>
            <a:spLocks noGrp="1"/>
          </p:cNvSpPr>
          <p:nvPr>
            <p:ph type="sldNum" sz="quarter" idx="4"/>
          </p:nvPr>
        </p:nvSpPr>
        <p:spPr>
          <a:xfrm>
            <a:off x="480233" y="6382857"/>
            <a:ext cx="517451" cy="220035"/>
          </a:xfrm>
          <a:prstGeom prst="rect">
            <a:avLst/>
          </a:prstGeom>
          <a:noFill/>
        </p:spPr>
        <p:txBody>
          <a:bodyPr vert="horz" lIns="68492" tIns="34289" rIns="68492" bIns="34289" rtlCol="0" anchor="ctr"/>
          <a:lstStyle>
            <a:lvl1pPr algn="l">
              <a:defRPr sz="1467" b="0">
                <a:solidFill>
                  <a:schemeClr val="accent4"/>
                </a:solidFill>
                <a:latin typeface="Arial" panose="020B0604020202020204" pitchFamily="34" charset="0"/>
                <a:ea typeface="Lato" panose="020F0502020204030203" pitchFamily="34" charset="0"/>
                <a:cs typeface="Arial" panose="020B0604020202020204"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22" name="Straight Connector 21">
            <a:extLst>
              <a:ext uri="{FF2B5EF4-FFF2-40B4-BE49-F238E27FC236}">
                <a16:creationId xmlns:a16="http://schemas.microsoft.com/office/drawing/2014/main" id="{21D9009C-4E39-4D61-8D0D-99A5066E9AA3}"/>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3013"/>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3 person profi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0FFA-0956-4A11-AE73-1B0D5E80A1F5}"/>
              </a:ext>
            </a:extLst>
          </p:cNvPr>
          <p:cNvSpPr>
            <a:spLocks noGrp="1"/>
          </p:cNvSpPr>
          <p:nvPr>
            <p:ph type="title"/>
          </p:nvPr>
        </p:nvSpPr>
        <p:spPr/>
        <p:txBody>
          <a:bodyPr/>
          <a:lstStyle>
            <a:lvl1pPr>
              <a:defRPr/>
            </a:lvl1pPr>
          </a:lstStyle>
          <a:p>
            <a:r>
              <a:rPr lang="en-US" smtClean="0"/>
              <a:t>Click to edit Master title style</a:t>
            </a:r>
            <a:endParaRPr lang="en-IE" dirty="0"/>
          </a:p>
        </p:txBody>
      </p:sp>
      <p:sp>
        <p:nvSpPr>
          <p:cNvPr id="5" name="Picture Placeholder 6">
            <a:extLst>
              <a:ext uri="{FF2B5EF4-FFF2-40B4-BE49-F238E27FC236}">
                <a16:creationId xmlns:a16="http://schemas.microsoft.com/office/drawing/2014/main" id="{FEF15716-FEB7-4B78-82C4-CAD0E6FB4816}"/>
              </a:ext>
            </a:extLst>
          </p:cNvPr>
          <p:cNvSpPr>
            <a:spLocks noGrp="1"/>
          </p:cNvSpPr>
          <p:nvPr>
            <p:ph type="pic" sz="quarter" idx="14" hasCustomPrompt="1"/>
          </p:nvPr>
        </p:nvSpPr>
        <p:spPr>
          <a:xfrm>
            <a:off x="911055" y="2025230"/>
            <a:ext cx="2933700" cy="1784839"/>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Arial" panose="020B0604020202020204" pitchFamily="34" charset="0"/>
              </a:defRPr>
            </a:lvl1pPr>
          </a:lstStyle>
          <a:p>
            <a:r>
              <a:rPr lang="en-ZA" dirty="0"/>
              <a:t>Insert Your Photo</a:t>
            </a:r>
          </a:p>
        </p:txBody>
      </p:sp>
      <p:sp>
        <p:nvSpPr>
          <p:cNvPr id="7" name="Text Placeholder 17">
            <a:extLst>
              <a:ext uri="{FF2B5EF4-FFF2-40B4-BE49-F238E27FC236}">
                <a16:creationId xmlns:a16="http://schemas.microsoft.com/office/drawing/2014/main" id="{7C601A8B-D5E4-4900-974A-07F0A31EFAA9}"/>
              </a:ext>
            </a:extLst>
          </p:cNvPr>
          <p:cNvSpPr>
            <a:spLocks noGrp="1"/>
          </p:cNvSpPr>
          <p:nvPr>
            <p:ph type="body" sz="quarter" idx="15" hasCustomPrompt="1"/>
          </p:nvPr>
        </p:nvSpPr>
        <p:spPr>
          <a:xfrm>
            <a:off x="911056" y="4055053"/>
            <a:ext cx="2933701" cy="317179"/>
          </a:xfrm>
          <a:prstGeom prst="rect">
            <a:avLst/>
          </a:prstGeom>
        </p:spPr>
        <p:txBody>
          <a:bodyPr anchor="ctr">
            <a:noAutofit/>
          </a:bodyPr>
          <a:lstStyle>
            <a:lvl1pPr marL="0" indent="0" algn="l">
              <a:buFont typeface="Arial" panose="020B0604020202020204" pitchFamily="34" charset="0"/>
              <a:buNone/>
              <a:defRPr sz="1867" b="1" baseline="0">
                <a:solidFill>
                  <a:srgbClr val="404040"/>
                </a:solidFill>
                <a:latin typeface="Arial" panose="020B0604020202020204" pitchFamily="34" charset="0"/>
              </a:defRPr>
            </a:lvl1pPr>
          </a:lstStyle>
          <a:p>
            <a:pPr lvl="0"/>
            <a:r>
              <a:rPr lang="en-US" dirty="0"/>
              <a:t>Full Name</a:t>
            </a:r>
            <a:endParaRPr lang="en-ZA" dirty="0"/>
          </a:p>
        </p:txBody>
      </p:sp>
      <p:sp>
        <p:nvSpPr>
          <p:cNvPr id="8" name="Text Placeholder 17">
            <a:extLst>
              <a:ext uri="{FF2B5EF4-FFF2-40B4-BE49-F238E27FC236}">
                <a16:creationId xmlns:a16="http://schemas.microsoft.com/office/drawing/2014/main" id="{80570701-D34C-45AE-9DC0-7F6C6AEBA81C}"/>
              </a:ext>
            </a:extLst>
          </p:cNvPr>
          <p:cNvSpPr>
            <a:spLocks noGrp="1"/>
          </p:cNvSpPr>
          <p:nvPr>
            <p:ph type="body" sz="quarter" idx="16" hasCustomPrompt="1"/>
          </p:nvPr>
        </p:nvSpPr>
        <p:spPr>
          <a:xfrm>
            <a:off x="911056" y="4540104"/>
            <a:ext cx="2933701" cy="238272"/>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Arial" panose="020B0604020202020204" pitchFamily="34" charset="0"/>
              </a:defRPr>
            </a:lvl1pPr>
          </a:lstStyle>
          <a:p>
            <a:pPr lvl="0"/>
            <a:r>
              <a:rPr lang="en-US" dirty="0"/>
              <a:t>Title</a:t>
            </a:r>
            <a:endParaRPr lang="en-ZA" dirty="0"/>
          </a:p>
        </p:txBody>
      </p:sp>
      <p:sp>
        <p:nvSpPr>
          <p:cNvPr id="11" name="Text Placeholder 17">
            <a:extLst>
              <a:ext uri="{FF2B5EF4-FFF2-40B4-BE49-F238E27FC236}">
                <a16:creationId xmlns:a16="http://schemas.microsoft.com/office/drawing/2014/main" id="{4E60C779-CDE1-47CE-ABFA-E7BF95270D6F}"/>
              </a:ext>
            </a:extLst>
          </p:cNvPr>
          <p:cNvSpPr>
            <a:spLocks noGrp="1"/>
          </p:cNvSpPr>
          <p:nvPr>
            <p:ph type="body" sz="quarter" idx="21"/>
          </p:nvPr>
        </p:nvSpPr>
        <p:spPr>
          <a:xfrm>
            <a:off x="911056" y="4819243"/>
            <a:ext cx="2933701" cy="238272"/>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Arial" panose="020B0604020202020204" pitchFamily="34" charset="0"/>
              </a:defRPr>
            </a:lvl1pPr>
          </a:lstStyle>
          <a:p>
            <a:pPr lvl="0"/>
            <a:r>
              <a:rPr lang="en-US" smtClean="0"/>
              <a:t>Edit Master text styles</a:t>
            </a:r>
          </a:p>
        </p:txBody>
      </p:sp>
      <p:sp>
        <p:nvSpPr>
          <p:cNvPr id="12" name="Text Placeholder 17">
            <a:extLst>
              <a:ext uri="{FF2B5EF4-FFF2-40B4-BE49-F238E27FC236}">
                <a16:creationId xmlns:a16="http://schemas.microsoft.com/office/drawing/2014/main" id="{1C242ABA-1C76-404A-AF72-AFCA6487CC1A}"/>
              </a:ext>
            </a:extLst>
          </p:cNvPr>
          <p:cNvSpPr>
            <a:spLocks noGrp="1"/>
          </p:cNvSpPr>
          <p:nvPr>
            <p:ph type="body" sz="quarter" idx="22"/>
          </p:nvPr>
        </p:nvSpPr>
        <p:spPr>
          <a:xfrm>
            <a:off x="911056" y="5098380"/>
            <a:ext cx="2933701" cy="238272"/>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Arial" panose="020B0604020202020204" pitchFamily="34" charset="0"/>
              </a:defRPr>
            </a:lvl1pPr>
          </a:lstStyle>
          <a:p>
            <a:pPr lvl="0"/>
            <a:r>
              <a:rPr lang="en-US" smtClean="0"/>
              <a:t>Edit Master text styles</a:t>
            </a:r>
          </a:p>
        </p:txBody>
      </p:sp>
      <p:sp>
        <p:nvSpPr>
          <p:cNvPr id="13" name="Picture Placeholder 6">
            <a:extLst>
              <a:ext uri="{FF2B5EF4-FFF2-40B4-BE49-F238E27FC236}">
                <a16:creationId xmlns:a16="http://schemas.microsoft.com/office/drawing/2014/main" id="{EB1F5868-2E2E-46E8-9A42-08B203198671}"/>
              </a:ext>
            </a:extLst>
          </p:cNvPr>
          <p:cNvSpPr>
            <a:spLocks noGrp="1"/>
          </p:cNvSpPr>
          <p:nvPr>
            <p:ph type="pic" sz="quarter" idx="23" hasCustomPrompt="1"/>
          </p:nvPr>
        </p:nvSpPr>
        <p:spPr>
          <a:xfrm>
            <a:off x="4532231" y="2025230"/>
            <a:ext cx="2933700" cy="1784839"/>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Arial" panose="020B0604020202020204" pitchFamily="34" charset="0"/>
              </a:defRPr>
            </a:lvl1pPr>
          </a:lstStyle>
          <a:p>
            <a:r>
              <a:rPr lang="en-ZA" dirty="0"/>
              <a:t>Insert Your Photo</a:t>
            </a:r>
          </a:p>
        </p:txBody>
      </p:sp>
      <p:sp>
        <p:nvSpPr>
          <p:cNvPr id="15" name="Text Placeholder 17">
            <a:extLst>
              <a:ext uri="{FF2B5EF4-FFF2-40B4-BE49-F238E27FC236}">
                <a16:creationId xmlns:a16="http://schemas.microsoft.com/office/drawing/2014/main" id="{65306246-BBCA-4941-BCBB-81D1B9DA5E7A}"/>
              </a:ext>
            </a:extLst>
          </p:cNvPr>
          <p:cNvSpPr>
            <a:spLocks noGrp="1"/>
          </p:cNvSpPr>
          <p:nvPr>
            <p:ph type="body" sz="quarter" idx="24" hasCustomPrompt="1"/>
          </p:nvPr>
        </p:nvSpPr>
        <p:spPr>
          <a:xfrm>
            <a:off x="4532228" y="4055053"/>
            <a:ext cx="2933701" cy="317179"/>
          </a:xfrm>
          <a:prstGeom prst="rect">
            <a:avLst/>
          </a:prstGeom>
        </p:spPr>
        <p:txBody>
          <a:bodyPr anchor="ctr">
            <a:noAutofit/>
          </a:bodyPr>
          <a:lstStyle>
            <a:lvl1pPr marL="0" indent="0" algn="l">
              <a:buFont typeface="Arial" panose="020B0604020202020204" pitchFamily="34" charset="0"/>
              <a:buNone/>
              <a:defRPr sz="1867" b="1" baseline="0">
                <a:solidFill>
                  <a:srgbClr val="404040"/>
                </a:solidFill>
                <a:latin typeface="Arial" panose="020B0604020202020204" pitchFamily="34" charset="0"/>
              </a:defRPr>
            </a:lvl1pPr>
          </a:lstStyle>
          <a:p>
            <a:pPr lvl="0"/>
            <a:r>
              <a:rPr lang="en-US" dirty="0"/>
              <a:t>Full Name</a:t>
            </a:r>
            <a:endParaRPr lang="en-ZA" dirty="0"/>
          </a:p>
        </p:txBody>
      </p:sp>
      <p:sp>
        <p:nvSpPr>
          <p:cNvPr id="16" name="Text Placeholder 17">
            <a:extLst>
              <a:ext uri="{FF2B5EF4-FFF2-40B4-BE49-F238E27FC236}">
                <a16:creationId xmlns:a16="http://schemas.microsoft.com/office/drawing/2014/main" id="{F9CDC5A8-D3F2-4455-A2BB-FF2193B18DF7}"/>
              </a:ext>
            </a:extLst>
          </p:cNvPr>
          <p:cNvSpPr>
            <a:spLocks noGrp="1"/>
          </p:cNvSpPr>
          <p:nvPr>
            <p:ph type="body" sz="quarter" idx="25" hasCustomPrompt="1"/>
          </p:nvPr>
        </p:nvSpPr>
        <p:spPr>
          <a:xfrm>
            <a:off x="4532228" y="4540104"/>
            <a:ext cx="2933701" cy="238272"/>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Arial" panose="020B0604020202020204" pitchFamily="34" charset="0"/>
              </a:defRPr>
            </a:lvl1pPr>
          </a:lstStyle>
          <a:p>
            <a:pPr lvl="0"/>
            <a:r>
              <a:rPr lang="en-US" dirty="0"/>
              <a:t>Title</a:t>
            </a:r>
            <a:endParaRPr lang="en-ZA" dirty="0"/>
          </a:p>
        </p:txBody>
      </p:sp>
      <p:sp>
        <p:nvSpPr>
          <p:cNvPr id="17" name="Text Placeholder 17">
            <a:extLst>
              <a:ext uri="{FF2B5EF4-FFF2-40B4-BE49-F238E27FC236}">
                <a16:creationId xmlns:a16="http://schemas.microsoft.com/office/drawing/2014/main" id="{F79D789B-A0CB-47B0-835E-DBB1A6D0D52B}"/>
              </a:ext>
            </a:extLst>
          </p:cNvPr>
          <p:cNvSpPr>
            <a:spLocks noGrp="1"/>
          </p:cNvSpPr>
          <p:nvPr>
            <p:ph type="body" sz="quarter" idx="26"/>
          </p:nvPr>
        </p:nvSpPr>
        <p:spPr>
          <a:xfrm>
            <a:off x="4532228" y="4819243"/>
            <a:ext cx="2933701" cy="238272"/>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Arial" panose="020B0604020202020204" pitchFamily="34" charset="0"/>
              </a:defRPr>
            </a:lvl1pPr>
          </a:lstStyle>
          <a:p>
            <a:pPr lvl="0"/>
            <a:r>
              <a:rPr lang="en-US" smtClean="0"/>
              <a:t>Edit Master text styles</a:t>
            </a:r>
          </a:p>
        </p:txBody>
      </p:sp>
      <p:sp>
        <p:nvSpPr>
          <p:cNvPr id="18" name="Text Placeholder 17">
            <a:extLst>
              <a:ext uri="{FF2B5EF4-FFF2-40B4-BE49-F238E27FC236}">
                <a16:creationId xmlns:a16="http://schemas.microsoft.com/office/drawing/2014/main" id="{7CA93C7E-7DC7-470C-889A-CCFAAED8AD7F}"/>
              </a:ext>
            </a:extLst>
          </p:cNvPr>
          <p:cNvSpPr>
            <a:spLocks noGrp="1"/>
          </p:cNvSpPr>
          <p:nvPr>
            <p:ph type="body" sz="quarter" idx="27"/>
          </p:nvPr>
        </p:nvSpPr>
        <p:spPr>
          <a:xfrm>
            <a:off x="4532228" y="5098380"/>
            <a:ext cx="2933701" cy="238272"/>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Arial" panose="020B0604020202020204" pitchFamily="34" charset="0"/>
              </a:defRPr>
            </a:lvl1pPr>
          </a:lstStyle>
          <a:p>
            <a:pPr lvl="0"/>
            <a:r>
              <a:rPr lang="en-US" smtClean="0"/>
              <a:t>Edit Master text styles</a:t>
            </a:r>
          </a:p>
        </p:txBody>
      </p:sp>
      <p:sp>
        <p:nvSpPr>
          <p:cNvPr id="20" name="Picture Placeholder 6">
            <a:extLst>
              <a:ext uri="{FF2B5EF4-FFF2-40B4-BE49-F238E27FC236}">
                <a16:creationId xmlns:a16="http://schemas.microsoft.com/office/drawing/2014/main" id="{7739493E-19F8-475C-8220-FF1D31E8DC43}"/>
              </a:ext>
            </a:extLst>
          </p:cNvPr>
          <p:cNvSpPr>
            <a:spLocks noGrp="1"/>
          </p:cNvSpPr>
          <p:nvPr>
            <p:ph type="pic" sz="quarter" idx="28" hasCustomPrompt="1"/>
          </p:nvPr>
        </p:nvSpPr>
        <p:spPr>
          <a:xfrm>
            <a:off x="8153403" y="2025230"/>
            <a:ext cx="2933700" cy="1784839"/>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Arial" panose="020B0604020202020204" pitchFamily="34" charset="0"/>
              </a:defRPr>
            </a:lvl1pPr>
          </a:lstStyle>
          <a:p>
            <a:r>
              <a:rPr lang="en-ZA" dirty="0"/>
              <a:t>Insert Your Photo</a:t>
            </a:r>
          </a:p>
        </p:txBody>
      </p:sp>
      <p:sp>
        <p:nvSpPr>
          <p:cNvPr id="21" name="Text Placeholder 17">
            <a:extLst>
              <a:ext uri="{FF2B5EF4-FFF2-40B4-BE49-F238E27FC236}">
                <a16:creationId xmlns:a16="http://schemas.microsoft.com/office/drawing/2014/main" id="{3B259369-10F9-42F0-BC18-261AB7522719}"/>
              </a:ext>
            </a:extLst>
          </p:cNvPr>
          <p:cNvSpPr>
            <a:spLocks noGrp="1"/>
          </p:cNvSpPr>
          <p:nvPr>
            <p:ph type="body" sz="quarter" idx="29" hasCustomPrompt="1"/>
          </p:nvPr>
        </p:nvSpPr>
        <p:spPr>
          <a:xfrm>
            <a:off x="8153400" y="4055053"/>
            <a:ext cx="2933701" cy="317179"/>
          </a:xfrm>
          <a:prstGeom prst="rect">
            <a:avLst/>
          </a:prstGeom>
        </p:spPr>
        <p:txBody>
          <a:bodyPr anchor="ctr">
            <a:noAutofit/>
          </a:bodyPr>
          <a:lstStyle>
            <a:lvl1pPr marL="0" indent="0" algn="l">
              <a:buFont typeface="Arial" panose="020B0604020202020204" pitchFamily="34" charset="0"/>
              <a:buNone/>
              <a:defRPr sz="1867" b="1" baseline="0">
                <a:solidFill>
                  <a:srgbClr val="404040"/>
                </a:solidFill>
                <a:latin typeface="Arial" panose="020B0604020202020204" pitchFamily="34" charset="0"/>
              </a:defRPr>
            </a:lvl1pPr>
          </a:lstStyle>
          <a:p>
            <a:pPr lvl="0"/>
            <a:r>
              <a:rPr lang="en-US" dirty="0"/>
              <a:t>Full Name</a:t>
            </a:r>
            <a:endParaRPr lang="en-ZA" dirty="0"/>
          </a:p>
        </p:txBody>
      </p:sp>
      <p:sp>
        <p:nvSpPr>
          <p:cNvPr id="22" name="Text Placeholder 17">
            <a:extLst>
              <a:ext uri="{FF2B5EF4-FFF2-40B4-BE49-F238E27FC236}">
                <a16:creationId xmlns:a16="http://schemas.microsoft.com/office/drawing/2014/main" id="{16371C5F-6E16-43A1-A88A-8F9FAC391908}"/>
              </a:ext>
            </a:extLst>
          </p:cNvPr>
          <p:cNvSpPr>
            <a:spLocks noGrp="1"/>
          </p:cNvSpPr>
          <p:nvPr>
            <p:ph type="body" sz="quarter" idx="30" hasCustomPrompt="1"/>
          </p:nvPr>
        </p:nvSpPr>
        <p:spPr>
          <a:xfrm>
            <a:off x="8153400" y="4540104"/>
            <a:ext cx="2933701" cy="238272"/>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Arial" panose="020B0604020202020204" pitchFamily="34" charset="0"/>
              </a:defRPr>
            </a:lvl1pPr>
          </a:lstStyle>
          <a:p>
            <a:pPr lvl="0"/>
            <a:r>
              <a:rPr lang="en-US" dirty="0"/>
              <a:t>Title</a:t>
            </a:r>
            <a:endParaRPr lang="en-ZA" dirty="0"/>
          </a:p>
        </p:txBody>
      </p:sp>
      <p:sp>
        <p:nvSpPr>
          <p:cNvPr id="23" name="Text Placeholder 17">
            <a:extLst>
              <a:ext uri="{FF2B5EF4-FFF2-40B4-BE49-F238E27FC236}">
                <a16:creationId xmlns:a16="http://schemas.microsoft.com/office/drawing/2014/main" id="{7DD60A7F-977E-42B4-9BC8-6AE5922955D5}"/>
              </a:ext>
            </a:extLst>
          </p:cNvPr>
          <p:cNvSpPr>
            <a:spLocks noGrp="1"/>
          </p:cNvSpPr>
          <p:nvPr>
            <p:ph type="body" sz="quarter" idx="31"/>
          </p:nvPr>
        </p:nvSpPr>
        <p:spPr>
          <a:xfrm>
            <a:off x="8153400" y="4819243"/>
            <a:ext cx="2933701" cy="238272"/>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Arial" panose="020B0604020202020204" pitchFamily="34" charset="0"/>
              </a:defRPr>
            </a:lvl1pPr>
          </a:lstStyle>
          <a:p>
            <a:pPr lvl="0"/>
            <a:r>
              <a:rPr lang="en-US" smtClean="0"/>
              <a:t>Edit Master text styles</a:t>
            </a:r>
          </a:p>
        </p:txBody>
      </p:sp>
      <p:sp>
        <p:nvSpPr>
          <p:cNvPr id="24" name="Text Placeholder 17">
            <a:extLst>
              <a:ext uri="{FF2B5EF4-FFF2-40B4-BE49-F238E27FC236}">
                <a16:creationId xmlns:a16="http://schemas.microsoft.com/office/drawing/2014/main" id="{E27546C4-31EA-4F93-8E35-B9DEC0B53E9C}"/>
              </a:ext>
            </a:extLst>
          </p:cNvPr>
          <p:cNvSpPr>
            <a:spLocks noGrp="1"/>
          </p:cNvSpPr>
          <p:nvPr>
            <p:ph type="body" sz="quarter" idx="32"/>
          </p:nvPr>
        </p:nvSpPr>
        <p:spPr>
          <a:xfrm>
            <a:off x="8153400" y="5098380"/>
            <a:ext cx="2933701" cy="238272"/>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Arial" panose="020B0604020202020204" pitchFamily="34" charset="0"/>
              </a:defRPr>
            </a:lvl1pPr>
          </a:lstStyle>
          <a:p>
            <a:pPr lvl="0"/>
            <a:r>
              <a:rPr lang="en-US" smtClean="0"/>
              <a:t>Edit Master text styles</a:t>
            </a:r>
          </a:p>
        </p:txBody>
      </p:sp>
      <p:cxnSp>
        <p:nvCxnSpPr>
          <p:cNvPr id="26" name="Straight Connector 25">
            <a:extLst>
              <a:ext uri="{FF2B5EF4-FFF2-40B4-BE49-F238E27FC236}">
                <a16:creationId xmlns:a16="http://schemas.microsoft.com/office/drawing/2014/main" id="{3D2D333F-49C2-4DFE-A7D2-740D57A7CBE7}"/>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Slide Number Placeholder 5">
            <a:extLst>
              <a:ext uri="{FF2B5EF4-FFF2-40B4-BE49-F238E27FC236}">
                <a16:creationId xmlns:a16="http://schemas.microsoft.com/office/drawing/2014/main" id="{E1273DD9-39F5-4AC6-922C-43892C57E70B}"/>
              </a:ext>
            </a:extLst>
          </p:cNvPr>
          <p:cNvSpPr>
            <a:spLocks noGrp="1"/>
          </p:cNvSpPr>
          <p:nvPr>
            <p:ph type="sldNum" sz="quarter" idx="4"/>
          </p:nvPr>
        </p:nvSpPr>
        <p:spPr>
          <a:xfrm>
            <a:off x="480233" y="6382857"/>
            <a:ext cx="517451" cy="220035"/>
          </a:xfrm>
          <a:prstGeom prst="rect">
            <a:avLst/>
          </a:prstGeom>
          <a:noFill/>
        </p:spPr>
        <p:txBody>
          <a:bodyPr vert="horz" lIns="68492" tIns="34289" rIns="68492" bIns="34289" rtlCol="0" anchor="ctr"/>
          <a:lstStyle>
            <a:lvl1pPr algn="l">
              <a:defRPr sz="1467" b="0">
                <a:solidFill>
                  <a:schemeClr val="accent4"/>
                </a:solidFill>
                <a:latin typeface="Arial" panose="020B0604020202020204" pitchFamily="34" charset="0"/>
                <a:ea typeface="Lato" panose="020F0502020204030203" pitchFamily="34" charset="0"/>
                <a:cs typeface="Arial" panose="020B0604020202020204"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29" name="Straight Connector 28">
            <a:extLst>
              <a:ext uri="{FF2B5EF4-FFF2-40B4-BE49-F238E27FC236}">
                <a16:creationId xmlns:a16="http://schemas.microsoft.com/office/drawing/2014/main" id="{EA16DAFE-EEA2-48D2-AFDB-2D8E472A4281}"/>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2170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 person profi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0FFA-0956-4A11-AE73-1B0D5E80A1F5}"/>
              </a:ext>
            </a:extLst>
          </p:cNvPr>
          <p:cNvSpPr>
            <a:spLocks noGrp="1"/>
          </p:cNvSpPr>
          <p:nvPr>
            <p:ph type="title"/>
          </p:nvPr>
        </p:nvSpPr>
        <p:spPr/>
        <p:txBody>
          <a:bodyPr/>
          <a:lstStyle>
            <a:lvl1pPr>
              <a:defRPr/>
            </a:lvl1pPr>
          </a:lstStyle>
          <a:p>
            <a:r>
              <a:rPr lang="en-US" smtClean="0"/>
              <a:t>Click to edit Master title style</a:t>
            </a:r>
            <a:endParaRPr lang="en-IE" dirty="0"/>
          </a:p>
        </p:txBody>
      </p:sp>
      <p:sp>
        <p:nvSpPr>
          <p:cNvPr id="5" name="Picture Placeholder 6">
            <a:extLst>
              <a:ext uri="{FF2B5EF4-FFF2-40B4-BE49-F238E27FC236}">
                <a16:creationId xmlns:a16="http://schemas.microsoft.com/office/drawing/2014/main" id="{FEF15716-FEB7-4B78-82C4-CAD0E6FB4816}"/>
              </a:ext>
            </a:extLst>
          </p:cNvPr>
          <p:cNvSpPr>
            <a:spLocks noGrp="1"/>
          </p:cNvSpPr>
          <p:nvPr>
            <p:ph type="pic" sz="quarter" idx="14" hasCustomPrompt="1"/>
          </p:nvPr>
        </p:nvSpPr>
        <p:spPr>
          <a:xfrm>
            <a:off x="679737" y="1306908"/>
            <a:ext cx="2065828" cy="1256833"/>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Arial" panose="020B0604020202020204" pitchFamily="34" charset="0"/>
              </a:defRPr>
            </a:lvl1pPr>
          </a:lstStyle>
          <a:p>
            <a:r>
              <a:rPr lang="en-ZA" dirty="0"/>
              <a:t>Insert Your Photo</a:t>
            </a:r>
          </a:p>
        </p:txBody>
      </p:sp>
      <p:sp>
        <p:nvSpPr>
          <p:cNvPr id="7" name="Text Placeholder 17">
            <a:extLst>
              <a:ext uri="{FF2B5EF4-FFF2-40B4-BE49-F238E27FC236}">
                <a16:creationId xmlns:a16="http://schemas.microsoft.com/office/drawing/2014/main" id="{7C601A8B-D5E4-4900-974A-07F0A31EFAA9}"/>
              </a:ext>
            </a:extLst>
          </p:cNvPr>
          <p:cNvSpPr>
            <a:spLocks noGrp="1"/>
          </p:cNvSpPr>
          <p:nvPr>
            <p:ph type="body" sz="quarter" idx="15" hasCustomPrompt="1"/>
          </p:nvPr>
        </p:nvSpPr>
        <p:spPr>
          <a:xfrm>
            <a:off x="679738" y="2595099"/>
            <a:ext cx="2065828" cy="280621"/>
          </a:xfrm>
          <a:prstGeom prst="rect">
            <a:avLst/>
          </a:prstGeom>
        </p:spPr>
        <p:txBody>
          <a:bodyPr anchor="ctr">
            <a:noAutofit/>
          </a:bodyPr>
          <a:lstStyle>
            <a:lvl1pPr marL="0" indent="0" algn="l">
              <a:buFont typeface="Arial" panose="020B0604020202020204" pitchFamily="34" charset="0"/>
              <a:buNone/>
              <a:defRPr sz="1400" b="1" baseline="0">
                <a:solidFill>
                  <a:srgbClr val="404040"/>
                </a:solidFill>
                <a:latin typeface="Arial" panose="020B0604020202020204" pitchFamily="34" charset="0"/>
              </a:defRPr>
            </a:lvl1pPr>
          </a:lstStyle>
          <a:p>
            <a:pPr lvl="0"/>
            <a:r>
              <a:rPr lang="en-US" dirty="0"/>
              <a:t>Full Name</a:t>
            </a:r>
            <a:endParaRPr lang="en-ZA" dirty="0"/>
          </a:p>
        </p:txBody>
      </p:sp>
      <p:sp>
        <p:nvSpPr>
          <p:cNvPr id="8" name="Text Placeholder 17">
            <a:extLst>
              <a:ext uri="{FF2B5EF4-FFF2-40B4-BE49-F238E27FC236}">
                <a16:creationId xmlns:a16="http://schemas.microsoft.com/office/drawing/2014/main" id="{80570701-D34C-45AE-9DC0-7F6C6AEBA81C}"/>
              </a:ext>
            </a:extLst>
          </p:cNvPr>
          <p:cNvSpPr>
            <a:spLocks noGrp="1"/>
          </p:cNvSpPr>
          <p:nvPr>
            <p:ph type="body" sz="quarter" idx="16"/>
          </p:nvPr>
        </p:nvSpPr>
        <p:spPr>
          <a:xfrm>
            <a:off x="679738" y="3137479"/>
            <a:ext cx="2065828" cy="259713"/>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Arial" panose="020B0604020202020204" pitchFamily="34" charset="0"/>
              </a:defRPr>
            </a:lvl1pPr>
          </a:lstStyle>
          <a:p>
            <a:pPr lvl="0"/>
            <a:r>
              <a:rPr lang="en-US" smtClean="0"/>
              <a:t>Edit Master text styles</a:t>
            </a:r>
          </a:p>
        </p:txBody>
      </p:sp>
      <p:sp>
        <p:nvSpPr>
          <p:cNvPr id="11" name="Text Placeholder 17">
            <a:extLst>
              <a:ext uri="{FF2B5EF4-FFF2-40B4-BE49-F238E27FC236}">
                <a16:creationId xmlns:a16="http://schemas.microsoft.com/office/drawing/2014/main" id="{4E60C779-CDE1-47CE-ABFA-E7BF95270D6F}"/>
              </a:ext>
            </a:extLst>
          </p:cNvPr>
          <p:cNvSpPr>
            <a:spLocks noGrp="1"/>
          </p:cNvSpPr>
          <p:nvPr>
            <p:ph type="body" sz="quarter" idx="21" hasCustomPrompt="1"/>
          </p:nvPr>
        </p:nvSpPr>
        <p:spPr>
          <a:xfrm>
            <a:off x="679738" y="2876033"/>
            <a:ext cx="2065828" cy="259714"/>
          </a:xfrm>
          <a:prstGeom prst="rect">
            <a:avLst/>
          </a:prstGeom>
        </p:spPr>
        <p:txBody>
          <a:bodyPr tIns="0" anchor="b">
            <a:noAutofit/>
          </a:bodyPr>
          <a:lstStyle>
            <a:lvl1pPr marL="0" indent="0" algn="l">
              <a:buFont typeface="Arial" panose="020B0604020202020204" pitchFamily="34" charset="0"/>
              <a:buNone/>
              <a:defRPr sz="1200" i="1" baseline="0">
                <a:solidFill>
                  <a:srgbClr val="404040"/>
                </a:solidFill>
                <a:latin typeface="Arial" panose="020B0604020202020204" pitchFamily="34" charset="0"/>
              </a:defRPr>
            </a:lvl1pPr>
          </a:lstStyle>
          <a:p>
            <a:pPr lvl="0"/>
            <a:r>
              <a:rPr lang="en-US" dirty="0"/>
              <a:t>Title</a:t>
            </a:r>
            <a:endParaRPr lang="en-ZA" dirty="0"/>
          </a:p>
        </p:txBody>
      </p:sp>
      <p:sp>
        <p:nvSpPr>
          <p:cNvPr id="12" name="Text Placeholder 17">
            <a:extLst>
              <a:ext uri="{FF2B5EF4-FFF2-40B4-BE49-F238E27FC236}">
                <a16:creationId xmlns:a16="http://schemas.microsoft.com/office/drawing/2014/main" id="{1C242ABA-1C76-404A-AF72-AFCA6487CC1A}"/>
              </a:ext>
            </a:extLst>
          </p:cNvPr>
          <p:cNvSpPr>
            <a:spLocks noGrp="1"/>
          </p:cNvSpPr>
          <p:nvPr>
            <p:ph type="body" sz="quarter" idx="22"/>
          </p:nvPr>
        </p:nvSpPr>
        <p:spPr>
          <a:xfrm>
            <a:off x="679738" y="3401228"/>
            <a:ext cx="2065828" cy="259714"/>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Arial" panose="020B0604020202020204" pitchFamily="34" charset="0"/>
              </a:defRPr>
            </a:lvl1pPr>
          </a:lstStyle>
          <a:p>
            <a:pPr lvl="0"/>
            <a:r>
              <a:rPr lang="en-US" smtClean="0"/>
              <a:t>Edit Master text styles</a:t>
            </a:r>
          </a:p>
        </p:txBody>
      </p:sp>
      <p:sp>
        <p:nvSpPr>
          <p:cNvPr id="26" name="Picture Placeholder 6">
            <a:extLst>
              <a:ext uri="{FF2B5EF4-FFF2-40B4-BE49-F238E27FC236}">
                <a16:creationId xmlns:a16="http://schemas.microsoft.com/office/drawing/2014/main" id="{08E30CFE-474E-4D22-B0A4-9D1FF469B53E}"/>
              </a:ext>
            </a:extLst>
          </p:cNvPr>
          <p:cNvSpPr>
            <a:spLocks noGrp="1"/>
          </p:cNvSpPr>
          <p:nvPr>
            <p:ph type="pic" sz="quarter" idx="23" hasCustomPrompt="1"/>
          </p:nvPr>
        </p:nvSpPr>
        <p:spPr>
          <a:xfrm>
            <a:off x="3613438" y="1306908"/>
            <a:ext cx="2065828" cy="1256833"/>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Arial" panose="020B0604020202020204" pitchFamily="34" charset="0"/>
              </a:defRPr>
            </a:lvl1pPr>
          </a:lstStyle>
          <a:p>
            <a:r>
              <a:rPr lang="en-ZA" dirty="0"/>
              <a:t>Insert Your Photo</a:t>
            </a:r>
          </a:p>
        </p:txBody>
      </p:sp>
      <p:sp>
        <p:nvSpPr>
          <p:cNvPr id="28" name="Picture Placeholder 6">
            <a:extLst>
              <a:ext uri="{FF2B5EF4-FFF2-40B4-BE49-F238E27FC236}">
                <a16:creationId xmlns:a16="http://schemas.microsoft.com/office/drawing/2014/main" id="{2DAF8145-A27E-483D-9097-ED7C5F0CCBD3}"/>
              </a:ext>
            </a:extLst>
          </p:cNvPr>
          <p:cNvSpPr>
            <a:spLocks noGrp="1"/>
          </p:cNvSpPr>
          <p:nvPr>
            <p:ph type="pic" sz="quarter" idx="24" hasCustomPrompt="1"/>
          </p:nvPr>
        </p:nvSpPr>
        <p:spPr>
          <a:xfrm>
            <a:off x="6541678" y="1306908"/>
            <a:ext cx="2065828" cy="1256833"/>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Arial" panose="020B0604020202020204" pitchFamily="34" charset="0"/>
              </a:defRPr>
            </a:lvl1pPr>
          </a:lstStyle>
          <a:p>
            <a:r>
              <a:rPr lang="en-ZA" dirty="0"/>
              <a:t>Insert Your Photo</a:t>
            </a:r>
          </a:p>
        </p:txBody>
      </p:sp>
      <p:sp>
        <p:nvSpPr>
          <p:cNvPr id="29" name="Picture Placeholder 6">
            <a:extLst>
              <a:ext uri="{FF2B5EF4-FFF2-40B4-BE49-F238E27FC236}">
                <a16:creationId xmlns:a16="http://schemas.microsoft.com/office/drawing/2014/main" id="{21EDEA6C-9449-4DD6-B5D9-6283E387B378}"/>
              </a:ext>
            </a:extLst>
          </p:cNvPr>
          <p:cNvSpPr>
            <a:spLocks noGrp="1"/>
          </p:cNvSpPr>
          <p:nvPr>
            <p:ph type="pic" sz="quarter" idx="25" hasCustomPrompt="1"/>
          </p:nvPr>
        </p:nvSpPr>
        <p:spPr>
          <a:xfrm>
            <a:off x="9469918" y="1306908"/>
            <a:ext cx="2065828" cy="1256833"/>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Arial" panose="020B0604020202020204" pitchFamily="34" charset="0"/>
              </a:defRPr>
            </a:lvl1pPr>
          </a:lstStyle>
          <a:p>
            <a:r>
              <a:rPr lang="en-ZA" dirty="0"/>
              <a:t>Insert Your Photo</a:t>
            </a:r>
          </a:p>
        </p:txBody>
      </p:sp>
      <p:sp>
        <p:nvSpPr>
          <p:cNvPr id="90" name="Text Placeholder 17">
            <a:extLst>
              <a:ext uri="{FF2B5EF4-FFF2-40B4-BE49-F238E27FC236}">
                <a16:creationId xmlns:a16="http://schemas.microsoft.com/office/drawing/2014/main" id="{370D118B-B057-4CDF-8131-8FCA0C3856E1}"/>
              </a:ext>
            </a:extLst>
          </p:cNvPr>
          <p:cNvSpPr>
            <a:spLocks noGrp="1"/>
          </p:cNvSpPr>
          <p:nvPr>
            <p:ph type="body" sz="quarter" idx="26" hasCustomPrompt="1"/>
          </p:nvPr>
        </p:nvSpPr>
        <p:spPr>
          <a:xfrm>
            <a:off x="3613438" y="2595099"/>
            <a:ext cx="2065828" cy="280621"/>
          </a:xfrm>
          <a:prstGeom prst="rect">
            <a:avLst/>
          </a:prstGeom>
        </p:spPr>
        <p:txBody>
          <a:bodyPr anchor="ctr">
            <a:noAutofit/>
          </a:bodyPr>
          <a:lstStyle>
            <a:lvl1pPr marL="0" indent="0" algn="l">
              <a:buFont typeface="Arial" panose="020B0604020202020204" pitchFamily="34" charset="0"/>
              <a:buNone/>
              <a:defRPr sz="1400" b="1" baseline="0">
                <a:solidFill>
                  <a:srgbClr val="404040"/>
                </a:solidFill>
                <a:latin typeface="Arial" panose="020B0604020202020204" pitchFamily="34" charset="0"/>
              </a:defRPr>
            </a:lvl1pPr>
          </a:lstStyle>
          <a:p>
            <a:pPr lvl="0"/>
            <a:r>
              <a:rPr lang="en-US" dirty="0"/>
              <a:t>Full Name</a:t>
            </a:r>
            <a:endParaRPr lang="en-ZA" dirty="0"/>
          </a:p>
        </p:txBody>
      </p:sp>
      <p:sp>
        <p:nvSpPr>
          <p:cNvPr id="91" name="Text Placeholder 17">
            <a:extLst>
              <a:ext uri="{FF2B5EF4-FFF2-40B4-BE49-F238E27FC236}">
                <a16:creationId xmlns:a16="http://schemas.microsoft.com/office/drawing/2014/main" id="{98D1F827-892D-4E9A-8708-3DB87AB73821}"/>
              </a:ext>
            </a:extLst>
          </p:cNvPr>
          <p:cNvSpPr>
            <a:spLocks noGrp="1"/>
          </p:cNvSpPr>
          <p:nvPr>
            <p:ph type="body" sz="quarter" idx="27"/>
          </p:nvPr>
        </p:nvSpPr>
        <p:spPr>
          <a:xfrm>
            <a:off x="3613438" y="3137479"/>
            <a:ext cx="2065828" cy="259713"/>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Arial" panose="020B0604020202020204" pitchFamily="34" charset="0"/>
              </a:defRPr>
            </a:lvl1pPr>
          </a:lstStyle>
          <a:p>
            <a:pPr lvl="0"/>
            <a:r>
              <a:rPr lang="en-US" smtClean="0"/>
              <a:t>Edit Master text styles</a:t>
            </a:r>
          </a:p>
        </p:txBody>
      </p:sp>
      <p:sp>
        <p:nvSpPr>
          <p:cNvPr id="92" name="Text Placeholder 17">
            <a:extLst>
              <a:ext uri="{FF2B5EF4-FFF2-40B4-BE49-F238E27FC236}">
                <a16:creationId xmlns:a16="http://schemas.microsoft.com/office/drawing/2014/main" id="{3881D33B-2410-4AC2-BCC8-A08A85955995}"/>
              </a:ext>
            </a:extLst>
          </p:cNvPr>
          <p:cNvSpPr>
            <a:spLocks noGrp="1"/>
          </p:cNvSpPr>
          <p:nvPr>
            <p:ph type="body" sz="quarter" idx="28" hasCustomPrompt="1"/>
          </p:nvPr>
        </p:nvSpPr>
        <p:spPr>
          <a:xfrm>
            <a:off x="3613438" y="2876033"/>
            <a:ext cx="2065828" cy="259714"/>
          </a:xfrm>
          <a:prstGeom prst="rect">
            <a:avLst/>
          </a:prstGeom>
        </p:spPr>
        <p:txBody>
          <a:bodyPr tIns="0" anchor="b">
            <a:noAutofit/>
          </a:bodyPr>
          <a:lstStyle>
            <a:lvl1pPr marL="0" indent="0" algn="l">
              <a:buFont typeface="Arial" panose="020B0604020202020204" pitchFamily="34" charset="0"/>
              <a:buNone/>
              <a:defRPr sz="1200" i="1" baseline="0">
                <a:solidFill>
                  <a:srgbClr val="404040"/>
                </a:solidFill>
                <a:latin typeface="Arial" panose="020B0604020202020204" pitchFamily="34" charset="0"/>
              </a:defRPr>
            </a:lvl1pPr>
          </a:lstStyle>
          <a:p>
            <a:pPr lvl="0"/>
            <a:r>
              <a:rPr lang="en-US" dirty="0"/>
              <a:t>Title</a:t>
            </a:r>
            <a:endParaRPr lang="en-ZA" dirty="0"/>
          </a:p>
        </p:txBody>
      </p:sp>
      <p:sp>
        <p:nvSpPr>
          <p:cNvPr id="93" name="Text Placeholder 17">
            <a:extLst>
              <a:ext uri="{FF2B5EF4-FFF2-40B4-BE49-F238E27FC236}">
                <a16:creationId xmlns:a16="http://schemas.microsoft.com/office/drawing/2014/main" id="{41C8C324-CAA8-4E8B-931B-93AF86BA1E2B}"/>
              </a:ext>
            </a:extLst>
          </p:cNvPr>
          <p:cNvSpPr>
            <a:spLocks noGrp="1"/>
          </p:cNvSpPr>
          <p:nvPr>
            <p:ph type="body" sz="quarter" idx="29"/>
          </p:nvPr>
        </p:nvSpPr>
        <p:spPr>
          <a:xfrm>
            <a:off x="3613438" y="3401228"/>
            <a:ext cx="2065828" cy="259714"/>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Arial" panose="020B0604020202020204" pitchFamily="34" charset="0"/>
              </a:defRPr>
            </a:lvl1pPr>
          </a:lstStyle>
          <a:p>
            <a:pPr lvl="0"/>
            <a:r>
              <a:rPr lang="en-US" smtClean="0"/>
              <a:t>Edit Master text styles</a:t>
            </a:r>
          </a:p>
        </p:txBody>
      </p:sp>
      <p:sp>
        <p:nvSpPr>
          <p:cNvPr id="95" name="Text Placeholder 17">
            <a:extLst>
              <a:ext uri="{FF2B5EF4-FFF2-40B4-BE49-F238E27FC236}">
                <a16:creationId xmlns:a16="http://schemas.microsoft.com/office/drawing/2014/main" id="{2B2AD5D1-B36C-4338-A2FE-0C7E84423C3C}"/>
              </a:ext>
            </a:extLst>
          </p:cNvPr>
          <p:cNvSpPr>
            <a:spLocks noGrp="1"/>
          </p:cNvSpPr>
          <p:nvPr>
            <p:ph type="body" sz="quarter" idx="30" hasCustomPrompt="1"/>
          </p:nvPr>
        </p:nvSpPr>
        <p:spPr>
          <a:xfrm>
            <a:off x="6541678" y="2595099"/>
            <a:ext cx="2065828" cy="280621"/>
          </a:xfrm>
          <a:prstGeom prst="rect">
            <a:avLst/>
          </a:prstGeom>
        </p:spPr>
        <p:txBody>
          <a:bodyPr anchor="ctr">
            <a:noAutofit/>
          </a:bodyPr>
          <a:lstStyle>
            <a:lvl1pPr marL="0" indent="0" algn="l">
              <a:buFont typeface="Arial" panose="020B0604020202020204" pitchFamily="34" charset="0"/>
              <a:buNone/>
              <a:defRPr sz="1400" b="1" baseline="0">
                <a:solidFill>
                  <a:srgbClr val="404040"/>
                </a:solidFill>
                <a:latin typeface="Arial" panose="020B0604020202020204" pitchFamily="34" charset="0"/>
              </a:defRPr>
            </a:lvl1pPr>
          </a:lstStyle>
          <a:p>
            <a:pPr lvl="0"/>
            <a:r>
              <a:rPr lang="en-US" dirty="0"/>
              <a:t>Full Name</a:t>
            </a:r>
            <a:endParaRPr lang="en-ZA" dirty="0"/>
          </a:p>
        </p:txBody>
      </p:sp>
      <p:sp>
        <p:nvSpPr>
          <p:cNvPr id="96" name="Text Placeholder 17">
            <a:extLst>
              <a:ext uri="{FF2B5EF4-FFF2-40B4-BE49-F238E27FC236}">
                <a16:creationId xmlns:a16="http://schemas.microsoft.com/office/drawing/2014/main" id="{74838FAA-AB1D-4DCF-B89F-EEB668D9CDC6}"/>
              </a:ext>
            </a:extLst>
          </p:cNvPr>
          <p:cNvSpPr>
            <a:spLocks noGrp="1"/>
          </p:cNvSpPr>
          <p:nvPr>
            <p:ph type="body" sz="quarter" idx="31"/>
          </p:nvPr>
        </p:nvSpPr>
        <p:spPr>
          <a:xfrm>
            <a:off x="6541678" y="3137479"/>
            <a:ext cx="2065828" cy="259713"/>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Arial" panose="020B0604020202020204" pitchFamily="34" charset="0"/>
              </a:defRPr>
            </a:lvl1pPr>
          </a:lstStyle>
          <a:p>
            <a:pPr lvl="0"/>
            <a:r>
              <a:rPr lang="en-US" smtClean="0"/>
              <a:t>Edit Master text styles</a:t>
            </a:r>
          </a:p>
        </p:txBody>
      </p:sp>
      <p:sp>
        <p:nvSpPr>
          <p:cNvPr id="97" name="Text Placeholder 17">
            <a:extLst>
              <a:ext uri="{FF2B5EF4-FFF2-40B4-BE49-F238E27FC236}">
                <a16:creationId xmlns:a16="http://schemas.microsoft.com/office/drawing/2014/main" id="{6000AB2C-805F-4411-AC4A-136D5688C328}"/>
              </a:ext>
            </a:extLst>
          </p:cNvPr>
          <p:cNvSpPr>
            <a:spLocks noGrp="1"/>
          </p:cNvSpPr>
          <p:nvPr>
            <p:ph type="body" sz="quarter" idx="32" hasCustomPrompt="1"/>
          </p:nvPr>
        </p:nvSpPr>
        <p:spPr>
          <a:xfrm>
            <a:off x="6541678" y="2876033"/>
            <a:ext cx="2065828" cy="259714"/>
          </a:xfrm>
          <a:prstGeom prst="rect">
            <a:avLst/>
          </a:prstGeom>
        </p:spPr>
        <p:txBody>
          <a:bodyPr tIns="0" anchor="b">
            <a:noAutofit/>
          </a:bodyPr>
          <a:lstStyle>
            <a:lvl1pPr marL="0" indent="0" algn="l">
              <a:buFont typeface="Arial" panose="020B0604020202020204" pitchFamily="34" charset="0"/>
              <a:buNone/>
              <a:defRPr sz="1200" i="1" baseline="0">
                <a:solidFill>
                  <a:srgbClr val="404040"/>
                </a:solidFill>
                <a:latin typeface="Arial" panose="020B0604020202020204" pitchFamily="34" charset="0"/>
              </a:defRPr>
            </a:lvl1pPr>
          </a:lstStyle>
          <a:p>
            <a:pPr lvl="0"/>
            <a:r>
              <a:rPr lang="en-US" dirty="0"/>
              <a:t>Title</a:t>
            </a:r>
            <a:endParaRPr lang="en-ZA" dirty="0"/>
          </a:p>
        </p:txBody>
      </p:sp>
      <p:sp>
        <p:nvSpPr>
          <p:cNvPr id="98" name="Text Placeholder 17">
            <a:extLst>
              <a:ext uri="{FF2B5EF4-FFF2-40B4-BE49-F238E27FC236}">
                <a16:creationId xmlns:a16="http://schemas.microsoft.com/office/drawing/2014/main" id="{0C1E4F06-F00A-46AD-952E-7A02AD028AC4}"/>
              </a:ext>
            </a:extLst>
          </p:cNvPr>
          <p:cNvSpPr>
            <a:spLocks noGrp="1"/>
          </p:cNvSpPr>
          <p:nvPr>
            <p:ph type="body" sz="quarter" idx="33"/>
          </p:nvPr>
        </p:nvSpPr>
        <p:spPr>
          <a:xfrm>
            <a:off x="6541678" y="3401228"/>
            <a:ext cx="2065828" cy="259714"/>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Arial" panose="020B0604020202020204" pitchFamily="34" charset="0"/>
              </a:defRPr>
            </a:lvl1pPr>
          </a:lstStyle>
          <a:p>
            <a:pPr lvl="0"/>
            <a:r>
              <a:rPr lang="en-US" smtClean="0"/>
              <a:t>Edit Master text styles</a:t>
            </a:r>
          </a:p>
        </p:txBody>
      </p:sp>
      <p:sp>
        <p:nvSpPr>
          <p:cNvPr id="100" name="Text Placeholder 17">
            <a:extLst>
              <a:ext uri="{FF2B5EF4-FFF2-40B4-BE49-F238E27FC236}">
                <a16:creationId xmlns:a16="http://schemas.microsoft.com/office/drawing/2014/main" id="{1A63D464-A56A-4857-B0D2-CE028A5FBC75}"/>
              </a:ext>
            </a:extLst>
          </p:cNvPr>
          <p:cNvSpPr>
            <a:spLocks noGrp="1"/>
          </p:cNvSpPr>
          <p:nvPr>
            <p:ph type="body" sz="quarter" idx="34" hasCustomPrompt="1"/>
          </p:nvPr>
        </p:nvSpPr>
        <p:spPr>
          <a:xfrm>
            <a:off x="9469648" y="2595099"/>
            <a:ext cx="2065828" cy="280621"/>
          </a:xfrm>
          <a:prstGeom prst="rect">
            <a:avLst/>
          </a:prstGeom>
        </p:spPr>
        <p:txBody>
          <a:bodyPr anchor="ctr">
            <a:noAutofit/>
          </a:bodyPr>
          <a:lstStyle>
            <a:lvl1pPr marL="0" indent="0" algn="l">
              <a:buFont typeface="Arial" panose="020B0604020202020204" pitchFamily="34" charset="0"/>
              <a:buNone/>
              <a:defRPr sz="1400" b="1" baseline="0">
                <a:solidFill>
                  <a:srgbClr val="404040"/>
                </a:solidFill>
                <a:latin typeface="Arial" panose="020B0604020202020204" pitchFamily="34" charset="0"/>
              </a:defRPr>
            </a:lvl1pPr>
          </a:lstStyle>
          <a:p>
            <a:pPr lvl="0"/>
            <a:r>
              <a:rPr lang="en-US" dirty="0"/>
              <a:t>Full Name</a:t>
            </a:r>
            <a:endParaRPr lang="en-ZA" dirty="0"/>
          </a:p>
        </p:txBody>
      </p:sp>
      <p:sp>
        <p:nvSpPr>
          <p:cNvPr id="101" name="Text Placeholder 17">
            <a:extLst>
              <a:ext uri="{FF2B5EF4-FFF2-40B4-BE49-F238E27FC236}">
                <a16:creationId xmlns:a16="http://schemas.microsoft.com/office/drawing/2014/main" id="{A283D6A9-124E-42A1-BB89-3FCAF37BBF3D}"/>
              </a:ext>
            </a:extLst>
          </p:cNvPr>
          <p:cNvSpPr>
            <a:spLocks noGrp="1"/>
          </p:cNvSpPr>
          <p:nvPr>
            <p:ph type="body" sz="quarter" idx="35"/>
          </p:nvPr>
        </p:nvSpPr>
        <p:spPr>
          <a:xfrm>
            <a:off x="9469648" y="3137479"/>
            <a:ext cx="2065828" cy="259713"/>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Arial" panose="020B0604020202020204" pitchFamily="34" charset="0"/>
              </a:defRPr>
            </a:lvl1pPr>
          </a:lstStyle>
          <a:p>
            <a:pPr lvl="0"/>
            <a:r>
              <a:rPr lang="en-US" smtClean="0"/>
              <a:t>Edit Master text styles</a:t>
            </a:r>
          </a:p>
        </p:txBody>
      </p:sp>
      <p:sp>
        <p:nvSpPr>
          <p:cNvPr id="102" name="Text Placeholder 17">
            <a:extLst>
              <a:ext uri="{FF2B5EF4-FFF2-40B4-BE49-F238E27FC236}">
                <a16:creationId xmlns:a16="http://schemas.microsoft.com/office/drawing/2014/main" id="{5DA34826-5E9A-4790-BD33-52703EF10913}"/>
              </a:ext>
            </a:extLst>
          </p:cNvPr>
          <p:cNvSpPr>
            <a:spLocks noGrp="1"/>
          </p:cNvSpPr>
          <p:nvPr>
            <p:ph type="body" sz="quarter" idx="36" hasCustomPrompt="1"/>
          </p:nvPr>
        </p:nvSpPr>
        <p:spPr>
          <a:xfrm>
            <a:off x="9469648" y="2876033"/>
            <a:ext cx="2065828" cy="259714"/>
          </a:xfrm>
          <a:prstGeom prst="rect">
            <a:avLst/>
          </a:prstGeom>
        </p:spPr>
        <p:txBody>
          <a:bodyPr tIns="0" anchor="b">
            <a:noAutofit/>
          </a:bodyPr>
          <a:lstStyle>
            <a:lvl1pPr marL="0" indent="0" algn="l">
              <a:buFont typeface="Arial" panose="020B0604020202020204" pitchFamily="34" charset="0"/>
              <a:buNone/>
              <a:defRPr sz="1200" i="1" baseline="0">
                <a:solidFill>
                  <a:srgbClr val="404040"/>
                </a:solidFill>
                <a:latin typeface="Arial" panose="020B0604020202020204" pitchFamily="34" charset="0"/>
              </a:defRPr>
            </a:lvl1pPr>
          </a:lstStyle>
          <a:p>
            <a:pPr lvl="0"/>
            <a:r>
              <a:rPr lang="en-US" dirty="0"/>
              <a:t>Title</a:t>
            </a:r>
            <a:endParaRPr lang="en-ZA" dirty="0"/>
          </a:p>
        </p:txBody>
      </p:sp>
      <p:sp>
        <p:nvSpPr>
          <p:cNvPr id="103" name="Text Placeholder 17">
            <a:extLst>
              <a:ext uri="{FF2B5EF4-FFF2-40B4-BE49-F238E27FC236}">
                <a16:creationId xmlns:a16="http://schemas.microsoft.com/office/drawing/2014/main" id="{6D2B9EDD-94BA-43A8-B615-383C8103F02C}"/>
              </a:ext>
            </a:extLst>
          </p:cNvPr>
          <p:cNvSpPr>
            <a:spLocks noGrp="1"/>
          </p:cNvSpPr>
          <p:nvPr>
            <p:ph type="body" sz="quarter" idx="37"/>
          </p:nvPr>
        </p:nvSpPr>
        <p:spPr>
          <a:xfrm>
            <a:off x="9469648" y="3401228"/>
            <a:ext cx="2065828" cy="259714"/>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Arial" panose="020B0604020202020204" pitchFamily="34" charset="0"/>
              </a:defRPr>
            </a:lvl1pPr>
          </a:lstStyle>
          <a:p>
            <a:pPr lvl="0"/>
            <a:r>
              <a:rPr lang="en-US" smtClean="0"/>
              <a:t>Edit Master text styles</a:t>
            </a:r>
          </a:p>
        </p:txBody>
      </p:sp>
      <p:sp>
        <p:nvSpPr>
          <p:cNvPr id="105" name="Picture Placeholder 6">
            <a:extLst>
              <a:ext uri="{FF2B5EF4-FFF2-40B4-BE49-F238E27FC236}">
                <a16:creationId xmlns:a16="http://schemas.microsoft.com/office/drawing/2014/main" id="{41A20CDA-4BEC-4764-8C05-CA968E1F66E2}"/>
              </a:ext>
            </a:extLst>
          </p:cNvPr>
          <p:cNvSpPr>
            <a:spLocks noGrp="1"/>
          </p:cNvSpPr>
          <p:nvPr>
            <p:ph type="pic" sz="quarter" idx="38" hasCustomPrompt="1"/>
          </p:nvPr>
        </p:nvSpPr>
        <p:spPr>
          <a:xfrm>
            <a:off x="679737" y="3860842"/>
            <a:ext cx="2065828" cy="1256833"/>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Arial" panose="020B0604020202020204" pitchFamily="34" charset="0"/>
              </a:defRPr>
            </a:lvl1pPr>
          </a:lstStyle>
          <a:p>
            <a:r>
              <a:rPr lang="en-ZA" dirty="0"/>
              <a:t>Insert Your Photo</a:t>
            </a:r>
          </a:p>
        </p:txBody>
      </p:sp>
      <p:sp>
        <p:nvSpPr>
          <p:cNvPr id="106" name="Text Placeholder 17">
            <a:extLst>
              <a:ext uri="{FF2B5EF4-FFF2-40B4-BE49-F238E27FC236}">
                <a16:creationId xmlns:a16="http://schemas.microsoft.com/office/drawing/2014/main" id="{22521568-CA38-4996-9CAF-16B205688315}"/>
              </a:ext>
            </a:extLst>
          </p:cNvPr>
          <p:cNvSpPr>
            <a:spLocks noGrp="1"/>
          </p:cNvSpPr>
          <p:nvPr>
            <p:ph type="body" sz="quarter" idx="39" hasCustomPrompt="1"/>
          </p:nvPr>
        </p:nvSpPr>
        <p:spPr>
          <a:xfrm>
            <a:off x="679738" y="5149033"/>
            <a:ext cx="2065828" cy="280621"/>
          </a:xfrm>
          <a:prstGeom prst="rect">
            <a:avLst/>
          </a:prstGeom>
        </p:spPr>
        <p:txBody>
          <a:bodyPr anchor="ctr">
            <a:noAutofit/>
          </a:bodyPr>
          <a:lstStyle>
            <a:lvl1pPr marL="0" indent="0" algn="l">
              <a:buFont typeface="Arial" panose="020B0604020202020204" pitchFamily="34" charset="0"/>
              <a:buNone/>
              <a:defRPr sz="1400" b="1" baseline="0">
                <a:solidFill>
                  <a:srgbClr val="404040"/>
                </a:solidFill>
                <a:latin typeface="Arial" panose="020B0604020202020204" pitchFamily="34" charset="0"/>
              </a:defRPr>
            </a:lvl1pPr>
          </a:lstStyle>
          <a:p>
            <a:pPr lvl="0"/>
            <a:r>
              <a:rPr lang="en-US" dirty="0"/>
              <a:t>Full Name</a:t>
            </a:r>
            <a:endParaRPr lang="en-ZA" dirty="0"/>
          </a:p>
        </p:txBody>
      </p:sp>
      <p:sp>
        <p:nvSpPr>
          <p:cNvPr id="107" name="Text Placeholder 17">
            <a:extLst>
              <a:ext uri="{FF2B5EF4-FFF2-40B4-BE49-F238E27FC236}">
                <a16:creationId xmlns:a16="http://schemas.microsoft.com/office/drawing/2014/main" id="{70F70EAA-CD4D-4B58-B236-6AC624B9E06D}"/>
              </a:ext>
            </a:extLst>
          </p:cNvPr>
          <p:cNvSpPr>
            <a:spLocks noGrp="1"/>
          </p:cNvSpPr>
          <p:nvPr>
            <p:ph type="body" sz="quarter" idx="40"/>
          </p:nvPr>
        </p:nvSpPr>
        <p:spPr>
          <a:xfrm>
            <a:off x="679738" y="5691413"/>
            <a:ext cx="2065828" cy="259713"/>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Arial" panose="020B0604020202020204" pitchFamily="34" charset="0"/>
              </a:defRPr>
            </a:lvl1pPr>
          </a:lstStyle>
          <a:p>
            <a:pPr lvl="0"/>
            <a:r>
              <a:rPr lang="en-US" smtClean="0"/>
              <a:t>Edit Master text styles</a:t>
            </a:r>
          </a:p>
        </p:txBody>
      </p:sp>
      <p:sp>
        <p:nvSpPr>
          <p:cNvPr id="108" name="Text Placeholder 17">
            <a:extLst>
              <a:ext uri="{FF2B5EF4-FFF2-40B4-BE49-F238E27FC236}">
                <a16:creationId xmlns:a16="http://schemas.microsoft.com/office/drawing/2014/main" id="{812845FC-4D8E-43FD-98CB-ED3DBE6DFD1B}"/>
              </a:ext>
            </a:extLst>
          </p:cNvPr>
          <p:cNvSpPr>
            <a:spLocks noGrp="1"/>
          </p:cNvSpPr>
          <p:nvPr>
            <p:ph type="body" sz="quarter" idx="41" hasCustomPrompt="1"/>
          </p:nvPr>
        </p:nvSpPr>
        <p:spPr>
          <a:xfrm>
            <a:off x="679738" y="5429967"/>
            <a:ext cx="2065828" cy="259714"/>
          </a:xfrm>
          <a:prstGeom prst="rect">
            <a:avLst/>
          </a:prstGeom>
        </p:spPr>
        <p:txBody>
          <a:bodyPr tIns="0" anchor="b">
            <a:noAutofit/>
          </a:bodyPr>
          <a:lstStyle>
            <a:lvl1pPr marL="0" indent="0" algn="l">
              <a:buFont typeface="Arial" panose="020B0604020202020204" pitchFamily="34" charset="0"/>
              <a:buNone/>
              <a:defRPr sz="1200" i="1" baseline="0">
                <a:solidFill>
                  <a:srgbClr val="404040"/>
                </a:solidFill>
                <a:latin typeface="Arial" panose="020B0604020202020204" pitchFamily="34" charset="0"/>
              </a:defRPr>
            </a:lvl1pPr>
          </a:lstStyle>
          <a:p>
            <a:pPr lvl="0"/>
            <a:r>
              <a:rPr lang="en-US" dirty="0"/>
              <a:t>Title</a:t>
            </a:r>
            <a:endParaRPr lang="en-ZA" dirty="0"/>
          </a:p>
        </p:txBody>
      </p:sp>
      <p:sp>
        <p:nvSpPr>
          <p:cNvPr id="109" name="Text Placeholder 17">
            <a:extLst>
              <a:ext uri="{FF2B5EF4-FFF2-40B4-BE49-F238E27FC236}">
                <a16:creationId xmlns:a16="http://schemas.microsoft.com/office/drawing/2014/main" id="{A0B67B99-D75C-47C5-85F3-E333078DA733}"/>
              </a:ext>
            </a:extLst>
          </p:cNvPr>
          <p:cNvSpPr>
            <a:spLocks noGrp="1"/>
          </p:cNvSpPr>
          <p:nvPr>
            <p:ph type="body" sz="quarter" idx="42"/>
          </p:nvPr>
        </p:nvSpPr>
        <p:spPr>
          <a:xfrm>
            <a:off x="679738" y="5955162"/>
            <a:ext cx="2065828" cy="259714"/>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Arial" panose="020B0604020202020204" pitchFamily="34" charset="0"/>
              </a:defRPr>
            </a:lvl1pPr>
          </a:lstStyle>
          <a:p>
            <a:pPr lvl="0"/>
            <a:r>
              <a:rPr lang="en-US" smtClean="0"/>
              <a:t>Edit Master text styles</a:t>
            </a:r>
          </a:p>
        </p:txBody>
      </p:sp>
      <p:sp>
        <p:nvSpPr>
          <p:cNvPr id="111" name="Picture Placeholder 6">
            <a:extLst>
              <a:ext uri="{FF2B5EF4-FFF2-40B4-BE49-F238E27FC236}">
                <a16:creationId xmlns:a16="http://schemas.microsoft.com/office/drawing/2014/main" id="{84DC8CA4-4CF7-499B-8959-42D90F8D5919}"/>
              </a:ext>
            </a:extLst>
          </p:cNvPr>
          <p:cNvSpPr>
            <a:spLocks noGrp="1"/>
          </p:cNvSpPr>
          <p:nvPr>
            <p:ph type="pic" sz="quarter" idx="43" hasCustomPrompt="1"/>
          </p:nvPr>
        </p:nvSpPr>
        <p:spPr>
          <a:xfrm>
            <a:off x="3613438" y="3860842"/>
            <a:ext cx="2065828" cy="1256833"/>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Arial" panose="020B0604020202020204" pitchFamily="34" charset="0"/>
              </a:defRPr>
            </a:lvl1pPr>
          </a:lstStyle>
          <a:p>
            <a:r>
              <a:rPr lang="en-ZA" dirty="0"/>
              <a:t>Insert Your Photo</a:t>
            </a:r>
          </a:p>
        </p:txBody>
      </p:sp>
      <p:sp>
        <p:nvSpPr>
          <p:cNvPr id="112" name="Picture Placeholder 6">
            <a:extLst>
              <a:ext uri="{FF2B5EF4-FFF2-40B4-BE49-F238E27FC236}">
                <a16:creationId xmlns:a16="http://schemas.microsoft.com/office/drawing/2014/main" id="{F39C3B08-33FB-41DC-8491-732863BA1671}"/>
              </a:ext>
            </a:extLst>
          </p:cNvPr>
          <p:cNvSpPr>
            <a:spLocks noGrp="1"/>
          </p:cNvSpPr>
          <p:nvPr>
            <p:ph type="pic" sz="quarter" idx="44" hasCustomPrompt="1"/>
          </p:nvPr>
        </p:nvSpPr>
        <p:spPr>
          <a:xfrm>
            <a:off x="6541678" y="3860842"/>
            <a:ext cx="2065828" cy="1256833"/>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Arial" panose="020B0604020202020204" pitchFamily="34" charset="0"/>
              </a:defRPr>
            </a:lvl1pPr>
          </a:lstStyle>
          <a:p>
            <a:r>
              <a:rPr lang="en-ZA" dirty="0"/>
              <a:t>Insert Your Photo</a:t>
            </a:r>
          </a:p>
        </p:txBody>
      </p:sp>
      <p:sp>
        <p:nvSpPr>
          <p:cNvPr id="113" name="Picture Placeholder 6">
            <a:extLst>
              <a:ext uri="{FF2B5EF4-FFF2-40B4-BE49-F238E27FC236}">
                <a16:creationId xmlns:a16="http://schemas.microsoft.com/office/drawing/2014/main" id="{BB7D83AE-8151-42CC-9A76-97A99F6D8A89}"/>
              </a:ext>
            </a:extLst>
          </p:cNvPr>
          <p:cNvSpPr>
            <a:spLocks noGrp="1"/>
          </p:cNvSpPr>
          <p:nvPr>
            <p:ph type="pic" sz="quarter" idx="45" hasCustomPrompt="1"/>
          </p:nvPr>
        </p:nvSpPr>
        <p:spPr>
          <a:xfrm>
            <a:off x="9469918" y="3860842"/>
            <a:ext cx="2065828" cy="1256833"/>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Arial" panose="020B0604020202020204" pitchFamily="34" charset="0"/>
              </a:defRPr>
            </a:lvl1pPr>
          </a:lstStyle>
          <a:p>
            <a:r>
              <a:rPr lang="en-ZA" dirty="0"/>
              <a:t>Insert Your Photo</a:t>
            </a:r>
          </a:p>
        </p:txBody>
      </p:sp>
      <p:sp>
        <p:nvSpPr>
          <p:cNvPr id="114" name="Text Placeholder 17">
            <a:extLst>
              <a:ext uri="{FF2B5EF4-FFF2-40B4-BE49-F238E27FC236}">
                <a16:creationId xmlns:a16="http://schemas.microsoft.com/office/drawing/2014/main" id="{58F099C5-3CB7-4C34-BC97-BF0EF5587CE1}"/>
              </a:ext>
            </a:extLst>
          </p:cNvPr>
          <p:cNvSpPr>
            <a:spLocks noGrp="1"/>
          </p:cNvSpPr>
          <p:nvPr>
            <p:ph type="body" sz="quarter" idx="46" hasCustomPrompt="1"/>
          </p:nvPr>
        </p:nvSpPr>
        <p:spPr>
          <a:xfrm>
            <a:off x="3613438" y="5149033"/>
            <a:ext cx="2065828" cy="280621"/>
          </a:xfrm>
          <a:prstGeom prst="rect">
            <a:avLst/>
          </a:prstGeom>
        </p:spPr>
        <p:txBody>
          <a:bodyPr anchor="ctr">
            <a:noAutofit/>
          </a:bodyPr>
          <a:lstStyle>
            <a:lvl1pPr marL="0" indent="0" algn="l">
              <a:buFont typeface="Arial" panose="020B0604020202020204" pitchFamily="34" charset="0"/>
              <a:buNone/>
              <a:defRPr sz="1400" b="1" baseline="0">
                <a:solidFill>
                  <a:srgbClr val="404040"/>
                </a:solidFill>
                <a:latin typeface="Arial" panose="020B0604020202020204" pitchFamily="34" charset="0"/>
              </a:defRPr>
            </a:lvl1pPr>
          </a:lstStyle>
          <a:p>
            <a:pPr lvl="0"/>
            <a:r>
              <a:rPr lang="en-US" dirty="0"/>
              <a:t>Full Name</a:t>
            </a:r>
            <a:endParaRPr lang="en-ZA" dirty="0"/>
          </a:p>
        </p:txBody>
      </p:sp>
      <p:sp>
        <p:nvSpPr>
          <p:cNvPr id="115" name="Text Placeholder 17">
            <a:extLst>
              <a:ext uri="{FF2B5EF4-FFF2-40B4-BE49-F238E27FC236}">
                <a16:creationId xmlns:a16="http://schemas.microsoft.com/office/drawing/2014/main" id="{552D92DD-172E-4C1D-833F-3ABE7ECB6863}"/>
              </a:ext>
            </a:extLst>
          </p:cNvPr>
          <p:cNvSpPr>
            <a:spLocks noGrp="1"/>
          </p:cNvSpPr>
          <p:nvPr>
            <p:ph type="body" sz="quarter" idx="47"/>
          </p:nvPr>
        </p:nvSpPr>
        <p:spPr>
          <a:xfrm>
            <a:off x="3613438" y="5691413"/>
            <a:ext cx="2065828" cy="259713"/>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Arial" panose="020B0604020202020204" pitchFamily="34" charset="0"/>
              </a:defRPr>
            </a:lvl1pPr>
          </a:lstStyle>
          <a:p>
            <a:pPr lvl="0"/>
            <a:r>
              <a:rPr lang="en-US" smtClean="0"/>
              <a:t>Edit Master text styles</a:t>
            </a:r>
          </a:p>
        </p:txBody>
      </p:sp>
      <p:sp>
        <p:nvSpPr>
          <p:cNvPr id="116" name="Text Placeholder 17">
            <a:extLst>
              <a:ext uri="{FF2B5EF4-FFF2-40B4-BE49-F238E27FC236}">
                <a16:creationId xmlns:a16="http://schemas.microsoft.com/office/drawing/2014/main" id="{4FC2F88A-6F80-4A13-BEDF-B568E3832F78}"/>
              </a:ext>
            </a:extLst>
          </p:cNvPr>
          <p:cNvSpPr>
            <a:spLocks noGrp="1"/>
          </p:cNvSpPr>
          <p:nvPr>
            <p:ph type="body" sz="quarter" idx="48" hasCustomPrompt="1"/>
          </p:nvPr>
        </p:nvSpPr>
        <p:spPr>
          <a:xfrm>
            <a:off x="3613438" y="5429967"/>
            <a:ext cx="2065828" cy="259714"/>
          </a:xfrm>
          <a:prstGeom prst="rect">
            <a:avLst/>
          </a:prstGeom>
        </p:spPr>
        <p:txBody>
          <a:bodyPr tIns="0" anchor="b">
            <a:noAutofit/>
          </a:bodyPr>
          <a:lstStyle>
            <a:lvl1pPr marL="0" indent="0" algn="l">
              <a:buFont typeface="Arial" panose="020B0604020202020204" pitchFamily="34" charset="0"/>
              <a:buNone/>
              <a:defRPr sz="1200" i="1" baseline="0">
                <a:solidFill>
                  <a:srgbClr val="404040"/>
                </a:solidFill>
                <a:latin typeface="Arial" panose="020B0604020202020204" pitchFamily="34" charset="0"/>
              </a:defRPr>
            </a:lvl1pPr>
          </a:lstStyle>
          <a:p>
            <a:pPr lvl="0"/>
            <a:r>
              <a:rPr lang="en-US" dirty="0"/>
              <a:t>Title</a:t>
            </a:r>
            <a:endParaRPr lang="en-ZA" dirty="0"/>
          </a:p>
        </p:txBody>
      </p:sp>
      <p:sp>
        <p:nvSpPr>
          <p:cNvPr id="117" name="Text Placeholder 17">
            <a:extLst>
              <a:ext uri="{FF2B5EF4-FFF2-40B4-BE49-F238E27FC236}">
                <a16:creationId xmlns:a16="http://schemas.microsoft.com/office/drawing/2014/main" id="{35457C96-AA5F-4C48-9348-859CEA830AF9}"/>
              </a:ext>
            </a:extLst>
          </p:cNvPr>
          <p:cNvSpPr>
            <a:spLocks noGrp="1"/>
          </p:cNvSpPr>
          <p:nvPr>
            <p:ph type="body" sz="quarter" idx="49"/>
          </p:nvPr>
        </p:nvSpPr>
        <p:spPr>
          <a:xfrm>
            <a:off x="3613438" y="5955162"/>
            <a:ext cx="2065828" cy="259714"/>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Arial" panose="020B0604020202020204" pitchFamily="34" charset="0"/>
              </a:defRPr>
            </a:lvl1pPr>
          </a:lstStyle>
          <a:p>
            <a:pPr lvl="0"/>
            <a:r>
              <a:rPr lang="en-US" smtClean="0"/>
              <a:t>Edit Master text styles</a:t>
            </a:r>
          </a:p>
        </p:txBody>
      </p:sp>
      <p:sp>
        <p:nvSpPr>
          <p:cNvPr id="119" name="Text Placeholder 17">
            <a:extLst>
              <a:ext uri="{FF2B5EF4-FFF2-40B4-BE49-F238E27FC236}">
                <a16:creationId xmlns:a16="http://schemas.microsoft.com/office/drawing/2014/main" id="{04BE903E-D0C8-47EE-91F8-50CE5173F42C}"/>
              </a:ext>
            </a:extLst>
          </p:cNvPr>
          <p:cNvSpPr>
            <a:spLocks noGrp="1"/>
          </p:cNvSpPr>
          <p:nvPr>
            <p:ph type="body" sz="quarter" idx="50" hasCustomPrompt="1"/>
          </p:nvPr>
        </p:nvSpPr>
        <p:spPr>
          <a:xfrm>
            <a:off x="6541678" y="5149033"/>
            <a:ext cx="2065828" cy="280621"/>
          </a:xfrm>
          <a:prstGeom prst="rect">
            <a:avLst/>
          </a:prstGeom>
        </p:spPr>
        <p:txBody>
          <a:bodyPr anchor="ctr">
            <a:noAutofit/>
          </a:bodyPr>
          <a:lstStyle>
            <a:lvl1pPr marL="0" indent="0" algn="l">
              <a:buFont typeface="Arial" panose="020B0604020202020204" pitchFamily="34" charset="0"/>
              <a:buNone/>
              <a:defRPr sz="1400" b="1" baseline="0">
                <a:solidFill>
                  <a:srgbClr val="404040"/>
                </a:solidFill>
                <a:latin typeface="Arial" panose="020B0604020202020204" pitchFamily="34" charset="0"/>
              </a:defRPr>
            </a:lvl1pPr>
          </a:lstStyle>
          <a:p>
            <a:pPr lvl="0"/>
            <a:r>
              <a:rPr lang="en-US" dirty="0"/>
              <a:t>Full Name</a:t>
            </a:r>
            <a:endParaRPr lang="en-ZA" dirty="0"/>
          </a:p>
        </p:txBody>
      </p:sp>
      <p:sp>
        <p:nvSpPr>
          <p:cNvPr id="120" name="Text Placeholder 17">
            <a:extLst>
              <a:ext uri="{FF2B5EF4-FFF2-40B4-BE49-F238E27FC236}">
                <a16:creationId xmlns:a16="http://schemas.microsoft.com/office/drawing/2014/main" id="{E6384FC8-F451-4348-A39C-3B4E98F3774B}"/>
              </a:ext>
            </a:extLst>
          </p:cNvPr>
          <p:cNvSpPr>
            <a:spLocks noGrp="1"/>
          </p:cNvSpPr>
          <p:nvPr>
            <p:ph type="body" sz="quarter" idx="51"/>
          </p:nvPr>
        </p:nvSpPr>
        <p:spPr>
          <a:xfrm>
            <a:off x="6541678" y="5691413"/>
            <a:ext cx="2065828" cy="259713"/>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Arial" panose="020B0604020202020204" pitchFamily="34" charset="0"/>
              </a:defRPr>
            </a:lvl1pPr>
          </a:lstStyle>
          <a:p>
            <a:pPr lvl="0"/>
            <a:r>
              <a:rPr lang="en-US" smtClean="0"/>
              <a:t>Edit Master text styles</a:t>
            </a:r>
          </a:p>
        </p:txBody>
      </p:sp>
      <p:sp>
        <p:nvSpPr>
          <p:cNvPr id="121" name="Text Placeholder 17">
            <a:extLst>
              <a:ext uri="{FF2B5EF4-FFF2-40B4-BE49-F238E27FC236}">
                <a16:creationId xmlns:a16="http://schemas.microsoft.com/office/drawing/2014/main" id="{CCA28635-EE91-4A52-809C-3069E731C14C}"/>
              </a:ext>
            </a:extLst>
          </p:cNvPr>
          <p:cNvSpPr>
            <a:spLocks noGrp="1"/>
          </p:cNvSpPr>
          <p:nvPr>
            <p:ph type="body" sz="quarter" idx="52" hasCustomPrompt="1"/>
          </p:nvPr>
        </p:nvSpPr>
        <p:spPr>
          <a:xfrm>
            <a:off x="6541678" y="5429967"/>
            <a:ext cx="2065828" cy="259714"/>
          </a:xfrm>
          <a:prstGeom prst="rect">
            <a:avLst/>
          </a:prstGeom>
        </p:spPr>
        <p:txBody>
          <a:bodyPr tIns="0" anchor="b">
            <a:noAutofit/>
          </a:bodyPr>
          <a:lstStyle>
            <a:lvl1pPr marL="0" indent="0" algn="l">
              <a:buFont typeface="Arial" panose="020B0604020202020204" pitchFamily="34" charset="0"/>
              <a:buNone/>
              <a:defRPr sz="1200" i="1" baseline="0">
                <a:solidFill>
                  <a:srgbClr val="404040"/>
                </a:solidFill>
                <a:latin typeface="Arial" panose="020B0604020202020204" pitchFamily="34" charset="0"/>
              </a:defRPr>
            </a:lvl1pPr>
          </a:lstStyle>
          <a:p>
            <a:pPr lvl="0"/>
            <a:r>
              <a:rPr lang="en-US" dirty="0"/>
              <a:t>Title</a:t>
            </a:r>
            <a:endParaRPr lang="en-ZA" dirty="0"/>
          </a:p>
        </p:txBody>
      </p:sp>
      <p:sp>
        <p:nvSpPr>
          <p:cNvPr id="122" name="Text Placeholder 17">
            <a:extLst>
              <a:ext uri="{FF2B5EF4-FFF2-40B4-BE49-F238E27FC236}">
                <a16:creationId xmlns:a16="http://schemas.microsoft.com/office/drawing/2014/main" id="{2566561C-E277-4F5C-BFDB-E95490131E36}"/>
              </a:ext>
            </a:extLst>
          </p:cNvPr>
          <p:cNvSpPr>
            <a:spLocks noGrp="1"/>
          </p:cNvSpPr>
          <p:nvPr>
            <p:ph type="body" sz="quarter" idx="53"/>
          </p:nvPr>
        </p:nvSpPr>
        <p:spPr>
          <a:xfrm>
            <a:off x="6541678" y="5955162"/>
            <a:ext cx="2065828" cy="259714"/>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Arial" panose="020B0604020202020204" pitchFamily="34" charset="0"/>
              </a:defRPr>
            </a:lvl1pPr>
          </a:lstStyle>
          <a:p>
            <a:pPr lvl="0"/>
            <a:r>
              <a:rPr lang="en-US" smtClean="0"/>
              <a:t>Edit Master text styles</a:t>
            </a:r>
          </a:p>
        </p:txBody>
      </p:sp>
      <p:sp>
        <p:nvSpPr>
          <p:cNvPr id="124" name="Text Placeholder 17">
            <a:extLst>
              <a:ext uri="{FF2B5EF4-FFF2-40B4-BE49-F238E27FC236}">
                <a16:creationId xmlns:a16="http://schemas.microsoft.com/office/drawing/2014/main" id="{8A89B526-2A61-4203-97DF-744E3503440D}"/>
              </a:ext>
            </a:extLst>
          </p:cNvPr>
          <p:cNvSpPr>
            <a:spLocks noGrp="1"/>
          </p:cNvSpPr>
          <p:nvPr>
            <p:ph type="body" sz="quarter" idx="54" hasCustomPrompt="1"/>
          </p:nvPr>
        </p:nvSpPr>
        <p:spPr>
          <a:xfrm>
            <a:off x="9469648" y="5149033"/>
            <a:ext cx="2065828" cy="280621"/>
          </a:xfrm>
          <a:prstGeom prst="rect">
            <a:avLst/>
          </a:prstGeom>
        </p:spPr>
        <p:txBody>
          <a:bodyPr anchor="ctr">
            <a:noAutofit/>
          </a:bodyPr>
          <a:lstStyle>
            <a:lvl1pPr marL="0" indent="0" algn="l">
              <a:buFont typeface="Arial" panose="020B0604020202020204" pitchFamily="34" charset="0"/>
              <a:buNone/>
              <a:defRPr sz="1400" b="1" baseline="0">
                <a:solidFill>
                  <a:srgbClr val="404040"/>
                </a:solidFill>
                <a:latin typeface="Arial" panose="020B0604020202020204" pitchFamily="34" charset="0"/>
              </a:defRPr>
            </a:lvl1pPr>
          </a:lstStyle>
          <a:p>
            <a:pPr lvl="0"/>
            <a:r>
              <a:rPr lang="en-US" dirty="0"/>
              <a:t>Full Name</a:t>
            </a:r>
            <a:endParaRPr lang="en-ZA" dirty="0"/>
          </a:p>
        </p:txBody>
      </p:sp>
      <p:sp>
        <p:nvSpPr>
          <p:cNvPr id="125" name="Text Placeholder 17">
            <a:extLst>
              <a:ext uri="{FF2B5EF4-FFF2-40B4-BE49-F238E27FC236}">
                <a16:creationId xmlns:a16="http://schemas.microsoft.com/office/drawing/2014/main" id="{03653AFA-6C70-48D3-8D1B-69364A1EF007}"/>
              </a:ext>
            </a:extLst>
          </p:cNvPr>
          <p:cNvSpPr>
            <a:spLocks noGrp="1"/>
          </p:cNvSpPr>
          <p:nvPr>
            <p:ph type="body" sz="quarter" idx="55"/>
          </p:nvPr>
        </p:nvSpPr>
        <p:spPr>
          <a:xfrm>
            <a:off x="9469648" y="5691413"/>
            <a:ext cx="2065828" cy="259713"/>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Arial" panose="020B0604020202020204" pitchFamily="34" charset="0"/>
              </a:defRPr>
            </a:lvl1pPr>
          </a:lstStyle>
          <a:p>
            <a:pPr lvl="0"/>
            <a:r>
              <a:rPr lang="en-US" smtClean="0"/>
              <a:t>Edit Master text styles</a:t>
            </a:r>
          </a:p>
        </p:txBody>
      </p:sp>
      <p:sp>
        <p:nvSpPr>
          <p:cNvPr id="126" name="Text Placeholder 17">
            <a:extLst>
              <a:ext uri="{FF2B5EF4-FFF2-40B4-BE49-F238E27FC236}">
                <a16:creationId xmlns:a16="http://schemas.microsoft.com/office/drawing/2014/main" id="{71F52D3D-2C2C-4248-8340-C89D03424B8B}"/>
              </a:ext>
            </a:extLst>
          </p:cNvPr>
          <p:cNvSpPr>
            <a:spLocks noGrp="1"/>
          </p:cNvSpPr>
          <p:nvPr>
            <p:ph type="body" sz="quarter" idx="56" hasCustomPrompt="1"/>
          </p:nvPr>
        </p:nvSpPr>
        <p:spPr>
          <a:xfrm>
            <a:off x="9469648" y="5429967"/>
            <a:ext cx="2065828" cy="259714"/>
          </a:xfrm>
          <a:prstGeom prst="rect">
            <a:avLst/>
          </a:prstGeom>
        </p:spPr>
        <p:txBody>
          <a:bodyPr tIns="0" anchor="b">
            <a:noAutofit/>
          </a:bodyPr>
          <a:lstStyle>
            <a:lvl1pPr marL="0" indent="0" algn="l">
              <a:buFont typeface="Arial" panose="020B0604020202020204" pitchFamily="34" charset="0"/>
              <a:buNone/>
              <a:defRPr sz="1200" i="1" baseline="0">
                <a:solidFill>
                  <a:srgbClr val="404040"/>
                </a:solidFill>
                <a:latin typeface="Arial" panose="020B0604020202020204" pitchFamily="34" charset="0"/>
              </a:defRPr>
            </a:lvl1pPr>
          </a:lstStyle>
          <a:p>
            <a:pPr lvl="0"/>
            <a:r>
              <a:rPr lang="en-US" dirty="0"/>
              <a:t>Title</a:t>
            </a:r>
            <a:endParaRPr lang="en-ZA" dirty="0"/>
          </a:p>
        </p:txBody>
      </p:sp>
      <p:sp>
        <p:nvSpPr>
          <p:cNvPr id="127" name="Text Placeholder 17">
            <a:extLst>
              <a:ext uri="{FF2B5EF4-FFF2-40B4-BE49-F238E27FC236}">
                <a16:creationId xmlns:a16="http://schemas.microsoft.com/office/drawing/2014/main" id="{E015D3AA-F7A1-473F-88FD-35DC753D3845}"/>
              </a:ext>
            </a:extLst>
          </p:cNvPr>
          <p:cNvSpPr>
            <a:spLocks noGrp="1"/>
          </p:cNvSpPr>
          <p:nvPr>
            <p:ph type="body" sz="quarter" idx="57"/>
          </p:nvPr>
        </p:nvSpPr>
        <p:spPr>
          <a:xfrm>
            <a:off x="9469648" y="5955162"/>
            <a:ext cx="2065828" cy="259714"/>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Arial" panose="020B0604020202020204" pitchFamily="34" charset="0"/>
              </a:defRPr>
            </a:lvl1pPr>
          </a:lstStyle>
          <a:p>
            <a:pPr lvl="0"/>
            <a:r>
              <a:rPr lang="en-US" smtClean="0"/>
              <a:t>Edit Master text styles</a:t>
            </a:r>
          </a:p>
        </p:txBody>
      </p:sp>
      <p:cxnSp>
        <p:nvCxnSpPr>
          <p:cNvPr id="53" name="Straight Connector 52">
            <a:extLst>
              <a:ext uri="{FF2B5EF4-FFF2-40B4-BE49-F238E27FC236}">
                <a16:creationId xmlns:a16="http://schemas.microsoft.com/office/drawing/2014/main" id="{7CE28077-A42C-4647-90CD-1BEF2893CEDF}"/>
              </a:ext>
            </a:extLst>
          </p:cNvPr>
          <p:cNvCxnSpPr>
            <a:cxnSpLocks/>
          </p:cNvCxnSpPr>
          <p:nvPr userDrawn="1"/>
        </p:nvCxnSpPr>
        <p:spPr>
          <a:xfrm>
            <a:off x="582352" y="1076762"/>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Slide Number Placeholder 5">
            <a:extLst>
              <a:ext uri="{FF2B5EF4-FFF2-40B4-BE49-F238E27FC236}">
                <a16:creationId xmlns:a16="http://schemas.microsoft.com/office/drawing/2014/main" id="{DA219C72-FE2D-4AB3-9FD2-2703E706892B}"/>
              </a:ext>
            </a:extLst>
          </p:cNvPr>
          <p:cNvSpPr>
            <a:spLocks noGrp="1"/>
          </p:cNvSpPr>
          <p:nvPr>
            <p:ph type="sldNum" sz="quarter" idx="4"/>
          </p:nvPr>
        </p:nvSpPr>
        <p:spPr>
          <a:xfrm>
            <a:off x="480231" y="6382858"/>
            <a:ext cx="517451" cy="220034"/>
          </a:xfrm>
          <a:prstGeom prst="rect">
            <a:avLst/>
          </a:prstGeom>
          <a:noFill/>
        </p:spPr>
        <p:txBody>
          <a:bodyPr vert="horz" lIns="91440" tIns="45720" rIns="91440" bIns="45720" rtlCol="0" anchor="ctr"/>
          <a:lstStyle>
            <a:lvl1pPr algn="l">
              <a:defRPr sz="1400" b="0">
                <a:solidFill>
                  <a:schemeClr val="accent4"/>
                </a:solidFill>
                <a:latin typeface="Arial" panose="020B0604020202020204" pitchFamily="34" charset="0"/>
                <a:ea typeface="Lato" panose="020F0502020204030203" pitchFamily="34" charset="0"/>
                <a:cs typeface="Arial" panose="020B0604020202020204" pitchFamily="34" charset="0"/>
              </a:defRPr>
            </a:lvl1pPr>
          </a:lstStyle>
          <a:p>
            <a:fld id="{2427FC1E-7985-7740-AECD-BB1FE8B23C08}" type="slidenum">
              <a:rPr lang="en-US" smtClean="0"/>
              <a:pPr/>
              <a:t>‹#›</a:t>
            </a:fld>
            <a:endParaRPr lang="en-US" dirty="0"/>
          </a:p>
        </p:txBody>
      </p:sp>
      <p:cxnSp>
        <p:nvCxnSpPr>
          <p:cNvPr id="55" name="Straight Connector 54">
            <a:extLst>
              <a:ext uri="{FF2B5EF4-FFF2-40B4-BE49-F238E27FC236}">
                <a16:creationId xmlns:a16="http://schemas.microsoft.com/office/drawing/2014/main" id="{2A72B1A2-C13C-4593-8603-94F4328ACFDE}"/>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90171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8 person profi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0FFA-0956-4A11-AE73-1B0D5E80A1F5}"/>
              </a:ext>
            </a:extLst>
          </p:cNvPr>
          <p:cNvSpPr>
            <a:spLocks noGrp="1"/>
          </p:cNvSpPr>
          <p:nvPr>
            <p:ph type="title"/>
          </p:nvPr>
        </p:nvSpPr>
        <p:spPr/>
        <p:txBody>
          <a:bodyPr/>
          <a:lstStyle>
            <a:lvl1pPr>
              <a:defRPr/>
            </a:lvl1pPr>
          </a:lstStyle>
          <a:p>
            <a:r>
              <a:rPr lang="en-US" smtClean="0"/>
              <a:t>Click to edit Master title style</a:t>
            </a:r>
            <a:endParaRPr lang="en-IE" dirty="0"/>
          </a:p>
        </p:txBody>
      </p:sp>
      <p:sp>
        <p:nvSpPr>
          <p:cNvPr id="5" name="Picture Placeholder 6">
            <a:extLst>
              <a:ext uri="{FF2B5EF4-FFF2-40B4-BE49-F238E27FC236}">
                <a16:creationId xmlns:a16="http://schemas.microsoft.com/office/drawing/2014/main" id="{FEF15716-FEB7-4B78-82C4-CAD0E6FB4816}"/>
              </a:ext>
            </a:extLst>
          </p:cNvPr>
          <p:cNvSpPr>
            <a:spLocks noGrp="1"/>
          </p:cNvSpPr>
          <p:nvPr>
            <p:ph type="pic" sz="quarter" idx="14" hasCustomPrompt="1"/>
          </p:nvPr>
        </p:nvSpPr>
        <p:spPr>
          <a:xfrm>
            <a:off x="679739" y="1306931"/>
            <a:ext cx="2065828" cy="1256833"/>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Arial" panose="020B0604020202020204" pitchFamily="34" charset="0"/>
              </a:defRPr>
            </a:lvl1pPr>
          </a:lstStyle>
          <a:p>
            <a:r>
              <a:rPr lang="en-ZA" dirty="0"/>
              <a:t>Insert Your Photo</a:t>
            </a:r>
          </a:p>
        </p:txBody>
      </p:sp>
      <p:sp>
        <p:nvSpPr>
          <p:cNvPr id="7" name="Text Placeholder 17">
            <a:extLst>
              <a:ext uri="{FF2B5EF4-FFF2-40B4-BE49-F238E27FC236}">
                <a16:creationId xmlns:a16="http://schemas.microsoft.com/office/drawing/2014/main" id="{7C601A8B-D5E4-4900-974A-07F0A31EFAA9}"/>
              </a:ext>
            </a:extLst>
          </p:cNvPr>
          <p:cNvSpPr>
            <a:spLocks noGrp="1"/>
          </p:cNvSpPr>
          <p:nvPr>
            <p:ph type="body" sz="quarter" idx="15" hasCustomPrompt="1"/>
          </p:nvPr>
        </p:nvSpPr>
        <p:spPr>
          <a:xfrm>
            <a:off x="679739" y="2595100"/>
            <a:ext cx="2065828" cy="280621"/>
          </a:xfrm>
          <a:prstGeom prst="rect">
            <a:avLst/>
          </a:prstGeom>
        </p:spPr>
        <p:txBody>
          <a:bodyPr anchor="ctr">
            <a:noAutofit/>
          </a:bodyPr>
          <a:lstStyle>
            <a:lvl1pPr marL="0" indent="0" algn="l">
              <a:buFont typeface="Arial" panose="020B0604020202020204" pitchFamily="34" charset="0"/>
              <a:buNone/>
              <a:defRPr sz="1467" b="1" baseline="0">
                <a:solidFill>
                  <a:srgbClr val="404040"/>
                </a:solidFill>
                <a:latin typeface="Arial" panose="020B0604020202020204" pitchFamily="34" charset="0"/>
              </a:defRPr>
            </a:lvl1pPr>
          </a:lstStyle>
          <a:p>
            <a:pPr lvl="0"/>
            <a:r>
              <a:rPr lang="en-US" dirty="0"/>
              <a:t>Full Name</a:t>
            </a:r>
            <a:endParaRPr lang="en-ZA" dirty="0"/>
          </a:p>
        </p:txBody>
      </p:sp>
      <p:sp>
        <p:nvSpPr>
          <p:cNvPr id="8" name="Text Placeholder 17">
            <a:extLst>
              <a:ext uri="{FF2B5EF4-FFF2-40B4-BE49-F238E27FC236}">
                <a16:creationId xmlns:a16="http://schemas.microsoft.com/office/drawing/2014/main" id="{80570701-D34C-45AE-9DC0-7F6C6AEBA81C}"/>
              </a:ext>
            </a:extLst>
          </p:cNvPr>
          <p:cNvSpPr>
            <a:spLocks noGrp="1"/>
          </p:cNvSpPr>
          <p:nvPr>
            <p:ph type="body" sz="quarter" idx="16"/>
          </p:nvPr>
        </p:nvSpPr>
        <p:spPr>
          <a:xfrm>
            <a:off x="679739" y="3137560"/>
            <a:ext cx="2065828" cy="259713"/>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Arial" panose="020B0604020202020204" pitchFamily="34" charset="0"/>
              </a:defRPr>
            </a:lvl1pPr>
          </a:lstStyle>
          <a:p>
            <a:pPr lvl="0"/>
            <a:r>
              <a:rPr lang="en-US" smtClean="0"/>
              <a:t>Edit Master text styles</a:t>
            </a:r>
          </a:p>
        </p:txBody>
      </p:sp>
      <p:sp>
        <p:nvSpPr>
          <p:cNvPr id="11" name="Text Placeholder 17">
            <a:extLst>
              <a:ext uri="{FF2B5EF4-FFF2-40B4-BE49-F238E27FC236}">
                <a16:creationId xmlns:a16="http://schemas.microsoft.com/office/drawing/2014/main" id="{4E60C779-CDE1-47CE-ABFA-E7BF95270D6F}"/>
              </a:ext>
            </a:extLst>
          </p:cNvPr>
          <p:cNvSpPr>
            <a:spLocks noGrp="1"/>
          </p:cNvSpPr>
          <p:nvPr>
            <p:ph type="body" sz="quarter" idx="21" hasCustomPrompt="1"/>
          </p:nvPr>
        </p:nvSpPr>
        <p:spPr>
          <a:xfrm>
            <a:off x="679739" y="2876033"/>
            <a:ext cx="2065828" cy="259715"/>
          </a:xfrm>
          <a:prstGeom prst="rect">
            <a:avLst/>
          </a:prstGeom>
        </p:spPr>
        <p:txBody>
          <a:bodyPr tIns="0" anchor="b">
            <a:noAutofit/>
          </a:bodyPr>
          <a:lstStyle>
            <a:lvl1pPr marL="0" indent="0" algn="l">
              <a:buFont typeface="Arial" panose="020B0604020202020204" pitchFamily="34" charset="0"/>
              <a:buNone/>
              <a:defRPr sz="1200" i="1" baseline="0">
                <a:solidFill>
                  <a:srgbClr val="404040"/>
                </a:solidFill>
                <a:latin typeface="Arial" panose="020B0604020202020204" pitchFamily="34" charset="0"/>
              </a:defRPr>
            </a:lvl1pPr>
          </a:lstStyle>
          <a:p>
            <a:pPr lvl="0"/>
            <a:r>
              <a:rPr lang="en-US" dirty="0"/>
              <a:t>Title</a:t>
            </a:r>
            <a:endParaRPr lang="en-ZA" dirty="0"/>
          </a:p>
        </p:txBody>
      </p:sp>
      <p:sp>
        <p:nvSpPr>
          <p:cNvPr id="12" name="Text Placeholder 17">
            <a:extLst>
              <a:ext uri="{FF2B5EF4-FFF2-40B4-BE49-F238E27FC236}">
                <a16:creationId xmlns:a16="http://schemas.microsoft.com/office/drawing/2014/main" id="{1C242ABA-1C76-404A-AF72-AFCA6487CC1A}"/>
              </a:ext>
            </a:extLst>
          </p:cNvPr>
          <p:cNvSpPr>
            <a:spLocks noGrp="1"/>
          </p:cNvSpPr>
          <p:nvPr>
            <p:ph type="body" sz="quarter" idx="22"/>
          </p:nvPr>
        </p:nvSpPr>
        <p:spPr>
          <a:xfrm>
            <a:off x="679739" y="3401229"/>
            <a:ext cx="2065828" cy="259715"/>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Arial" panose="020B0604020202020204" pitchFamily="34" charset="0"/>
              </a:defRPr>
            </a:lvl1pPr>
          </a:lstStyle>
          <a:p>
            <a:pPr lvl="0"/>
            <a:r>
              <a:rPr lang="en-US" smtClean="0"/>
              <a:t>Edit Master text styles</a:t>
            </a:r>
          </a:p>
        </p:txBody>
      </p:sp>
      <p:sp>
        <p:nvSpPr>
          <p:cNvPr id="26" name="Picture Placeholder 6">
            <a:extLst>
              <a:ext uri="{FF2B5EF4-FFF2-40B4-BE49-F238E27FC236}">
                <a16:creationId xmlns:a16="http://schemas.microsoft.com/office/drawing/2014/main" id="{08E30CFE-474E-4D22-B0A4-9D1FF469B53E}"/>
              </a:ext>
            </a:extLst>
          </p:cNvPr>
          <p:cNvSpPr>
            <a:spLocks noGrp="1"/>
          </p:cNvSpPr>
          <p:nvPr>
            <p:ph type="pic" sz="quarter" idx="23" hasCustomPrompt="1"/>
          </p:nvPr>
        </p:nvSpPr>
        <p:spPr>
          <a:xfrm>
            <a:off x="3613439" y="1306931"/>
            <a:ext cx="2065828" cy="1256833"/>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Arial" panose="020B0604020202020204" pitchFamily="34" charset="0"/>
              </a:defRPr>
            </a:lvl1pPr>
          </a:lstStyle>
          <a:p>
            <a:r>
              <a:rPr lang="en-ZA" dirty="0"/>
              <a:t>Insert Your Photo</a:t>
            </a:r>
          </a:p>
        </p:txBody>
      </p:sp>
      <p:sp>
        <p:nvSpPr>
          <p:cNvPr id="28" name="Picture Placeholder 6">
            <a:extLst>
              <a:ext uri="{FF2B5EF4-FFF2-40B4-BE49-F238E27FC236}">
                <a16:creationId xmlns:a16="http://schemas.microsoft.com/office/drawing/2014/main" id="{2DAF8145-A27E-483D-9097-ED7C5F0CCBD3}"/>
              </a:ext>
            </a:extLst>
          </p:cNvPr>
          <p:cNvSpPr>
            <a:spLocks noGrp="1"/>
          </p:cNvSpPr>
          <p:nvPr>
            <p:ph type="pic" sz="quarter" idx="24" hasCustomPrompt="1"/>
          </p:nvPr>
        </p:nvSpPr>
        <p:spPr>
          <a:xfrm>
            <a:off x="6541679" y="1306931"/>
            <a:ext cx="2065828" cy="1256833"/>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Arial" panose="020B0604020202020204" pitchFamily="34" charset="0"/>
              </a:defRPr>
            </a:lvl1pPr>
          </a:lstStyle>
          <a:p>
            <a:r>
              <a:rPr lang="en-ZA" dirty="0"/>
              <a:t>Insert Your Photo</a:t>
            </a:r>
          </a:p>
        </p:txBody>
      </p:sp>
      <p:sp>
        <p:nvSpPr>
          <p:cNvPr id="29" name="Picture Placeholder 6">
            <a:extLst>
              <a:ext uri="{FF2B5EF4-FFF2-40B4-BE49-F238E27FC236}">
                <a16:creationId xmlns:a16="http://schemas.microsoft.com/office/drawing/2014/main" id="{21EDEA6C-9449-4DD6-B5D9-6283E387B378}"/>
              </a:ext>
            </a:extLst>
          </p:cNvPr>
          <p:cNvSpPr>
            <a:spLocks noGrp="1"/>
          </p:cNvSpPr>
          <p:nvPr>
            <p:ph type="pic" sz="quarter" idx="25" hasCustomPrompt="1"/>
          </p:nvPr>
        </p:nvSpPr>
        <p:spPr>
          <a:xfrm>
            <a:off x="9469919" y="1306931"/>
            <a:ext cx="2065828" cy="1256833"/>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Arial" panose="020B0604020202020204" pitchFamily="34" charset="0"/>
              </a:defRPr>
            </a:lvl1pPr>
          </a:lstStyle>
          <a:p>
            <a:r>
              <a:rPr lang="en-ZA" dirty="0"/>
              <a:t>Insert Your Photo</a:t>
            </a:r>
          </a:p>
        </p:txBody>
      </p:sp>
      <p:sp>
        <p:nvSpPr>
          <p:cNvPr id="90" name="Text Placeholder 17">
            <a:extLst>
              <a:ext uri="{FF2B5EF4-FFF2-40B4-BE49-F238E27FC236}">
                <a16:creationId xmlns:a16="http://schemas.microsoft.com/office/drawing/2014/main" id="{370D118B-B057-4CDF-8131-8FCA0C3856E1}"/>
              </a:ext>
            </a:extLst>
          </p:cNvPr>
          <p:cNvSpPr>
            <a:spLocks noGrp="1"/>
          </p:cNvSpPr>
          <p:nvPr>
            <p:ph type="body" sz="quarter" idx="26" hasCustomPrompt="1"/>
          </p:nvPr>
        </p:nvSpPr>
        <p:spPr>
          <a:xfrm>
            <a:off x="3613439" y="2595100"/>
            <a:ext cx="2065828" cy="280621"/>
          </a:xfrm>
          <a:prstGeom prst="rect">
            <a:avLst/>
          </a:prstGeom>
        </p:spPr>
        <p:txBody>
          <a:bodyPr anchor="ctr">
            <a:noAutofit/>
          </a:bodyPr>
          <a:lstStyle>
            <a:lvl1pPr marL="0" indent="0" algn="l">
              <a:buFont typeface="Arial" panose="020B0604020202020204" pitchFamily="34" charset="0"/>
              <a:buNone/>
              <a:defRPr sz="1467" b="1" baseline="0">
                <a:solidFill>
                  <a:srgbClr val="404040"/>
                </a:solidFill>
                <a:latin typeface="Arial" panose="020B0604020202020204" pitchFamily="34" charset="0"/>
              </a:defRPr>
            </a:lvl1pPr>
          </a:lstStyle>
          <a:p>
            <a:pPr lvl="0"/>
            <a:r>
              <a:rPr lang="en-US" dirty="0"/>
              <a:t>Full Name</a:t>
            </a:r>
            <a:endParaRPr lang="en-ZA" dirty="0"/>
          </a:p>
        </p:txBody>
      </p:sp>
      <p:sp>
        <p:nvSpPr>
          <p:cNvPr id="91" name="Text Placeholder 17">
            <a:extLst>
              <a:ext uri="{FF2B5EF4-FFF2-40B4-BE49-F238E27FC236}">
                <a16:creationId xmlns:a16="http://schemas.microsoft.com/office/drawing/2014/main" id="{98D1F827-892D-4E9A-8708-3DB87AB73821}"/>
              </a:ext>
            </a:extLst>
          </p:cNvPr>
          <p:cNvSpPr>
            <a:spLocks noGrp="1"/>
          </p:cNvSpPr>
          <p:nvPr>
            <p:ph type="body" sz="quarter" idx="27"/>
          </p:nvPr>
        </p:nvSpPr>
        <p:spPr>
          <a:xfrm>
            <a:off x="3613439" y="3137560"/>
            <a:ext cx="2065828" cy="259713"/>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Arial" panose="020B0604020202020204" pitchFamily="34" charset="0"/>
              </a:defRPr>
            </a:lvl1pPr>
          </a:lstStyle>
          <a:p>
            <a:pPr lvl="0"/>
            <a:r>
              <a:rPr lang="en-US" smtClean="0"/>
              <a:t>Edit Master text styles</a:t>
            </a:r>
          </a:p>
        </p:txBody>
      </p:sp>
      <p:sp>
        <p:nvSpPr>
          <p:cNvPr id="92" name="Text Placeholder 17">
            <a:extLst>
              <a:ext uri="{FF2B5EF4-FFF2-40B4-BE49-F238E27FC236}">
                <a16:creationId xmlns:a16="http://schemas.microsoft.com/office/drawing/2014/main" id="{3881D33B-2410-4AC2-BCC8-A08A85955995}"/>
              </a:ext>
            </a:extLst>
          </p:cNvPr>
          <p:cNvSpPr>
            <a:spLocks noGrp="1"/>
          </p:cNvSpPr>
          <p:nvPr>
            <p:ph type="body" sz="quarter" idx="28" hasCustomPrompt="1"/>
          </p:nvPr>
        </p:nvSpPr>
        <p:spPr>
          <a:xfrm>
            <a:off x="3613439" y="2876033"/>
            <a:ext cx="2065828" cy="259715"/>
          </a:xfrm>
          <a:prstGeom prst="rect">
            <a:avLst/>
          </a:prstGeom>
        </p:spPr>
        <p:txBody>
          <a:bodyPr tIns="0" anchor="b">
            <a:noAutofit/>
          </a:bodyPr>
          <a:lstStyle>
            <a:lvl1pPr marL="0" indent="0" algn="l">
              <a:buFont typeface="Arial" panose="020B0604020202020204" pitchFamily="34" charset="0"/>
              <a:buNone/>
              <a:defRPr sz="1200" i="1" baseline="0">
                <a:solidFill>
                  <a:srgbClr val="404040"/>
                </a:solidFill>
                <a:latin typeface="Arial" panose="020B0604020202020204" pitchFamily="34" charset="0"/>
              </a:defRPr>
            </a:lvl1pPr>
          </a:lstStyle>
          <a:p>
            <a:pPr lvl="0"/>
            <a:r>
              <a:rPr lang="en-US" dirty="0"/>
              <a:t>Title</a:t>
            </a:r>
            <a:endParaRPr lang="en-ZA" dirty="0"/>
          </a:p>
        </p:txBody>
      </p:sp>
      <p:sp>
        <p:nvSpPr>
          <p:cNvPr id="93" name="Text Placeholder 17">
            <a:extLst>
              <a:ext uri="{FF2B5EF4-FFF2-40B4-BE49-F238E27FC236}">
                <a16:creationId xmlns:a16="http://schemas.microsoft.com/office/drawing/2014/main" id="{41C8C324-CAA8-4E8B-931B-93AF86BA1E2B}"/>
              </a:ext>
            </a:extLst>
          </p:cNvPr>
          <p:cNvSpPr>
            <a:spLocks noGrp="1"/>
          </p:cNvSpPr>
          <p:nvPr>
            <p:ph type="body" sz="quarter" idx="29"/>
          </p:nvPr>
        </p:nvSpPr>
        <p:spPr>
          <a:xfrm>
            <a:off x="3613439" y="3401229"/>
            <a:ext cx="2065828" cy="259715"/>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Arial" panose="020B0604020202020204" pitchFamily="34" charset="0"/>
              </a:defRPr>
            </a:lvl1pPr>
          </a:lstStyle>
          <a:p>
            <a:pPr lvl="0"/>
            <a:r>
              <a:rPr lang="en-US" smtClean="0"/>
              <a:t>Edit Master text styles</a:t>
            </a:r>
          </a:p>
        </p:txBody>
      </p:sp>
      <p:sp>
        <p:nvSpPr>
          <p:cNvPr id="95" name="Text Placeholder 17">
            <a:extLst>
              <a:ext uri="{FF2B5EF4-FFF2-40B4-BE49-F238E27FC236}">
                <a16:creationId xmlns:a16="http://schemas.microsoft.com/office/drawing/2014/main" id="{2B2AD5D1-B36C-4338-A2FE-0C7E84423C3C}"/>
              </a:ext>
            </a:extLst>
          </p:cNvPr>
          <p:cNvSpPr>
            <a:spLocks noGrp="1"/>
          </p:cNvSpPr>
          <p:nvPr>
            <p:ph type="body" sz="quarter" idx="30" hasCustomPrompt="1"/>
          </p:nvPr>
        </p:nvSpPr>
        <p:spPr>
          <a:xfrm>
            <a:off x="6541679" y="2595100"/>
            <a:ext cx="2065828" cy="280621"/>
          </a:xfrm>
          <a:prstGeom prst="rect">
            <a:avLst/>
          </a:prstGeom>
        </p:spPr>
        <p:txBody>
          <a:bodyPr anchor="ctr">
            <a:noAutofit/>
          </a:bodyPr>
          <a:lstStyle>
            <a:lvl1pPr marL="0" indent="0" algn="l">
              <a:buFont typeface="Arial" panose="020B0604020202020204" pitchFamily="34" charset="0"/>
              <a:buNone/>
              <a:defRPr sz="1467" b="1" baseline="0">
                <a:solidFill>
                  <a:srgbClr val="404040"/>
                </a:solidFill>
                <a:latin typeface="Arial" panose="020B0604020202020204" pitchFamily="34" charset="0"/>
              </a:defRPr>
            </a:lvl1pPr>
          </a:lstStyle>
          <a:p>
            <a:pPr lvl="0"/>
            <a:r>
              <a:rPr lang="en-US" dirty="0"/>
              <a:t>Full Name</a:t>
            </a:r>
            <a:endParaRPr lang="en-ZA" dirty="0"/>
          </a:p>
        </p:txBody>
      </p:sp>
      <p:sp>
        <p:nvSpPr>
          <p:cNvPr id="96" name="Text Placeholder 17">
            <a:extLst>
              <a:ext uri="{FF2B5EF4-FFF2-40B4-BE49-F238E27FC236}">
                <a16:creationId xmlns:a16="http://schemas.microsoft.com/office/drawing/2014/main" id="{74838FAA-AB1D-4DCF-B89F-EEB668D9CDC6}"/>
              </a:ext>
            </a:extLst>
          </p:cNvPr>
          <p:cNvSpPr>
            <a:spLocks noGrp="1"/>
          </p:cNvSpPr>
          <p:nvPr>
            <p:ph type="body" sz="quarter" idx="31"/>
          </p:nvPr>
        </p:nvSpPr>
        <p:spPr>
          <a:xfrm>
            <a:off x="6541679" y="3137560"/>
            <a:ext cx="2065828" cy="259713"/>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Arial" panose="020B0604020202020204" pitchFamily="34" charset="0"/>
              </a:defRPr>
            </a:lvl1pPr>
          </a:lstStyle>
          <a:p>
            <a:pPr lvl="0"/>
            <a:r>
              <a:rPr lang="en-US" smtClean="0"/>
              <a:t>Edit Master text styles</a:t>
            </a:r>
          </a:p>
        </p:txBody>
      </p:sp>
      <p:sp>
        <p:nvSpPr>
          <p:cNvPr id="97" name="Text Placeholder 17">
            <a:extLst>
              <a:ext uri="{FF2B5EF4-FFF2-40B4-BE49-F238E27FC236}">
                <a16:creationId xmlns:a16="http://schemas.microsoft.com/office/drawing/2014/main" id="{6000AB2C-805F-4411-AC4A-136D5688C328}"/>
              </a:ext>
            </a:extLst>
          </p:cNvPr>
          <p:cNvSpPr>
            <a:spLocks noGrp="1"/>
          </p:cNvSpPr>
          <p:nvPr>
            <p:ph type="body" sz="quarter" idx="32" hasCustomPrompt="1"/>
          </p:nvPr>
        </p:nvSpPr>
        <p:spPr>
          <a:xfrm>
            <a:off x="6541679" y="2876033"/>
            <a:ext cx="2065828" cy="259715"/>
          </a:xfrm>
          <a:prstGeom prst="rect">
            <a:avLst/>
          </a:prstGeom>
        </p:spPr>
        <p:txBody>
          <a:bodyPr tIns="0" anchor="b">
            <a:noAutofit/>
          </a:bodyPr>
          <a:lstStyle>
            <a:lvl1pPr marL="0" indent="0" algn="l">
              <a:buFont typeface="Arial" panose="020B0604020202020204" pitchFamily="34" charset="0"/>
              <a:buNone/>
              <a:defRPr sz="1200" i="1" baseline="0">
                <a:solidFill>
                  <a:srgbClr val="404040"/>
                </a:solidFill>
                <a:latin typeface="Arial" panose="020B0604020202020204" pitchFamily="34" charset="0"/>
              </a:defRPr>
            </a:lvl1pPr>
          </a:lstStyle>
          <a:p>
            <a:pPr lvl="0"/>
            <a:r>
              <a:rPr lang="en-US" dirty="0"/>
              <a:t>Title</a:t>
            </a:r>
            <a:endParaRPr lang="en-ZA" dirty="0"/>
          </a:p>
        </p:txBody>
      </p:sp>
      <p:sp>
        <p:nvSpPr>
          <p:cNvPr id="98" name="Text Placeholder 17">
            <a:extLst>
              <a:ext uri="{FF2B5EF4-FFF2-40B4-BE49-F238E27FC236}">
                <a16:creationId xmlns:a16="http://schemas.microsoft.com/office/drawing/2014/main" id="{0C1E4F06-F00A-46AD-952E-7A02AD028AC4}"/>
              </a:ext>
            </a:extLst>
          </p:cNvPr>
          <p:cNvSpPr>
            <a:spLocks noGrp="1"/>
          </p:cNvSpPr>
          <p:nvPr>
            <p:ph type="body" sz="quarter" idx="33"/>
          </p:nvPr>
        </p:nvSpPr>
        <p:spPr>
          <a:xfrm>
            <a:off x="6541679" y="3401229"/>
            <a:ext cx="2065828" cy="259715"/>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Arial" panose="020B0604020202020204" pitchFamily="34" charset="0"/>
              </a:defRPr>
            </a:lvl1pPr>
          </a:lstStyle>
          <a:p>
            <a:pPr lvl="0"/>
            <a:r>
              <a:rPr lang="en-US" smtClean="0"/>
              <a:t>Edit Master text styles</a:t>
            </a:r>
          </a:p>
        </p:txBody>
      </p:sp>
      <p:sp>
        <p:nvSpPr>
          <p:cNvPr id="100" name="Text Placeholder 17">
            <a:extLst>
              <a:ext uri="{FF2B5EF4-FFF2-40B4-BE49-F238E27FC236}">
                <a16:creationId xmlns:a16="http://schemas.microsoft.com/office/drawing/2014/main" id="{1A63D464-A56A-4857-B0D2-CE028A5FBC75}"/>
              </a:ext>
            </a:extLst>
          </p:cNvPr>
          <p:cNvSpPr>
            <a:spLocks noGrp="1"/>
          </p:cNvSpPr>
          <p:nvPr>
            <p:ph type="body" sz="quarter" idx="34" hasCustomPrompt="1"/>
          </p:nvPr>
        </p:nvSpPr>
        <p:spPr>
          <a:xfrm>
            <a:off x="9469651" y="2595100"/>
            <a:ext cx="2065828" cy="280621"/>
          </a:xfrm>
          <a:prstGeom prst="rect">
            <a:avLst/>
          </a:prstGeom>
        </p:spPr>
        <p:txBody>
          <a:bodyPr anchor="ctr">
            <a:noAutofit/>
          </a:bodyPr>
          <a:lstStyle>
            <a:lvl1pPr marL="0" indent="0" algn="l">
              <a:buFont typeface="Arial" panose="020B0604020202020204" pitchFamily="34" charset="0"/>
              <a:buNone/>
              <a:defRPr sz="1467" b="1" baseline="0">
                <a:solidFill>
                  <a:srgbClr val="404040"/>
                </a:solidFill>
                <a:latin typeface="Arial" panose="020B0604020202020204" pitchFamily="34" charset="0"/>
              </a:defRPr>
            </a:lvl1pPr>
          </a:lstStyle>
          <a:p>
            <a:pPr lvl="0"/>
            <a:r>
              <a:rPr lang="en-US" dirty="0"/>
              <a:t>Full Name</a:t>
            </a:r>
            <a:endParaRPr lang="en-ZA" dirty="0"/>
          </a:p>
        </p:txBody>
      </p:sp>
      <p:sp>
        <p:nvSpPr>
          <p:cNvPr id="101" name="Text Placeholder 17">
            <a:extLst>
              <a:ext uri="{FF2B5EF4-FFF2-40B4-BE49-F238E27FC236}">
                <a16:creationId xmlns:a16="http://schemas.microsoft.com/office/drawing/2014/main" id="{A283D6A9-124E-42A1-BB89-3FCAF37BBF3D}"/>
              </a:ext>
            </a:extLst>
          </p:cNvPr>
          <p:cNvSpPr>
            <a:spLocks noGrp="1"/>
          </p:cNvSpPr>
          <p:nvPr>
            <p:ph type="body" sz="quarter" idx="35"/>
          </p:nvPr>
        </p:nvSpPr>
        <p:spPr>
          <a:xfrm>
            <a:off x="9469651" y="3137560"/>
            <a:ext cx="2065828" cy="259713"/>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Arial" panose="020B0604020202020204" pitchFamily="34" charset="0"/>
              </a:defRPr>
            </a:lvl1pPr>
          </a:lstStyle>
          <a:p>
            <a:pPr lvl="0"/>
            <a:r>
              <a:rPr lang="en-US" smtClean="0"/>
              <a:t>Edit Master text styles</a:t>
            </a:r>
          </a:p>
        </p:txBody>
      </p:sp>
      <p:sp>
        <p:nvSpPr>
          <p:cNvPr id="102" name="Text Placeholder 17">
            <a:extLst>
              <a:ext uri="{FF2B5EF4-FFF2-40B4-BE49-F238E27FC236}">
                <a16:creationId xmlns:a16="http://schemas.microsoft.com/office/drawing/2014/main" id="{5DA34826-5E9A-4790-BD33-52703EF10913}"/>
              </a:ext>
            </a:extLst>
          </p:cNvPr>
          <p:cNvSpPr>
            <a:spLocks noGrp="1"/>
          </p:cNvSpPr>
          <p:nvPr>
            <p:ph type="body" sz="quarter" idx="36" hasCustomPrompt="1"/>
          </p:nvPr>
        </p:nvSpPr>
        <p:spPr>
          <a:xfrm>
            <a:off x="9469651" y="2876033"/>
            <a:ext cx="2065828" cy="259715"/>
          </a:xfrm>
          <a:prstGeom prst="rect">
            <a:avLst/>
          </a:prstGeom>
        </p:spPr>
        <p:txBody>
          <a:bodyPr tIns="0" anchor="b">
            <a:noAutofit/>
          </a:bodyPr>
          <a:lstStyle>
            <a:lvl1pPr marL="0" indent="0" algn="l">
              <a:buFont typeface="Arial" panose="020B0604020202020204" pitchFamily="34" charset="0"/>
              <a:buNone/>
              <a:defRPr sz="1200" i="1" baseline="0">
                <a:solidFill>
                  <a:srgbClr val="404040"/>
                </a:solidFill>
                <a:latin typeface="Arial" panose="020B0604020202020204" pitchFamily="34" charset="0"/>
              </a:defRPr>
            </a:lvl1pPr>
          </a:lstStyle>
          <a:p>
            <a:pPr lvl="0"/>
            <a:r>
              <a:rPr lang="en-US" dirty="0"/>
              <a:t>Title</a:t>
            </a:r>
            <a:endParaRPr lang="en-ZA" dirty="0"/>
          </a:p>
        </p:txBody>
      </p:sp>
      <p:sp>
        <p:nvSpPr>
          <p:cNvPr id="103" name="Text Placeholder 17">
            <a:extLst>
              <a:ext uri="{FF2B5EF4-FFF2-40B4-BE49-F238E27FC236}">
                <a16:creationId xmlns:a16="http://schemas.microsoft.com/office/drawing/2014/main" id="{6D2B9EDD-94BA-43A8-B615-383C8103F02C}"/>
              </a:ext>
            </a:extLst>
          </p:cNvPr>
          <p:cNvSpPr>
            <a:spLocks noGrp="1"/>
          </p:cNvSpPr>
          <p:nvPr>
            <p:ph type="body" sz="quarter" idx="37"/>
          </p:nvPr>
        </p:nvSpPr>
        <p:spPr>
          <a:xfrm>
            <a:off x="9469651" y="3401229"/>
            <a:ext cx="2065828" cy="259715"/>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Arial" panose="020B0604020202020204" pitchFamily="34" charset="0"/>
              </a:defRPr>
            </a:lvl1pPr>
          </a:lstStyle>
          <a:p>
            <a:pPr lvl="0"/>
            <a:r>
              <a:rPr lang="en-US" smtClean="0"/>
              <a:t>Edit Master text styles</a:t>
            </a:r>
          </a:p>
        </p:txBody>
      </p:sp>
      <p:sp>
        <p:nvSpPr>
          <p:cNvPr id="105" name="Picture Placeholder 6">
            <a:extLst>
              <a:ext uri="{FF2B5EF4-FFF2-40B4-BE49-F238E27FC236}">
                <a16:creationId xmlns:a16="http://schemas.microsoft.com/office/drawing/2014/main" id="{41A20CDA-4BEC-4764-8C05-CA968E1F66E2}"/>
              </a:ext>
            </a:extLst>
          </p:cNvPr>
          <p:cNvSpPr>
            <a:spLocks noGrp="1"/>
          </p:cNvSpPr>
          <p:nvPr>
            <p:ph type="pic" sz="quarter" idx="38" hasCustomPrompt="1"/>
          </p:nvPr>
        </p:nvSpPr>
        <p:spPr>
          <a:xfrm>
            <a:off x="679739" y="3860922"/>
            <a:ext cx="2065828" cy="1256833"/>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Arial" panose="020B0604020202020204" pitchFamily="34" charset="0"/>
              </a:defRPr>
            </a:lvl1pPr>
          </a:lstStyle>
          <a:p>
            <a:r>
              <a:rPr lang="en-ZA" dirty="0"/>
              <a:t>Insert Your Photo</a:t>
            </a:r>
          </a:p>
        </p:txBody>
      </p:sp>
      <p:sp>
        <p:nvSpPr>
          <p:cNvPr id="106" name="Text Placeholder 17">
            <a:extLst>
              <a:ext uri="{FF2B5EF4-FFF2-40B4-BE49-F238E27FC236}">
                <a16:creationId xmlns:a16="http://schemas.microsoft.com/office/drawing/2014/main" id="{22521568-CA38-4996-9CAF-16B205688315}"/>
              </a:ext>
            </a:extLst>
          </p:cNvPr>
          <p:cNvSpPr>
            <a:spLocks noGrp="1"/>
          </p:cNvSpPr>
          <p:nvPr>
            <p:ph type="body" sz="quarter" idx="39" hasCustomPrompt="1"/>
          </p:nvPr>
        </p:nvSpPr>
        <p:spPr>
          <a:xfrm>
            <a:off x="679739" y="5149036"/>
            <a:ext cx="2065828" cy="280621"/>
          </a:xfrm>
          <a:prstGeom prst="rect">
            <a:avLst/>
          </a:prstGeom>
        </p:spPr>
        <p:txBody>
          <a:bodyPr anchor="ctr">
            <a:noAutofit/>
          </a:bodyPr>
          <a:lstStyle>
            <a:lvl1pPr marL="0" indent="0" algn="l">
              <a:buFont typeface="Arial" panose="020B0604020202020204" pitchFamily="34" charset="0"/>
              <a:buNone/>
              <a:defRPr sz="1467" b="1" baseline="0">
                <a:solidFill>
                  <a:srgbClr val="404040"/>
                </a:solidFill>
                <a:latin typeface="Arial" panose="020B0604020202020204" pitchFamily="34" charset="0"/>
              </a:defRPr>
            </a:lvl1pPr>
          </a:lstStyle>
          <a:p>
            <a:pPr lvl="0"/>
            <a:r>
              <a:rPr lang="en-US" dirty="0"/>
              <a:t>Full Name</a:t>
            </a:r>
            <a:endParaRPr lang="en-ZA" dirty="0"/>
          </a:p>
        </p:txBody>
      </p:sp>
      <p:sp>
        <p:nvSpPr>
          <p:cNvPr id="107" name="Text Placeholder 17">
            <a:extLst>
              <a:ext uri="{FF2B5EF4-FFF2-40B4-BE49-F238E27FC236}">
                <a16:creationId xmlns:a16="http://schemas.microsoft.com/office/drawing/2014/main" id="{70F70EAA-CD4D-4B58-B236-6AC624B9E06D}"/>
              </a:ext>
            </a:extLst>
          </p:cNvPr>
          <p:cNvSpPr>
            <a:spLocks noGrp="1"/>
          </p:cNvSpPr>
          <p:nvPr>
            <p:ph type="body" sz="quarter" idx="40"/>
          </p:nvPr>
        </p:nvSpPr>
        <p:spPr>
          <a:xfrm>
            <a:off x="679739" y="5691493"/>
            <a:ext cx="2065828" cy="259713"/>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Arial" panose="020B0604020202020204" pitchFamily="34" charset="0"/>
              </a:defRPr>
            </a:lvl1pPr>
          </a:lstStyle>
          <a:p>
            <a:pPr lvl="0"/>
            <a:r>
              <a:rPr lang="en-US" smtClean="0"/>
              <a:t>Edit Master text styles</a:t>
            </a:r>
          </a:p>
        </p:txBody>
      </p:sp>
      <p:sp>
        <p:nvSpPr>
          <p:cNvPr id="108" name="Text Placeholder 17">
            <a:extLst>
              <a:ext uri="{FF2B5EF4-FFF2-40B4-BE49-F238E27FC236}">
                <a16:creationId xmlns:a16="http://schemas.microsoft.com/office/drawing/2014/main" id="{812845FC-4D8E-43FD-98CB-ED3DBE6DFD1B}"/>
              </a:ext>
            </a:extLst>
          </p:cNvPr>
          <p:cNvSpPr>
            <a:spLocks noGrp="1"/>
          </p:cNvSpPr>
          <p:nvPr>
            <p:ph type="body" sz="quarter" idx="41" hasCustomPrompt="1"/>
          </p:nvPr>
        </p:nvSpPr>
        <p:spPr>
          <a:xfrm>
            <a:off x="679739" y="5429969"/>
            <a:ext cx="2065828" cy="259715"/>
          </a:xfrm>
          <a:prstGeom prst="rect">
            <a:avLst/>
          </a:prstGeom>
        </p:spPr>
        <p:txBody>
          <a:bodyPr tIns="0" anchor="b">
            <a:noAutofit/>
          </a:bodyPr>
          <a:lstStyle>
            <a:lvl1pPr marL="0" indent="0" algn="l">
              <a:buFont typeface="Arial" panose="020B0604020202020204" pitchFamily="34" charset="0"/>
              <a:buNone/>
              <a:defRPr sz="1200" i="1" baseline="0">
                <a:solidFill>
                  <a:srgbClr val="404040"/>
                </a:solidFill>
                <a:latin typeface="Arial" panose="020B0604020202020204" pitchFamily="34" charset="0"/>
              </a:defRPr>
            </a:lvl1pPr>
          </a:lstStyle>
          <a:p>
            <a:pPr lvl="0"/>
            <a:r>
              <a:rPr lang="en-US" dirty="0"/>
              <a:t>Title</a:t>
            </a:r>
            <a:endParaRPr lang="en-ZA" dirty="0"/>
          </a:p>
        </p:txBody>
      </p:sp>
      <p:sp>
        <p:nvSpPr>
          <p:cNvPr id="109" name="Text Placeholder 17">
            <a:extLst>
              <a:ext uri="{FF2B5EF4-FFF2-40B4-BE49-F238E27FC236}">
                <a16:creationId xmlns:a16="http://schemas.microsoft.com/office/drawing/2014/main" id="{A0B67B99-D75C-47C5-85F3-E333078DA733}"/>
              </a:ext>
            </a:extLst>
          </p:cNvPr>
          <p:cNvSpPr>
            <a:spLocks noGrp="1"/>
          </p:cNvSpPr>
          <p:nvPr>
            <p:ph type="body" sz="quarter" idx="42"/>
          </p:nvPr>
        </p:nvSpPr>
        <p:spPr>
          <a:xfrm>
            <a:off x="679739" y="5955161"/>
            <a:ext cx="2065828" cy="259715"/>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Arial" panose="020B0604020202020204" pitchFamily="34" charset="0"/>
              </a:defRPr>
            </a:lvl1pPr>
          </a:lstStyle>
          <a:p>
            <a:pPr lvl="0"/>
            <a:r>
              <a:rPr lang="en-US" smtClean="0"/>
              <a:t>Edit Master text styles</a:t>
            </a:r>
          </a:p>
        </p:txBody>
      </p:sp>
      <p:sp>
        <p:nvSpPr>
          <p:cNvPr id="111" name="Picture Placeholder 6">
            <a:extLst>
              <a:ext uri="{FF2B5EF4-FFF2-40B4-BE49-F238E27FC236}">
                <a16:creationId xmlns:a16="http://schemas.microsoft.com/office/drawing/2014/main" id="{84DC8CA4-4CF7-499B-8959-42D90F8D5919}"/>
              </a:ext>
            </a:extLst>
          </p:cNvPr>
          <p:cNvSpPr>
            <a:spLocks noGrp="1"/>
          </p:cNvSpPr>
          <p:nvPr>
            <p:ph type="pic" sz="quarter" idx="43" hasCustomPrompt="1"/>
          </p:nvPr>
        </p:nvSpPr>
        <p:spPr>
          <a:xfrm>
            <a:off x="3613439" y="3860922"/>
            <a:ext cx="2065828" cy="1256833"/>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Arial" panose="020B0604020202020204" pitchFamily="34" charset="0"/>
              </a:defRPr>
            </a:lvl1pPr>
          </a:lstStyle>
          <a:p>
            <a:r>
              <a:rPr lang="en-ZA" dirty="0"/>
              <a:t>Insert Your Photo</a:t>
            </a:r>
          </a:p>
        </p:txBody>
      </p:sp>
      <p:sp>
        <p:nvSpPr>
          <p:cNvPr id="112" name="Picture Placeholder 6">
            <a:extLst>
              <a:ext uri="{FF2B5EF4-FFF2-40B4-BE49-F238E27FC236}">
                <a16:creationId xmlns:a16="http://schemas.microsoft.com/office/drawing/2014/main" id="{F39C3B08-33FB-41DC-8491-732863BA1671}"/>
              </a:ext>
            </a:extLst>
          </p:cNvPr>
          <p:cNvSpPr>
            <a:spLocks noGrp="1"/>
          </p:cNvSpPr>
          <p:nvPr>
            <p:ph type="pic" sz="quarter" idx="44" hasCustomPrompt="1"/>
          </p:nvPr>
        </p:nvSpPr>
        <p:spPr>
          <a:xfrm>
            <a:off x="6541679" y="3860922"/>
            <a:ext cx="2065828" cy="1256833"/>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Arial" panose="020B0604020202020204" pitchFamily="34" charset="0"/>
              </a:defRPr>
            </a:lvl1pPr>
          </a:lstStyle>
          <a:p>
            <a:r>
              <a:rPr lang="en-ZA" dirty="0"/>
              <a:t>Insert Your Photo</a:t>
            </a:r>
          </a:p>
        </p:txBody>
      </p:sp>
      <p:sp>
        <p:nvSpPr>
          <p:cNvPr id="113" name="Picture Placeholder 6">
            <a:extLst>
              <a:ext uri="{FF2B5EF4-FFF2-40B4-BE49-F238E27FC236}">
                <a16:creationId xmlns:a16="http://schemas.microsoft.com/office/drawing/2014/main" id="{BB7D83AE-8151-42CC-9A76-97A99F6D8A89}"/>
              </a:ext>
            </a:extLst>
          </p:cNvPr>
          <p:cNvSpPr>
            <a:spLocks noGrp="1"/>
          </p:cNvSpPr>
          <p:nvPr>
            <p:ph type="pic" sz="quarter" idx="45" hasCustomPrompt="1"/>
          </p:nvPr>
        </p:nvSpPr>
        <p:spPr>
          <a:xfrm>
            <a:off x="9469919" y="3860922"/>
            <a:ext cx="2065828" cy="1256833"/>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Arial" panose="020B0604020202020204" pitchFamily="34" charset="0"/>
              </a:defRPr>
            </a:lvl1pPr>
          </a:lstStyle>
          <a:p>
            <a:r>
              <a:rPr lang="en-ZA" dirty="0"/>
              <a:t>Insert Your Photo</a:t>
            </a:r>
          </a:p>
        </p:txBody>
      </p:sp>
      <p:sp>
        <p:nvSpPr>
          <p:cNvPr id="114" name="Text Placeholder 17">
            <a:extLst>
              <a:ext uri="{FF2B5EF4-FFF2-40B4-BE49-F238E27FC236}">
                <a16:creationId xmlns:a16="http://schemas.microsoft.com/office/drawing/2014/main" id="{58F099C5-3CB7-4C34-BC97-BF0EF5587CE1}"/>
              </a:ext>
            </a:extLst>
          </p:cNvPr>
          <p:cNvSpPr>
            <a:spLocks noGrp="1"/>
          </p:cNvSpPr>
          <p:nvPr>
            <p:ph type="body" sz="quarter" idx="46" hasCustomPrompt="1"/>
          </p:nvPr>
        </p:nvSpPr>
        <p:spPr>
          <a:xfrm>
            <a:off x="3613439" y="5149036"/>
            <a:ext cx="2065828" cy="280621"/>
          </a:xfrm>
          <a:prstGeom prst="rect">
            <a:avLst/>
          </a:prstGeom>
        </p:spPr>
        <p:txBody>
          <a:bodyPr anchor="ctr">
            <a:noAutofit/>
          </a:bodyPr>
          <a:lstStyle>
            <a:lvl1pPr marL="0" indent="0" algn="l">
              <a:buFont typeface="Arial" panose="020B0604020202020204" pitchFamily="34" charset="0"/>
              <a:buNone/>
              <a:defRPr sz="1467" b="1" baseline="0">
                <a:solidFill>
                  <a:srgbClr val="404040"/>
                </a:solidFill>
                <a:latin typeface="Arial" panose="020B0604020202020204" pitchFamily="34" charset="0"/>
              </a:defRPr>
            </a:lvl1pPr>
          </a:lstStyle>
          <a:p>
            <a:pPr lvl="0"/>
            <a:r>
              <a:rPr lang="en-US" dirty="0"/>
              <a:t>Full Name</a:t>
            </a:r>
            <a:endParaRPr lang="en-ZA" dirty="0"/>
          </a:p>
        </p:txBody>
      </p:sp>
      <p:sp>
        <p:nvSpPr>
          <p:cNvPr id="115" name="Text Placeholder 17">
            <a:extLst>
              <a:ext uri="{FF2B5EF4-FFF2-40B4-BE49-F238E27FC236}">
                <a16:creationId xmlns:a16="http://schemas.microsoft.com/office/drawing/2014/main" id="{552D92DD-172E-4C1D-833F-3ABE7ECB6863}"/>
              </a:ext>
            </a:extLst>
          </p:cNvPr>
          <p:cNvSpPr>
            <a:spLocks noGrp="1"/>
          </p:cNvSpPr>
          <p:nvPr>
            <p:ph type="body" sz="quarter" idx="47"/>
          </p:nvPr>
        </p:nvSpPr>
        <p:spPr>
          <a:xfrm>
            <a:off x="3613439" y="5691493"/>
            <a:ext cx="2065828" cy="259713"/>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Arial" panose="020B0604020202020204" pitchFamily="34" charset="0"/>
              </a:defRPr>
            </a:lvl1pPr>
          </a:lstStyle>
          <a:p>
            <a:pPr lvl="0"/>
            <a:r>
              <a:rPr lang="en-US" smtClean="0"/>
              <a:t>Edit Master text styles</a:t>
            </a:r>
          </a:p>
        </p:txBody>
      </p:sp>
      <p:sp>
        <p:nvSpPr>
          <p:cNvPr id="116" name="Text Placeholder 17">
            <a:extLst>
              <a:ext uri="{FF2B5EF4-FFF2-40B4-BE49-F238E27FC236}">
                <a16:creationId xmlns:a16="http://schemas.microsoft.com/office/drawing/2014/main" id="{4FC2F88A-6F80-4A13-BEDF-B568E3832F78}"/>
              </a:ext>
            </a:extLst>
          </p:cNvPr>
          <p:cNvSpPr>
            <a:spLocks noGrp="1"/>
          </p:cNvSpPr>
          <p:nvPr>
            <p:ph type="body" sz="quarter" idx="48" hasCustomPrompt="1"/>
          </p:nvPr>
        </p:nvSpPr>
        <p:spPr>
          <a:xfrm>
            <a:off x="3613439" y="5429969"/>
            <a:ext cx="2065828" cy="259715"/>
          </a:xfrm>
          <a:prstGeom prst="rect">
            <a:avLst/>
          </a:prstGeom>
        </p:spPr>
        <p:txBody>
          <a:bodyPr tIns="0" anchor="b">
            <a:noAutofit/>
          </a:bodyPr>
          <a:lstStyle>
            <a:lvl1pPr marL="0" indent="0" algn="l">
              <a:buFont typeface="Arial" panose="020B0604020202020204" pitchFamily="34" charset="0"/>
              <a:buNone/>
              <a:defRPr sz="1200" i="1" baseline="0">
                <a:solidFill>
                  <a:srgbClr val="404040"/>
                </a:solidFill>
                <a:latin typeface="Arial" panose="020B0604020202020204" pitchFamily="34" charset="0"/>
              </a:defRPr>
            </a:lvl1pPr>
          </a:lstStyle>
          <a:p>
            <a:pPr lvl="0"/>
            <a:r>
              <a:rPr lang="en-US" dirty="0"/>
              <a:t>Title</a:t>
            </a:r>
            <a:endParaRPr lang="en-ZA" dirty="0"/>
          </a:p>
        </p:txBody>
      </p:sp>
      <p:sp>
        <p:nvSpPr>
          <p:cNvPr id="117" name="Text Placeholder 17">
            <a:extLst>
              <a:ext uri="{FF2B5EF4-FFF2-40B4-BE49-F238E27FC236}">
                <a16:creationId xmlns:a16="http://schemas.microsoft.com/office/drawing/2014/main" id="{35457C96-AA5F-4C48-9348-859CEA830AF9}"/>
              </a:ext>
            </a:extLst>
          </p:cNvPr>
          <p:cNvSpPr>
            <a:spLocks noGrp="1"/>
          </p:cNvSpPr>
          <p:nvPr>
            <p:ph type="body" sz="quarter" idx="49"/>
          </p:nvPr>
        </p:nvSpPr>
        <p:spPr>
          <a:xfrm>
            <a:off x="3613439" y="5955161"/>
            <a:ext cx="2065828" cy="259715"/>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Arial" panose="020B0604020202020204" pitchFamily="34" charset="0"/>
              </a:defRPr>
            </a:lvl1pPr>
          </a:lstStyle>
          <a:p>
            <a:pPr lvl="0"/>
            <a:r>
              <a:rPr lang="en-US" smtClean="0"/>
              <a:t>Edit Master text styles</a:t>
            </a:r>
          </a:p>
        </p:txBody>
      </p:sp>
      <p:sp>
        <p:nvSpPr>
          <p:cNvPr id="119" name="Text Placeholder 17">
            <a:extLst>
              <a:ext uri="{FF2B5EF4-FFF2-40B4-BE49-F238E27FC236}">
                <a16:creationId xmlns:a16="http://schemas.microsoft.com/office/drawing/2014/main" id="{04BE903E-D0C8-47EE-91F8-50CE5173F42C}"/>
              </a:ext>
            </a:extLst>
          </p:cNvPr>
          <p:cNvSpPr>
            <a:spLocks noGrp="1"/>
          </p:cNvSpPr>
          <p:nvPr>
            <p:ph type="body" sz="quarter" idx="50" hasCustomPrompt="1"/>
          </p:nvPr>
        </p:nvSpPr>
        <p:spPr>
          <a:xfrm>
            <a:off x="6541679" y="5149036"/>
            <a:ext cx="2065828" cy="280621"/>
          </a:xfrm>
          <a:prstGeom prst="rect">
            <a:avLst/>
          </a:prstGeom>
        </p:spPr>
        <p:txBody>
          <a:bodyPr anchor="ctr">
            <a:noAutofit/>
          </a:bodyPr>
          <a:lstStyle>
            <a:lvl1pPr marL="0" indent="0" algn="l">
              <a:buFont typeface="Arial" panose="020B0604020202020204" pitchFamily="34" charset="0"/>
              <a:buNone/>
              <a:defRPr sz="1467" b="1" baseline="0">
                <a:solidFill>
                  <a:srgbClr val="404040"/>
                </a:solidFill>
                <a:latin typeface="Arial" panose="020B0604020202020204" pitchFamily="34" charset="0"/>
              </a:defRPr>
            </a:lvl1pPr>
          </a:lstStyle>
          <a:p>
            <a:pPr lvl="0"/>
            <a:r>
              <a:rPr lang="en-US" dirty="0"/>
              <a:t>Full Name</a:t>
            </a:r>
            <a:endParaRPr lang="en-ZA" dirty="0"/>
          </a:p>
        </p:txBody>
      </p:sp>
      <p:sp>
        <p:nvSpPr>
          <p:cNvPr id="120" name="Text Placeholder 17">
            <a:extLst>
              <a:ext uri="{FF2B5EF4-FFF2-40B4-BE49-F238E27FC236}">
                <a16:creationId xmlns:a16="http://schemas.microsoft.com/office/drawing/2014/main" id="{E6384FC8-F451-4348-A39C-3B4E98F3774B}"/>
              </a:ext>
            </a:extLst>
          </p:cNvPr>
          <p:cNvSpPr>
            <a:spLocks noGrp="1"/>
          </p:cNvSpPr>
          <p:nvPr>
            <p:ph type="body" sz="quarter" idx="51"/>
          </p:nvPr>
        </p:nvSpPr>
        <p:spPr>
          <a:xfrm>
            <a:off x="6541679" y="5691493"/>
            <a:ext cx="2065828" cy="259713"/>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Arial" panose="020B0604020202020204" pitchFamily="34" charset="0"/>
              </a:defRPr>
            </a:lvl1pPr>
          </a:lstStyle>
          <a:p>
            <a:pPr lvl="0"/>
            <a:r>
              <a:rPr lang="en-US" smtClean="0"/>
              <a:t>Edit Master text styles</a:t>
            </a:r>
          </a:p>
        </p:txBody>
      </p:sp>
      <p:sp>
        <p:nvSpPr>
          <p:cNvPr id="121" name="Text Placeholder 17">
            <a:extLst>
              <a:ext uri="{FF2B5EF4-FFF2-40B4-BE49-F238E27FC236}">
                <a16:creationId xmlns:a16="http://schemas.microsoft.com/office/drawing/2014/main" id="{CCA28635-EE91-4A52-809C-3069E731C14C}"/>
              </a:ext>
            </a:extLst>
          </p:cNvPr>
          <p:cNvSpPr>
            <a:spLocks noGrp="1"/>
          </p:cNvSpPr>
          <p:nvPr>
            <p:ph type="body" sz="quarter" idx="52" hasCustomPrompt="1"/>
          </p:nvPr>
        </p:nvSpPr>
        <p:spPr>
          <a:xfrm>
            <a:off x="6541679" y="5429969"/>
            <a:ext cx="2065828" cy="259715"/>
          </a:xfrm>
          <a:prstGeom prst="rect">
            <a:avLst/>
          </a:prstGeom>
        </p:spPr>
        <p:txBody>
          <a:bodyPr tIns="0" anchor="b">
            <a:noAutofit/>
          </a:bodyPr>
          <a:lstStyle>
            <a:lvl1pPr marL="0" indent="0" algn="l">
              <a:buFont typeface="Arial" panose="020B0604020202020204" pitchFamily="34" charset="0"/>
              <a:buNone/>
              <a:defRPr sz="1200" i="1" baseline="0">
                <a:solidFill>
                  <a:srgbClr val="404040"/>
                </a:solidFill>
                <a:latin typeface="Arial" panose="020B0604020202020204" pitchFamily="34" charset="0"/>
              </a:defRPr>
            </a:lvl1pPr>
          </a:lstStyle>
          <a:p>
            <a:pPr lvl="0"/>
            <a:r>
              <a:rPr lang="en-US" dirty="0"/>
              <a:t>Title</a:t>
            </a:r>
            <a:endParaRPr lang="en-ZA" dirty="0"/>
          </a:p>
        </p:txBody>
      </p:sp>
      <p:sp>
        <p:nvSpPr>
          <p:cNvPr id="122" name="Text Placeholder 17">
            <a:extLst>
              <a:ext uri="{FF2B5EF4-FFF2-40B4-BE49-F238E27FC236}">
                <a16:creationId xmlns:a16="http://schemas.microsoft.com/office/drawing/2014/main" id="{2566561C-E277-4F5C-BFDB-E95490131E36}"/>
              </a:ext>
            </a:extLst>
          </p:cNvPr>
          <p:cNvSpPr>
            <a:spLocks noGrp="1"/>
          </p:cNvSpPr>
          <p:nvPr>
            <p:ph type="body" sz="quarter" idx="53"/>
          </p:nvPr>
        </p:nvSpPr>
        <p:spPr>
          <a:xfrm>
            <a:off x="6541679" y="5955161"/>
            <a:ext cx="2065828" cy="259715"/>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Arial" panose="020B0604020202020204" pitchFamily="34" charset="0"/>
              </a:defRPr>
            </a:lvl1pPr>
          </a:lstStyle>
          <a:p>
            <a:pPr lvl="0"/>
            <a:r>
              <a:rPr lang="en-US" smtClean="0"/>
              <a:t>Edit Master text styles</a:t>
            </a:r>
          </a:p>
        </p:txBody>
      </p:sp>
      <p:sp>
        <p:nvSpPr>
          <p:cNvPr id="124" name="Text Placeholder 17">
            <a:extLst>
              <a:ext uri="{FF2B5EF4-FFF2-40B4-BE49-F238E27FC236}">
                <a16:creationId xmlns:a16="http://schemas.microsoft.com/office/drawing/2014/main" id="{8A89B526-2A61-4203-97DF-744E3503440D}"/>
              </a:ext>
            </a:extLst>
          </p:cNvPr>
          <p:cNvSpPr>
            <a:spLocks noGrp="1"/>
          </p:cNvSpPr>
          <p:nvPr>
            <p:ph type="body" sz="quarter" idx="54" hasCustomPrompt="1"/>
          </p:nvPr>
        </p:nvSpPr>
        <p:spPr>
          <a:xfrm>
            <a:off x="9469651" y="5149036"/>
            <a:ext cx="2065828" cy="280621"/>
          </a:xfrm>
          <a:prstGeom prst="rect">
            <a:avLst/>
          </a:prstGeom>
        </p:spPr>
        <p:txBody>
          <a:bodyPr anchor="ctr">
            <a:noAutofit/>
          </a:bodyPr>
          <a:lstStyle>
            <a:lvl1pPr marL="0" indent="0" algn="l">
              <a:buFont typeface="Arial" panose="020B0604020202020204" pitchFamily="34" charset="0"/>
              <a:buNone/>
              <a:defRPr sz="1467" b="1" baseline="0">
                <a:solidFill>
                  <a:srgbClr val="404040"/>
                </a:solidFill>
                <a:latin typeface="Arial" panose="020B0604020202020204" pitchFamily="34" charset="0"/>
              </a:defRPr>
            </a:lvl1pPr>
          </a:lstStyle>
          <a:p>
            <a:pPr lvl="0"/>
            <a:r>
              <a:rPr lang="en-US" dirty="0"/>
              <a:t>Full Name</a:t>
            </a:r>
            <a:endParaRPr lang="en-ZA" dirty="0"/>
          </a:p>
        </p:txBody>
      </p:sp>
      <p:sp>
        <p:nvSpPr>
          <p:cNvPr id="125" name="Text Placeholder 17">
            <a:extLst>
              <a:ext uri="{FF2B5EF4-FFF2-40B4-BE49-F238E27FC236}">
                <a16:creationId xmlns:a16="http://schemas.microsoft.com/office/drawing/2014/main" id="{03653AFA-6C70-48D3-8D1B-69364A1EF007}"/>
              </a:ext>
            </a:extLst>
          </p:cNvPr>
          <p:cNvSpPr>
            <a:spLocks noGrp="1"/>
          </p:cNvSpPr>
          <p:nvPr>
            <p:ph type="body" sz="quarter" idx="55"/>
          </p:nvPr>
        </p:nvSpPr>
        <p:spPr>
          <a:xfrm>
            <a:off x="9469651" y="5691493"/>
            <a:ext cx="2065828" cy="259713"/>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Arial" panose="020B0604020202020204" pitchFamily="34" charset="0"/>
              </a:defRPr>
            </a:lvl1pPr>
          </a:lstStyle>
          <a:p>
            <a:pPr lvl="0"/>
            <a:r>
              <a:rPr lang="en-US" smtClean="0"/>
              <a:t>Edit Master text styles</a:t>
            </a:r>
          </a:p>
        </p:txBody>
      </p:sp>
      <p:sp>
        <p:nvSpPr>
          <p:cNvPr id="126" name="Text Placeholder 17">
            <a:extLst>
              <a:ext uri="{FF2B5EF4-FFF2-40B4-BE49-F238E27FC236}">
                <a16:creationId xmlns:a16="http://schemas.microsoft.com/office/drawing/2014/main" id="{71F52D3D-2C2C-4248-8340-C89D03424B8B}"/>
              </a:ext>
            </a:extLst>
          </p:cNvPr>
          <p:cNvSpPr>
            <a:spLocks noGrp="1"/>
          </p:cNvSpPr>
          <p:nvPr>
            <p:ph type="body" sz="quarter" idx="56" hasCustomPrompt="1"/>
          </p:nvPr>
        </p:nvSpPr>
        <p:spPr>
          <a:xfrm>
            <a:off x="9469651" y="5429969"/>
            <a:ext cx="2065828" cy="259715"/>
          </a:xfrm>
          <a:prstGeom prst="rect">
            <a:avLst/>
          </a:prstGeom>
        </p:spPr>
        <p:txBody>
          <a:bodyPr tIns="0" anchor="b">
            <a:noAutofit/>
          </a:bodyPr>
          <a:lstStyle>
            <a:lvl1pPr marL="0" indent="0" algn="l">
              <a:buFont typeface="Arial" panose="020B0604020202020204" pitchFamily="34" charset="0"/>
              <a:buNone/>
              <a:defRPr sz="1200" i="1" baseline="0">
                <a:solidFill>
                  <a:srgbClr val="404040"/>
                </a:solidFill>
                <a:latin typeface="Arial" panose="020B0604020202020204" pitchFamily="34" charset="0"/>
              </a:defRPr>
            </a:lvl1pPr>
          </a:lstStyle>
          <a:p>
            <a:pPr lvl="0"/>
            <a:r>
              <a:rPr lang="en-US" dirty="0"/>
              <a:t>Title</a:t>
            </a:r>
            <a:endParaRPr lang="en-ZA" dirty="0"/>
          </a:p>
        </p:txBody>
      </p:sp>
      <p:sp>
        <p:nvSpPr>
          <p:cNvPr id="127" name="Text Placeholder 17">
            <a:extLst>
              <a:ext uri="{FF2B5EF4-FFF2-40B4-BE49-F238E27FC236}">
                <a16:creationId xmlns:a16="http://schemas.microsoft.com/office/drawing/2014/main" id="{E015D3AA-F7A1-473F-88FD-35DC753D3845}"/>
              </a:ext>
            </a:extLst>
          </p:cNvPr>
          <p:cNvSpPr>
            <a:spLocks noGrp="1"/>
          </p:cNvSpPr>
          <p:nvPr>
            <p:ph type="body" sz="quarter" idx="57"/>
          </p:nvPr>
        </p:nvSpPr>
        <p:spPr>
          <a:xfrm>
            <a:off x="9469651" y="5955161"/>
            <a:ext cx="2065828" cy="259715"/>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Arial" panose="020B0604020202020204" pitchFamily="34" charset="0"/>
              </a:defRPr>
            </a:lvl1pPr>
          </a:lstStyle>
          <a:p>
            <a:pPr lvl="0"/>
            <a:r>
              <a:rPr lang="en-US" smtClean="0"/>
              <a:t>Edit Master text styles</a:t>
            </a:r>
          </a:p>
        </p:txBody>
      </p:sp>
      <p:cxnSp>
        <p:nvCxnSpPr>
          <p:cNvPr id="53" name="Straight Connector 52">
            <a:extLst>
              <a:ext uri="{FF2B5EF4-FFF2-40B4-BE49-F238E27FC236}">
                <a16:creationId xmlns:a16="http://schemas.microsoft.com/office/drawing/2014/main" id="{7CE28077-A42C-4647-90CD-1BEF2893CEDF}"/>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Slide Number Placeholder 5">
            <a:extLst>
              <a:ext uri="{FF2B5EF4-FFF2-40B4-BE49-F238E27FC236}">
                <a16:creationId xmlns:a16="http://schemas.microsoft.com/office/drawing/2014/main" id="{DA219C72-FE2D-4AB3-9FD2-2703E706892B}"/>
              </a:ext>
            </a:extLst>
          </p:cNvPr>
          <p:cNvSpPr>
            <a:spLocks noGrp="1"/>
          </p:cNvSpPr>
          <p:nvPr>
            <p:ph type="sldNum" sz="quarter" idx="4"/>
          </p:nvPr>
        </p:nvSpPr>
        <p:spPr>
          <a:xfrm>
            <a:off x="480233" y="6382857"/>
            <a:ext cx="517451" cy="220035"/>
          </a:xfrm>
          <a:prstGeom prst="rect">
            <a:avLst/>
          </a:prstGeom>
          <a:noFill/>
        </p:spPr>
        <p:txBody>
          <a:bodyPr vert="horz" lIns="68492" tIns="34289" rIns="68492" bIns="34289" rtlCol="0" anchor="ctr"/>
          <a:lstStyle>
            <a:lvl1pPr algn="l">
              <a:defRPr sz="1467" b="0">
                <a:solidFill>
                  <a:schemeClr val="accent4"/>
                </a:solidFill>
                <a:latin typeface="Arial" panose="020B0604020202020204" pitchFamily="34" charset="0"/>
                <a:ea typeface="Lato" panose="020F0502020204030203" pitchFamily="34" charset="0"/>
                <a:cs typeface="Arial" panose="020B0604020202020204"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55" name="Straight Connector 54">
            <a:extLst>
              <a:ext uri="{FF2B5EF4-FFF2-40B4-BE49-F238E27FC236}">
                <a16:creationId xmlns:a16="http://schemas.microsoft.com/office/drawing/2014/main" id="{2A72B1A2-C13C-4593-8603-94F4328ACFDE}"/>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47183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3_End slide">
    <p:spTree>
      <p:nvGrpSpPr>
        <p:cNvPr id="1" name=""/>
        <p:cNvGrpSpPr/>
        <p:nvPr/>
      </p:nvGrpSpPr>
      <p:grpSpPr>
        <a:xfrm>
          <a:off x="0" y="0"/>
          <a:ext cx="0" cy="0"/>
          <a:chOff x="0" y="0"/>
          <a:chExt cx="0" cy="0"/>
        </a:xfrm>
      </p:grpSpPr>
      <p:pic>
        <p:nvPicPr>
          <p:cNvPr id="3" name="Picture 2"/>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 y="-1"/>
            <a:ext cx="12193524" cy="6858000"/>
          </a:xfrm>
          <a:prstGeom prst="rect">
            <a:avLst/>
          </a:prstGeom>
        </p:spPr>
      </p:pic>
      <p:sp>
        <p:nvSpPr>
          <p:cNvPr id="18" name="Freeform: Shape 17">
            <a:extLst>
              <a:ext uri="{FF2B5EF4-FFF2-40B4-BE49-F238E27FC236}">
                <a16:creationId xmlns:a16="http://schemas.microsoft.com/office/drawing/2014/main" id="{349BC589-1A6A-4AA4-A140-C32137EE0D4E}"/>
              </a:ext>
            </a:extLst>
          </p:cNvPr>
          <p:cNvSpPr/>
          <p:nvPr userDrawn="1"/>
        </p:nvSpPr>
        <p:spPr>
          <a:xfrm>
            <a:off x="-1402008" y="0"/>
            <a:ext cx="13479707" cy="6858000"/>
          </a:xfrm>
          <a:custGeom>
            <a:avLst/>
            <a:gdLst>
              <a:gd name="connsiteX0" fmla="*/ 1402005 w 13479706"/>
              <a:gd name="connsiteY0" fmla="*/ 0 h 6858000"/>
              <a:gd name="connsiteX1" fmla="*/ 3662516 w 13479706"/>
              <a:gd name="connsiteY1" fmla="*/ 0 h 6858000"/>
              <a:gd name="connsiteX2" fmla="*/ 3748258 w 13479706"/>
              <a:gd name="connsiteY2" fmla="*/ 0 h 6858000"/>
              <a:gd name="connsiteX3" fmla="*/ 4378414 w 13479706"/>
              <a:gd name="connsiteY3" fmla="*/ 0 h 6858000"/>
              <a:gd name="connsiteX4" fmla="*/ 4378414 w 13479706"/>
              <a:gd name="connsiteY4" fmla="*/ 4 h 6858000"/>
              <a:gd name="connsiteX5" fmla="*/ 13479706 w 13479706"/>
              <a:gd name="connsiteY5" fmla="*/ 4 h 6858000"/>
              <a:gd name="connsiteX6" fmla="*/ 10783765 w 13479706"/>
              <a:gd name="connsiteY6" fmla="*/ 6857998 h 6858000"/>
              <a:gd name="connsiteX7" fmla="*/ 4378414 w 13479706"/>
              <a:gd name="connsiteY7" fmla="*/ 6857998 h 6858000"/>
              <a:gd name="connsiteX8" fmla="*/ 4378414 w 13479706"/>
              <a:gd name="connsiteY8" fmla="*/ 6858000 h 6858000"/>
              <a:gd name="connsiteX9" fmla="*/ 3748258 w 13479706"/>
              <a:gd name="connsiteY9" fmla="*/ 6858000 h 6858000"/>
              <a:gd name="connsiteX10" fmla="*/ 3662516 w 13479706"/>
              <a:gd name="connsiteY10" fmla="*/ 6858000 h 6858000"/>
              <a:gd name="connsiteX11" fmla="*/ 1402005 w 13479706"/>
              <a:gd name="connsiteY11" fmla="*/ 6858000 h 6858000"/>
              <a:gd name="connsiteX12" fmla="*/ 1402005 w 13479706"/>
              <a:gd name="connsiteY12" fmla="*/ 6857998 h 6858000"/>
              <a:gd name="connsiteX13" fmla="*/ 0 w 13479706"/>
              <a:gd name="connsiteY13" fmla="*/ 6857998 h 6858000"/>
              <a:gd name="connsiteX14" fmla="*/ 0 w 13479706"/>
              <a:gd name="connsiteY14" fmla="*/ 6857997 h 6858000"/>
              <a:gd name="connsiteX15" fmla="*/ 1402005 w 13479706"/>
              <a:gd name="connsiteY15"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79706" h="6858000">
                <a:moveTo>
                  <a:pt x="1402005" y="0"/>
                </a:moveTo>
                <a:lnTo>
                  <a:pt x="3662516" y="0"/>
                </a:lnTo>
                <a:lnTo>
                  <a:pt x="3748258" y="0"/>
                </a:lnTo>
                <a:lnTo>
                  <a:pt x="4378414" y="0"/>
                </a:lnTo>
                <a:lnTo>
                  <a:pt x="4378414" y="4"/>
                </a:lnTo>
                <a:lnTo>
                  <a:pt x="13479706" y="4"/>
                </a:lnTo>
                <a:lnTo>
                  <a:pt x="10783765" y="6857998"/>
                </a:lnTo>
                <a:lnTo>
                  <a:pt x="4378414" y="6857998"/>
                </a:lnTo>
                <a:lnTo>
                  <a:pt x="4378414" y="6858000"/>
                </a:lnTo>
                <a:lnTo>
                  <a:pt x="3748258" y="6858000"/>
                </a:lnTo>
                <a:lnTo>
                  <a:pt x="3662516" y="6858000"/>
                </a:lnTo>
                <a:lnTo>
                  <a:pt x="1402005" y="6858000"/>
                </a:lnTo>
                <a:lnTo>
                  <a:pt x="1402005" y="6857998"/>
                </a:lnTo>
                <a:lnTo>
                  <a:pt x="0" y="6857998"/>
                </a:lnTo>
                <a:lnTo>
                  <a:pt x="0" y="6857997"/>
                </a:lnTo>
                <a:lnTo>
                  <a:pt x="1402005" y="6857997"/>
                </a:lnTo>
                <a:close/>
              </a:path>
            </a:pathLst>
          </a:cu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23" tIns="45719" rIns="91323" bIns="45719" rtlCol="0" anchor="ctr"/>
          <a:lstStyle/>
          <a:p>
            <a:pPr algn="ctr" defTabSz="913040"/>
            <a:endParaRPr lang="en-IE" sz="1867" dirty="0">
              <a:solidFill>
                <a:prstClr val="white"/>
              </a:solidFill>
              <a:latin typeface="Arial" panose="020B0604020202020204" pitchFamily="34" charset="0"/>
            </a:endParaRPr>
          </a:p>
        </p:txBody>
      </p:sp>
      <p:sp>
        <p:nvSpPr>
          <p:cNvPr id="7" name="Title 1">
            <a:extLst>
              <a:ext uri="{FF2B5EF4-FFF2-40B4-BE49-F238E27FC236}">
                <a16:creationId xmlns:a16="http://schemas.microsoft.com/office/drawing/2014/main" id="{0644B884-849C-46CD-BFBC-6F5A6704DAF6}"/>
              </a:ext>
            </a:extLst>
          </p:cNvPr>
          <p:cNvSpPr txBox="1">
            <a:spLocks/>
          </p:cNvSpPr>
          <p:nvPr userDrawn="1"/>
        </p:nvSpPr>
        <p:spPr>
          <a:xfrm>
            <a:off x="2987293" y="2922089"/>
            <a:ext cx="6020353" cy="1285211"/>
          </a:xfrm>
          <a:prstGeom prst="rect">
            <a:avLst/>
          </a:prstGeom>
        </p:spPr>
        <p:txBody>
          <a:bodyPr vert="horz" lIns="91323" tIns="45719" rIns="91323" bIns="45719" rtlCol="0" anchor="ctr">
            <a:normAutofit/>
          </a:bodyPr>
          <a:lstStyle>
            <a:lvl1pPr algn="l" defTabSz="914400" rtl="0" eaLnBrk="1" latinLnBrk="0" hangingPunct="1">
              <a:lnSpc>
                <a:spcPct val="90000"/>
              </a:lnSpc>
              <a:spcBef>
                <a:spcPct val="0"/>
              </a:spcBef>
              <a:buNone/>
              <a:defRPr sz="2800" b="0" i="0" kern="1200">
                <a:solidFill>
                  <a:srgbClr val="E1A51E"/>
                </a:solidFill>
                <a:latin typeface="Raleway" charset="0"/>
                <a:ea typeface="Raleway" charset="0"/>
                <a:cs typeface="Raleway" charset="0"/>
              </a:defRPr>
            </a:lvl1pPr>
          </a:lstStyle>
          <a:p>
            <a:pPr algn="ctr"/>
            <a:r>
              <a:rPr lang="en-GB" sz="7200" dirty="0">
                <a:solidFill>
                  <a:prstClr val="white"/>
                </a:solidFill>
                <a:latin typeface="Lato Light" panose="020F0302020204030203" pitchFamily="34" charset="0"/>
              </a:rPr>
              <a:t>Thank you</a:t>
            </a:r>
          </a:p>
        </p:txBody>
      </p:sp>
      <p:pic>
        <p:nvPicPr>
          <p:cNvPr id="16" name="Picture 15">
            <a:extLst>
              <a:ext uri="{FF2B5EF4-FFF2-40B4-BE49-F238E27FC236}">
                <a16:creationId xmlns:a16="http://schemas.microsoft.com/office/drawing/2014/main" id="{7DCA3EA8-B383-46D3-B286-766FEFD031A2}"/>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70636" y="1695225"/>
            <a:ext cx="850831" cy="850831"/>
          </a:xfrm>
          <a:prstGeom prst="rect">
            <a:avLst/>
          </a:prstGeom>
        </p:spPr>
      </p:pic>
      <p:cxnSp>
        <p:nvCxnSpPr>
          <p:cNvPr id="9" name="Straight Connector 8">
            <a:extLst>
              <a:ext uri="{FF2B5EF4-FFF2-40B4-BE49-F238E27FC236}">
                <a16:creationId xmlns:a16="http://schemas.microsoft.com/office/drawing/2014/main" id="{7B7C8F3F-CA51-4765-8253-5F74950DD932}"/>
              </a:ext>
            </a:extLst>
          </p:cNvPr>
          <p:cNvCxnSpPr>
            <a:cxnSpLocks/>
          </p:cNvCxnSpPr>
          <p:nvPr userDrawn="1"/>
        </p:nvCxnSpPr>
        <p:spPr>
          <a:xfrm>
            <a:off x="3910420" y="4429357"/>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Freeform: Shape 11">
            <a:extLst>
              <a:ext uri="{FF2B5EF4-FFF2-40B4-BE49-F238E27FC236}">
                <a16:creationId xmlns:a16="http://schemas.microsoft.com/office/drawing/2014/main" id="{47BA8C32-06BA-4030-A70E-A16FD0A8937E}"/>
              </a:ext>
            </a:extLst>
          </p:cNvPr>
          <p:cNvSpPr/>
          <p:nvPr userDrawn="1"/>
        </p:nvSpPr>
        <p:spPr>
          <a:xfrm>
            <a:off x="9384196" y="134080"/>
            <a:ext cx="2817973" cy="6726399"/>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 name="connsiteX0" fmla="*/ 8875059 w 9106434"/>
              <a:gd name="connsiteY0" fmla="*/ 10758 h 6722783"/>
              <a:gd name="connsiteX1" fmla="*/ 9106434 w 9106434"/>
              <a:gd name="connsiteY1" fmla="*/ 0 h 6722783"/>
              <a:gd name="connsiteX2" fmla="*/ 6463646 w 9106434"/>
              <a:gd name="connsiteY2" fmla="*/ 6722783 h 6722783"/>
              <a:gd name="connsiteX3" fmla="*/ 0 w 9106434"/>
              <a:gd name="connsiteY3" fmla="*/ 6722783 h 6722783"/>
              <a:gd name="connsiteX4" fmla="*/ 8875059 w 9106434"/>
              <a:gd name="connsiteY4" fmla="*/ 10758 h 6722783"/>
              <a:gd name="connsiteX0" fmla="*/ 8936971 w 9106434"/>
              <a:gd name="connsiteY0" fmla="*/ 3614 h 6722783"/>
              <a:gd name="connsiteX1" fmla="*/ 9106434 w 9106434"/>
              <a:gd name="connsiteY1" fmla="*/ 0 h 6722783"/>
              <a:gd name="connsiteX2" fmla="*/ 6463646 w 9106434"/>
              <a:gd name="connsiteY2" fmla="*/ 6722783 h 6722783"/>
              <a:gd name="connsiteX3" fmla="*/ 0 w 9106434"/>
              <a:gd name="connsiteY3" fmla="*/ 6722783 h 6722783"/>
              <a:gd name="connsiteX4" fmla="*/ 8936971 w 9106434"/>
              <a:gd name="connsiteY4" fmla="*/ 3614 h 6722783"/>
              <a:gd name="connsiteX0" fmla="*/ 8946496 w 9106434"/>
              <a:gd name="connsiteY0" fmla="*/ 0 h 6723931"/>
              <a:gd name="connsiteX1" fmla="*/ 9106434 w 9106434"/>
              <a:gd name="connsiteY1" fmla="*/ 1148 h 6723931"/>
              <a:gd name="connsiteX2" fmla="*/ 6463646 w 9106434"/>
              <a:gd name="connsiteY2" fmla="*/ 6723931 h 6723931"/>
              <a:gd name="connsiteX3" fmla="*/ 0 w 9106434"/>
              <a:gd name="connsiteY3" fmla="*/ 6723931 h 6723931"/>
              <a:gd name="connsiteX4" fmla="*/ 8946496 w 9106434"/>
              <a:gd name="connsiteY4" fmla="*/ 0 h 6723931"/>
              <a:gd name="connsiteX0" fmla="*/ 8951258 w 9106434"/>
              <a:gd name="connsiteY0" fmla="*/ 1233 h 6722783"/>
              <a:gd name="connsiteX1" fmla="*/ 9106434 w 9106434"/>
              <a:gd name="connsiteY1" fmla="*/ 0 h 6722783"/>
              <a:gd name="connsiteX2" fmla="*/ 6463646 w 9106434"/>
              <a:gd name="connsiteY2" fmla="*/ 6722783 h 6722783"/>
              <a:gd name="connsiteX3" fmla="*/ 0 w 9106434"/>
              <a:gd name="connsiteY3" fmla="*/ 6722783 h 6722783"/>
              <a:gd name="connsiteX4" fmla="*/ 8951258 w 9106434"/>
              <a:gd name="connsiteY4" fmla="*/ 1233 h 6722783"/>
              <a:gd name="connsiteX0" fmla="*/ 8946495 w 9106434"/>
              <a:gd name="connsiteY0" fmla="*/ 0 h 6726313"/>
              <a:gd name="connsiteX1" fmla="*/ 9106434 w 9106434"/>
              <a:gd name="connsiteY1" fmla="*/ 3530 h 6726313"/>
              <a:gd name="connsiteX2" fmla="*/ 6463646 w 9106434"/>
              <a:gd name="connsiteY2" fmla="*/ 6726313 h 6726313"/>
              <a:gd name="connsiteX3" fmla="*/ 0 w 9106434"/>
              <a:gd name="connsiteY3" fmla="*/ 6726313 h 6726313"/>
              <a:gd name="connsiteX4" fmla="*/ 8946495 w 9106434"/>
              <a:gd name="connsiteY4" fmla="*/ 0 h 6726313"/>
              <a:gd name="connsiteX0" fmla="*/ 8946495 w 9106434"/>
              <a:gd name="connsiteY0" fmla="*/ 0 h 6726313"/>
              <a:gd name="connsiteX1" fmla="*/ 9106434 w 9106434"/>
              <a:gd name="connsiteY1" fmla="*/ 3530 h 6726313"/>
              <a:gd name="connsiteX2" fmla="*/ 6463646 w 9106434"/>
              <a:gd name="connsiteY2" fmla="*/ 6726313 h 6726313"/>
              <a:gd name="connsiteX3" fmla="*/ 0 w 9106434"/>
              <a:gd name="connsiteY3" fmla="*/ 6726313 h 6726313"/>
              <a:gd name="connsiteX4" fmla="*/ 8946495 w 9106434"/>
              <a:gd name="connsiteY4" fmla="*/ 0 h 6726313"/>
              <a:gd name="connsiteX0" fmla="*/ 8946495 w 9106434"/>
              <a:gd name="connsiteY0" fmla="*/ 0 h 6723932"/>
              <a:gd name="connsiteX1" fmla="*/ 9106434 w 9106434"/>
              <a:gd name="connsiteY1" fmla="*/ 1149 h 6723932"/>
              <a:gd name="connsiteX2" fmla="*/ 6463646 w 9106434"/>
              <a:gd name="connsiteY2" fmla="*/ 6723932 h 6723932"/>
              <a:gd name="connsiteX3" fmla="*/ 0 w 9106434"/>
              <a:gd name="connsiteY3" fmla="*/ 6723932 h 6723932"/>
              <a:gd name="connsiteX4" fmla="*/ 8946495 w 9106434"/>
              <a:gd name="connsiteY4" fmla="*/ 0 h 6723932"/>
              <a:gd name="connsiteX0" fmla="*/ 8939352 w 9106434"/>
              <a:gd name="connsiteY0" fmla="*/ 0 h 6723932"/>
              <a:gd name="connsiteX1" fmla="*/ 9106434 w 9106434"/>
              <a:gd name="connsiteY1" fmla="*/ 1149 h 6723932"/>
              <a:gd name="connsiteX2" fmla="*/ 6463646 w 9106434"/>
              <a:gd name="connsiteY2" fmla="*/ 6723932 h 6723932"/>
              <a:gd name="connsiteX3" fmla="*/ 0 w 9106434"/>
              <a:gd name="connsiteY3" fmla="*/ 6723932 h 6723932"/>
              <a:gd name="connsiteX4" fmla="*/ 8939352 w 9106434"/>
              <a:gd name="connsiteY4" fmla="*/ 0 h 6723932"/>
              <a:gd name="connsiteX0" fmla="*/ 2646129 w 2813211"/>
              <a:gd name="connsiteY0" fmla="*/ 0 h 6745447"/>
              <a:gd name="connsiteX1" fmla="*/ 2813211 w 2813211"/>
              <a:gd name="connsiteY1" fmla="*/ 1149 h 6745447"/>
              <a:gd name="connsiteX2" fmla="*/ 170423 w 2813211"/>
              <a:gd name="connsiteY2" fmla="*/ 6723932 h 6745447"/>
              <a:gd name="connsiteX3" fmla="*/ 0 w 2813211"/>
              <a:gd name="connsiteY3" fmla="*/ 6745447 h 6745447"/>
              <a:gd name="connsiteX4" fmla="*/ 2646129 w 2813211"/>
              <a:gd name="connsiteY4" fmla="*/ 0 h 6745447"/>
              <a:gd name="connsiteX0" fmla="*/ 2648510 w 2815592"/>
              <a:gd name="connsiteY0" fmla="*/ 0 h 6726397"/>
              <a:gd name="connsiteX1" fmla="*/ 2815592 w 2815592"/>
              <a:gd name="connsiteY1" fmla="*/ 1149 h 6726397"/>
              <a:gd name="connsiteX2" fmla="*/ 172804 w 2815592"/>
              <a:gd name="connsiteY2" fmla="*/ 6723932 h 6726397"/>
              <a:gd name="connsiteX3" fmla="*/ 0 w 2815592"/>
              <a:gd name="connsiteY3" fmla="*/ 6726397 h 6726397"/>
              <a:gd name="connsiteX4" fmla="*/ 2648510 w 2815592"/>
              <a:gd name="connsiteY4" fmla="*/ 0 h 6726397"/>
              <a:gd name="connsiteX0" fmla="*/ 2653272 w 2820354"/>
              <a:gd name="connsiteY0" fmla="*/ 0 h 6728779"/>
              <a:gd name="connsiteX1" fmla="*/ 2820354 w 2820354"/>
              <a:gd name="connsiteY1" fmla="*/ 1149 h 6728779"/>
              <a:gd name="connsiteX2" fmla="*/ 177566 w 2820354"/>
              <a:gd name="connsiteY2" fmla="*/ 6723932 h 6728779"/>
              <a:gd name="connsiteX3" fmla="*/ 0 w 2820354"/>
              <a:gd name="connsiteY3" fmla="*/ 6728779 h 6728779"/>
              <a:gd name="connsiteX4" fmla="*/ 2653272 w 2820354"/>
              <a:gd name="connsiteY4" fmla="*/ 0 h 6728779"/>
              <a:gd name="connsiteX0" fmla="*/ 2650891 w 2817973"/>
              <a:gd name="connsiteY0" fmla="*/ 0 h 6726398"/>
              <a:gd name="connsiteX1" fmla="*/ 2817973 w 2817973"/>
              <a:gd name="connsiteY1" fmla="*/ 1149 h 6726398"/>
              <a:gd name="connsiteX2" fmla="*/ 175185 w 2817973"/>
              <a:gd name="connsiteY2" fmla="*/ 6723932 h 6726398"/>
              <a:gd name="connsiteX3" fmla="*/ 0 w 2817973"/>
              <a:gd name="connsiteY3" fmla="*/ 6726398 h 6726398"/>
              <a:gd name="connsiteX4" fmla="*/ 2650891 w 2817973"/>
              <a:gd name="connsiteY4" fmla="*/ 0 h 6726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7973" h="6726398">
                <a:moveTo>
                  <a:pt x="2650891" y="0"/>
                </a:moveTo>
                <a:lnTo>
                  <a:pt x="2817973" y="1149"/>
                </a:lnTo>
                <a:lnTo>
                  <a:pt x="175185" y="6723932"/>
                </a:lnTo>
                <a:lnTo>
                  <a:pt x="0" y="6726398"/>
                </a:lnTo>
                <a:lnTo>
                  <a:pt x="265089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23" tIns="45719" rIns="91323" bIns="45719" rtlCol="0" anchor="ctr"/>
          <a:lstStyle/>
          <a:p>
            <a:pPr algn="ctr" defTabSz="913040"/>
            <a:endParaRPr lang="en-IE" sz="1867" dirty="0">
              <a:solidFill>
                <a:prstClr val="white"/>
              </a:solidFill>
              <a:latin typeface="Arial" panose="020B0604020202020204" pitchFamily="34" charset="0"/>
            </a:endParaRPr>
          </a:p>
        </p:txBody>
      </p:sp>
    </p:spTree>
    <p:extLst>
      <p:ext uri="{BB962C8B-B14F-4D97-AF65-F5344CB8AC3E}">
        <p14:creationId xmlns:p14="http://schemas.microsoft.com/office/powerpoint/2010/main" val="2502976950"/>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7_End slide">
    <p:spTree>
      <p:nvGrpSpPr>
        <p:cNvPr id="1" name=""/>
        <p:cNvGrpSpPr/>
        <p:nvPr/>
      </p:nvGrpSpPr>
      <p:grpSpPr>
        <a:xfrm>
          <a:off x="0" y="0"/>
          <a:ext cx="0" cy="0"/>
          <a:chOff x="0" y="0"/>
          <a:chExt cx="0" cy="0"/>
        </a:xfrm>
      </p:grpSpPr>
      <p:pic>
        <p:nvPicPr>
          <p:cNvPr id="3" name="Picture 2"/>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 y="-1"/>
            <a:ext cx="12193524" cy="6858000"/>
          </a:xfrm>
          <a:prstGeom prst="rect">
            <a:avLst/>
          </a:prstGeom>
        </p:spPr>
      </p:pic>
      <p:sp>
        <p:nvSpPr>
          <p:cNvPr id="18" name="Freeform: Shape 17">
            <a:extLst>
              <a:ext uri="{FF2B5EF4-FFF2-40B4-BE49-F238E27FC236}">
                <a16:creationId xmlns:a16="http://schemas.microsoft.com/office/drawing/2014/main" id="{349BC589-1A6A-4AA4-A140-C32137EE0D4E}"/>
              </a:ext>
            </a:extLst>
          </p:cNvPr>
          <p:cNvSpPr/>
          <p:nvPr userDrawn="1"/>
        </p:nvSpPr>
        <p:spPr>
          <a:xfrm>
            <a:off x="-1402008" y="0"/>
            <a:ext cx="13479707" cy="6858000"/>
          </a:xfrm>
          <a:custGeom>
            <a:avLst/>
            <a:gdLst>
              <a:gd name="connsiteX0" fmla="*/ 1402005 w 13479706"/>
              <a:gd name="connsiteY0" fmla="*/ 0 h 6858000"/>
              <a:gd name="connsiteX1" fmla="*/ 3662516 w 13479706"/>
              <a:gd name="connsiteY1" fmla="*/ 0 h 6858000"/>
              <a:gd name="connsiteX2" fmla="*/ 3748258 w 13479706"/>
              <a:gd name="connsiteY2" fmla="*/ 0 h 6858000"/>
              <a:gd name="connsiteX3" fmla="*/ 4378414 w 13479706"/>
              <a:gd name="connsiteY3" fmla="*/ 0 h 6858000"/>
              <a:gd name="connsiteX4" fmla="*/ 4378414 w 13479706"/>
              <a:gd name="connsiteY4" fmla="*/ 4 h 6858000"/>
              <a:gd name="connsiteX5" fmla="*/ 13479706 w 13479706"/>
              <a:gd name="connsiteY5" fmla="*/ 4 h 6858000"/>
              <a:gd name="connsiteX6" fmla="*/ 10783765 w 13479706"/>
              <a:gd name="connsiteY6" fmla="*/ 6857998 h 6858000"/>
              <a:gd name="connsiteX7" fmla="*/ 4378414 w 13479706"/>
              <a:gd name="connsiteY7" fmla="*/ 6857998 h 6858000"/>
              <a:gd name="connsiteX8" fmla="*/ 4378414 w 13479706"/>
              <a:gd name="connsiteY8" fmla="*/ 6858000 h 6858000"/>
              <a:gd name="connsiteX9" fmla="*/ 3748258 w 13479706"/>
              <a:gd name="connsiteY9" fmla="*/ 6858000 h 6858000"/>
              <a:gd name="connsiteX10" fmla="*/ 3662516 w 13479706"/>
              <a:gd name="connsiteY10" fmla="*/ 6858000 h 6858000"/>
              <a:gd name="connsiteX11" fmla="*/ 1402005 w 13479706"/>
              <a:gd name="connsiteY11" fmla="*/ 6858000 h 6858000"/>
              <a:gd name="connsiteX12" fmla="*/ 1402005 w 13479706"/>
              <a:gd name="connsiteY12" fmla="*/ 6857998 h 6858000"/>
              <a:gd name="connsiteX13" fmla="*/ 0 w 13479706"/>
              <a:gd name="connsiteY13" fmla="*/ 6857998 h 6858000"/>
              <a:gd name="connsiteX14" fmla="*/ 0 w 13479706"/>
              <a:gd name="connsiteY14" fmla="*/ 6857997 h 6858000"/>
              <a:gd name="connsiteX15" fmla="*/ 1402005 w 13479706"/>
              <a:gd name="connsiteY15"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79706" h="6858000">
                <a:moveTo>
                  <a:pt x="1402005" y="0"/>
                </a:moveTo>
                <a:lnTo>
                  <a:pt x="3662516" y="0"/>
                </a:lnTo>
                <a:lnTo>
                  <a:pt x="3748258" y="0"/>
                </a:lnTo>
                <a:lnTo>
                  <a:pt x="4378414" y="0"/>
                </a:lnTo>
                <a:lnTo>
                  <a:pt x="4378414" y="4"/>
                </a:lnTo>
                <a:lnTo>
                  <a:pt x="13479706" y="4"/>
                </a:lnTo>
                <a:lnTo>
                  <a:pt x="10783765" y="6857998"/>
                </a:lnTo>
                <a:lnTo>
                  <a:pt x="4378414" y="6857998"/>
                </a:lnTo>
                <a:lnTo>
                  <a:pt x="4378414" y="6858000"/>
                </a:lnTo>
                <a:lnTo>
                  <a:pt x="3748258" y="6858000"/>
                </a:lnTo>
                <a:lnTo>
                  <a:pt x="3662516" y="6858000"/>
                </a:lnTo>
                <a:lnTo>
                  <a:pt x="1402005" y="6858000"/>
                </a:lnTo>
                <a:lnTo>
                  <a:pt x="1402005" y="6857998"/>
                </a:lnTo>
                <a:lnTo>
                  <a:pt x="0" y="6857998"/>
                </a:lnTo>
                <a:lnTo>
                  <a:pt x="0" y="6857997"/>
                </a:lnTo>
                <a:lnTo>
                  <a:pt x="1402005" y="6857997"/>
                </a:lnTo>
                <a:close/>
              </a:path>
            </a:pathLst>
          </a:cu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23" tIns="45719" rIns="91323" bIns="45719" rtlCol="0" anchor="ctr"/>
          <a:lstStyle/>
          <a:p>
            <a:pPr algn="ctr" defTabSz="913040"/>
            <a:endParaRPr lang="en-IE" sz="1867" dirty="0">
              <a:solidFill>
                <a:prstClr val="white"/>
              </a:solidFill>
              <a:latin typeface="Arial" panose="020B0604020202020204" pitchFamily="34" charset="0"/>
            </a:endParaRPr>
          </a:p>
        </p:txBody>
      </p:sp>
      <p:sp>
        <p:nvSpPr>
          <p:cNvPr id="7" name="Title 1">
            <a:extLst>
              <a:ext uri="{FF2B5EF4-FFF2-40B4-BE49-F238E27FC236}">
                <a16:creationId xmlns:a16="http://schemas.microsoft.com/office/drawing/2014/main" id="{0644B884-849C-46CD-BFBC-6F5A6704DAF6}"/>
              </a:ext>
            </a:extLst>
          </p:cNvPr>
          <p:cNvSpPr txBox="1">
            <a:spLocks/>
          </p:cNvSpPr>
          <p:nvPr userDrawn="1"/>
        </p:nvSpPr>
        <p:spPr>
          <a:xfrm>
            <a:off x="2987293" y="2922089"/>
            <a:ext cx="6020353" cy="1285211"/>
          </a:xfrm>
          <a:prstGeom prst="rect">
            <a:avLst/>
          </a:prstGeom>
        </p:spPr>
        <p:txBody>
          <a:bodyPr vert="horz" lIns="91323" tIns="45719" rIns="91323" bIns="45719" rtlCol="0" anchor="ctr">
            <a:normAutofit/>
          </a:bodyPr>
          <a:lstStyle>
            <a:lvl1pPr algn="l" defTabSz="914400" rtl="0" eaLnBrk="1" latinLnBrk="0" hangingPunct="1">
              <a:lnSpc>
                <a:spcPct val="90000"/>
              </a:lnSpc>
              <a:spcBef>
                <a:spcPct val="0"/>
              </a:spcBef>
              <a:buNone/>
              <a:defRPr sz="2800" b="0" i="0" kern="1200">
                <a:solidFill>
                  <a:srgbClr val="E1A51E"/>
                </a:solidFill>
                <a:latin typeface="Raleway" charset="0"/>
                <a:ea typeface="Raleway" charset="0"/>
                <a:cs typeface="Raleway" charset="0"/>
              </a:defRPr>
            </a:lvl1pPr>
          </a:lstStyle>
          <a:p>
            <a:pPr algn="ctr"/>
            <a:r>
              <a:rPr lang="en-GB" sz="7200" dirty="0" smtClean="0">
                <a:solidFill>
                  <a:prstClr val="white"/>
                </a:solidFill>
                <a:latin typeface="Lato Light" panose="020F0302020204030203" pitchFamily="34" charset="0"/>
              </a:rPr>
              <a:t>Questions?</a:t>
            </a:r>
            <a:endParaRPr lang="en-GB" sz="7200" dirty="0">
              <a:solidFill>
                <a:prstClr val="white"/>
              </a:solidFill>
              <a:latin typeface="Lato Light" panose="020F0302020204030203" pitchFamily="34" charset="0"/>
            </a:endParaRPr>
          </a:p>
        </p:txBody>
      </p:sp>
      <p:pic>
        <p:nvPicPr>
          <p:cNvPr id="16" name="Picture 15">
            <a:extLst>
              <a:ext uri="{FF2B5EF4-FFF2-40B4-BE49-F238E27FC236}">
                <a16:creationId xmlns:a16="http://schemas.microsoft.com/office/drawing/2014/main" id="{7DCA3EA8-B383-46D3-B286-766FEFD031A2}"/>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70636" y="1695225"/>
            <a:ext cx="850831" cy="850831"/>
          </a:xfrm>
          <a:prstGeom prst="rect">
            <a:avLst/>
          </a:prstGeom>
        </p:spPr>
      </p:pic>
      <p:cxnSp>
        <p:nvCxnSpPr>
          <p:cNvPr id="9" name="Straight Connector 8">
            <a:extLst>
              <a:ext uri="{FF2B5EF4-FFF2-40B4-BE49-F238E27FC236}">
                <a16:creationId xmlns:a16="http://schemas.microsoft.com/office/drawing/2014/main" id="{7B7C8F3F-CA51-4765-8253-5F74950DD932}"/>
              </a:ext>
            </a:extLst>
          </p:cNvPr>
          <p:cNvCxnSpPr>
            <a:cxnSpLocks/>
          </p:cNvCxnSpPr>
          <p:nvPr userDrawn="1"/>
        </p:nvCxnSpPr>
        <p:spPr>
          <a:xfrm>
            <a:off x="3910420" y="4429357"/>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Freeform: Shape 11">
            <a:extLst>
              <a:ext uri="{FF2B5EF4-FFF2-40B4-BE49-F238E27FC236}">
                <a16:creationId xmlns:a16="http://schemas.microsoft.com/office/drawing/2014/main" id="{47BA8C32-06BA-4030-A70E-A16FD0A8937E}"/>
              </a:ext>
            </a:extLst>
          </p:cNvPr>
          <p:cNvSpPr/>
          <p:nvPr userDrawn="1"/>
        </p:nvSpPr>
        <p:spPr>
          <a:xfrm>
            <a:off x="9384787" y="134080"/>
            <a:ext cx="2817973" cy="6726399"/>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 name="connsiteX0" fmla="*/ 8875059 w 9106434"/>
              <a:gd name="connsiteY0" fmla="*/ 10758 h 6722783"/>
              <a:gd name="connsiteX1" fmla="*/ 9106434 w 9106434"/>
              <a:gd name="connsiteY1" fmla="*/ 0 h 6722783"/>
              <a:gd name="connsiteX2" fmla="*/ 6463646 w 9106434"/>
              <a:gd name="connsiteY2" fmla="*/ 6722783 h 6722783"/>
              <a:gd name="connsiteX3" fmla="*/ 0 w 9106434"/>
              <a:gd name="connsiteY3" fmla="*/ 6722783 h 6722783"/>
              <a:gd name="connsiteX4" fmla="*/ 8875059 w 9106434"/>
              <a:gd name="connsiteY4" fmla="*/ 10758 h 6722783"/>
              <a:gd name="connsiteX0" fmla="*/ 8936971 w 9106434"/>
              <a:gd name="connsiteY0" fmla="*/ 3614 h 6722783"/>
              <a:gd name="connsiteX1" fmla="*/ 9106434 w 9106434"/>
              <a:gd name="connsiteY1" fmla="*/ 0 h 6722783"/>
              <a:gd name="connsiteX2" fmla="*/ 6463646 w 9106434"/>
              <a:gd name="connsiteY2" fmla="*/ 6722783 h 6722783"/>
              <a:gd name="connsiteX3" fmla="*/ 0 w 9106434"/>
              <a:gd name="connsiteY3" fmla="*/ 6722783 h 6722783"/>
              <a:gd name="connsiteX4" fmla="*/ 8936971 w 9106434"/>
              <a:gd name="connsiteY4" fmla="*/ 3614 h 6722783"/>
              <a:gd name="connsiteX0" fmla="*/ 8946496 w 9106434"/>
              <a:gd name="connsiteY0" fmla="*/ 0 h 6723931"/>
              <a:gd name="connsiteX1" fmla="*/ 9106434 w 9106434"/>
              <a:gd name="connsiteY1" fmla="*/ 1148 h 6723931"/>
              <a:gd name="connsiteX2" fmla="*/ 6463646 w 9106434"/>
              <a:gd name="connsiteY2" fmla="*/ 6723931 h 6723931"/>
              <a:gd name="connsiteX3" fmla="*/ 0 w 9106434"/>
              <a:gd name="connsiteY3" fmla="*/ 6723931 h 6723931"/>
              <a:gd name="connsiteX4" fmla="*/ 8946496 w 9106434"/>
              <a:gd name="connsiteY4" fmla="*/ 0 h 6723931"/>
              <a:gd name="connsiteX0" fmla="*/ 8951258 w 9106434"/>
              <a:gd name="connsiteY0" fmla="*/ 1233 h 6722783"/>
              <a:gd name="connsiteX1" fmla="*/ 9106434 w 9106434"/>
              <a:gd name="connsiteY1" fmla="*/ 0 h 6722783"/>
              <a:gd name="connsiteX2" fmla="*/ 6463646 w 9106434"/>
              <a:gd name="connsiteY2" fmla="*/ 6722783 h 6722783"/>
              <a:gd name="connsiteX3" fmla="*/ 0 w 9106434"/>
              <a:gd name="connsiteY3" fmla="*/ 6722783 h 6722783"/>
              <a:gd name="connsiteX4" fmla="*/ 8951258 w 9106434"/>
              <a:gd name="connsiteY4" fmla="*/ 1233 h 6722783"/>
              <a:gd name="connsiteX0" fmla="*/ 8946495 w 9106434"/>
              <a:gd name="connsiteY0" fmla="*/ 0 h 6726313"/>
              <a:gd name="connsiteX1" fmla="*/ 9106434 w 9106434"/>
              <a:gd name="connsiteY1" fmla="*/ 3530 h 6726313"/>
              <a:gd name="connsiteX2" fmla="*/ 6463646 w 9106434"/>
              <a:gd name="connsiteY2" fmla="*/ 6726313 h 6726313"/>
              <a:gd name="connsiteX3" fmla="*/ 0 w 9106434"/>
              <a:gd name="connsiteY3" fmla="*/ 6726313 h 6726313"/>
              <a:gd name="connsiteX4" fmla="*/ 8946495 w 9106434"/>
              <a:gd name="connsiteY4" fmla="*/ 0 h 6726313"/>
              <a:gd name="connsiteX0" fmla="*/ 8946495 w 9106434"/>
              <a:gd name="connsiteY0" fmla="*/ 0 h 6726313"/>
              <a:gd name="connsiteX1" fmla="*/ 9106434 w 9106434"/>
              <a:gd name="connsiteY1" fmla="*/ 3530 h 6726313"/>
              <a:gd name="connsiteX2" fmla="*/ 6463646 w 9106434"/>
              <a:gd name="connsiteY2" fmla="*/ 6726313 h 6726313"/>
              <a:gd name="connsiteX3" fmla="*/ 0 w 9106434"/>
              <a:gd name="connsiteY3" fmla="*/ 6726313 h 6726313"/>
              <a:gd name="connsiteX4" fmla="*/ 8946495 w 9106434"/>
              <a:gd name="connsiteY4" fmla="*/ 0 h 6726313"/>
              <a:gd name="connsiteX0" fmla="*/ 8946495 w 9106434"/>
              <a:gd name="connsiteY0" fmla="*/ 0 h 6723932"/>
              <a:gd name="connsiteX1" fmla="*/ 9106434 w 9106434"/>
              <a:gd name="connsiteY1" fmla="*/ 1149 h 6723932"/>
              <a:gd name="connsiteX2" fmla="*/ 6463646 w 9106434"/>
              <a:gd name="connsiteY2" fmla="*/ 6723932 h 6723932"/>
              <a:gd name="connsiteX3" fmla="*/ 0 w 9106434"/>
              <a:gd name="connsiteY3" fmla="*/ 6723932 h 6723932"/>
              <a:gd name="connsiteX4" fmla="*/ 8946495 w 9106434"/>
              <a:gd name="connsiteY4" fmla="*/ 0 h 6723932"/>
              <a:gd name="connsiteX0" fmla="*/ 8939352 w 9106434"/>
              <a:gd name="connsiteY0" fmla="*/ 0 h 6723932"/>
              <a:gd name="connsiteX1" fmla="*/ 9106434 w 9106434"/>
              <a:gd name="connsiteY1" fmla="*/ 1149 h 6723932"/>
              <a:gd name="connsiteX2" fmla="*/ 6463646 w 9106434"/>
              <a:gd name="connsiteY2" fmla="*/ 6723932 h 6723932"/>
              <a:gd name="connsiteX3" fmla="*/ 0 w 9106434"/>
              <a:gd name="connsiteY3" fmla="*/ 6723932 h 6723932"/>
              <a:gd name="connsiteX4" fmla="*/ 8939352 w 9106434"/>
              <a:gd name="connsiteY4" fmla="*/ 0 h 6723932"/>
              <a:gd name="connsiteX0" fmla="*/ 2646129 w 2813211"/>
              <a:gd name="connsiteY0" fmla="*/ 0 h 6745447"/>
              <a:gd name="connsiteX1" fmla="*/ 2813211 w 2813211"/>
              <a:gd name="connsiteY1" fmla="*/ 1149 h 6745447"/>
              <a:gd name="connsiteX2" fmla="*/ 170423 w 2813211"/>
              <a:gd name="connsiteY2" fmla="*/ 6723932 h 6745447"/>
              <a:gd name="connsiteX3" fmla="*/ 0 w 2813211"/>
              <a:gd name="connsiteY3" fmla="*/ 6745447 h 6745447"/>
              <a:gd name="connsiteX4" fmla="*/ 2646129 w 2813211"/>
              <a:gd name="connsiteY4" fmla="*/ 0 h 6745447"/>
              <a:gd name="connsiteX0" fmla="*/ 2648510 w 2815592"/>
              <a:gd name="connsiteY0" fmla="*/ 0 h 6726397"/>
              <a:gd name="connsiteX1" fmla="*/ 2815592 w 2815592"/>
              <a:gd name="connsiteY1" fmla="*/ 1149 h 6726397"/>
              <a:gd name="connsiteX2" fmla="*/ 172804 w 2815592"/>
              <a:gd name="connsiteY2" fmla="*/ 6723932 h 6726397"/>
              <a:gd name="connsiteX3" fmla="*/ 0 w 2815592"/>
              <a:gd name="connsiteY3" fmla="*/ 6726397 h 6726397"/>
              <a:gd name="connsiteX4" fmla="*/ 2648510 w 2815592"/>
              <a:gd name="connsiteY4" fmla="*/ 0 h 6726397"/>
              <a:gd name="connsiteX0" fmla="*/ 2653272 w 2820354"/>
              <a:gd name="connsiteY0" fmla="*/ 0 h 6728779"/>
              <a:gd name="connsiteX1" fmla="*/ 2820354 w 2820354"/>
              <a:gd name="connsiteY1" fmla="*/ 1149 h 6728779"/>
              <a:gd name="connsiteX2" fmla="*/ 177566 w 2820354"/>
              <a:gd name="connsiteY2" fmla="*/ 6723932 h 6728779"/>
              <a:gd name="connsiteX3" fmla="*/ 0 w 2820354"/>
              <a:gd name="connsiteY3" fmla="*/ 6728779 h 6728779"/>
              <a:gd name="connsiteX4" fmla="*/ 2653272 w 2820354"/>
              <a:gd name="connsiteY4" fmla="*/ 0 h 6728779"/>
              <a:gd name="connsiteX0" fmla="*/ 2650891 w 2817973"/>
              <a:gd name="connsiteY0" fmla="*/ 0 h 6726398"/>
              <a:gd name="connsiteX1" fmla="*/ 2817973 w 2817973"/>
              <a:gd name="connsiteY1" fmla="*/ 1149 h 6726398"/>
              <a:gd name="connsiteX2" fmla="*/ 175185 w 2817973"/>
              <a:gd name="connsiteY2" fmla="*/ 6723932 h 6726398"/>
              <a:gd name="connsiteX3" fmla="*/ 0 w 2817973"/>
              <a:gd name="connsiteY3" fmla="*/ 6726398 h 6726398"/>
              <a:gd name="connsiteX4" fmla="*/ 2650891 w 2817973"/>
              <a:gd name="connsiteY4" fmla="*/ 0 h 6726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7973" h="6726398">
                <a:moveTo>
                  <a:pt x="2650891" y="0"/>
                </a:moveTo>
                <a:lnTo>
                  <a:pt x="2817973" y="1149"/>
                </a:lnTo>
                <a:lnTo>
                  <a:pt x="175185" y="6723932"/>
                </a:lnTo>
                <a:lnTo>
                  <a:pt x="0" y="6726398"/>
                </a:lnTo>
                <a:lnTo>
                  <a:pt x="2650891"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23" tIns="45719" rIns="91323" bIns="45719" rtlCol="0" anchor="ctr"/>
          <a:lstStyle/>
          <a:p>
            <a:pPr algn="ctr" defTabSz="913040"/>
            <a:endParaRPr lang="en-IE" sz="1867" dirty="0">
              <a:solidFill>
                <a:prstClr val="white"/>
              </a:solidFill>
              <a:latin typeface="Arial" panose="020B0604020202020204" pitchFamily="34" charset="0"/>
            </a:endParaRPr>
          </a:p>
        </p:txBody>
      </p:sp>
    </p:spTree>
    <p:extLst>
      <p:ext uri="{BB962C8B-B14F-4D97-AF65-F5344CB8AC3E}">
        <p14:creationId xmlns:p14="http://schemas.microsoft.com/office/powerpoint/2010/main" val="673843229"/>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Title</a:t>
            </a:r>
            <a:endParaRPr lang="en-GB" dirty="0"/>
          </a:p>
        </p:txBody>
      </p:sp>
      <p:sp>
        <p:nvSpPr>
          <p:cNvPr id="5" name="Text Placeholder 4"/>
          <p:cNvSpPr>
            <a:spLocks noGrp="1"/>
          </p:cNvSpPr>
          <p:nvPr>
            <p:ph type="body" sz="quarter" idx="11"/>
          </p:nvPr>
        </p:nvSpPr>
        <p:spPr>
          <a:xfrm>
            <a:off x="143936" y="1221317"/>
            <a:ext cx="11904133"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cxnSp>
        <p:nvCxnSpPr>
          <p:cNvPr id="7" name="Straight Connector 6">
            <a:extLst>
              <a:ext uri="{FF2B5EF4-FFF2-40B4-BE49-F238E27FC236}">
                <a16:creationId xmlns:a16="http://schemas.microsoft.com/office/drawing/2014/main" id="{5889504B-ECD9-43AC-A334-40E732BD912A}"/>
              </a:ext>
            </a:extLst>
          </p:cNvPr>
          <p:cNvCxnSpPr>
            <a:cxnSpLocks/>
          </p:cNvCxnSpPr>
          <p:nvPr userDrawn="1"/>
        </p:nvCxnSpPr>
        <p:spPr>
          <a:xfrm>
            <a:off x="143339" y="6220647"/>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40A429FB-C847-4BC5-916F-DAEF18A866BC}"/>
              </a:ext>
            </a:extLst>
          </p:cNvPr>
          <p:cNvSpPr>
            <a:spLocks noGrp="1"/>
          </p:cNvSpPr>
          <p:nvPr>
            <p:ph type="sldNum" sz="quarter" idx="4"/>
          </p:nvPr>
        </p:nvSpPr>
        <p:spPr>
          <a:xfrm>
            <a:off x="341152" y="6266553"/>
            <a:ext cx="625149" cy="305809"/>
          </a:xfrm>
          <a:prstGeom prst="rect">
            <a:avLst/>
          </a:prstGeom>
          <a:noFill/>
        </p:spPr>
        <p:txBody>
          <a:bodyPr vert="horz" lIns="68490" tIns="34289" rIns="68490" bIns="34289" rtlCol="0" anchor="ctr"/>
          <a:lstStyle>
            <a:lvl1pPr algn="l">
              <a:defRPr sz="1467" b="0" baseline="0">
                <a:solidFill>
                  <a:schemeClr val="tx1"/>
                </a:solidFill>
                <a:latin typeface="Arial" panose="020B0604020202020204" pitchFamily="34" charset="0"/>
                <a:ea typeface="Lato" panose="020F0502020204030203" pitchFamily="34" charset="0"/>
                <a:cs typeface="Arial" panose="020B0604020202020204" pitchFamily="34" charset="0"/>
              </a:defRPr>
            </a:lvl1pPr>
          </a:lstStyle>
          <a:p>
            <a:fld id="{9C432190-490B-4C17-B0BB-A0A103F364BF}" type="slidenum">
              <a:rPr lang="en-US" smtClean="0">
                <a:solidFill>
                  <a:srgbClr val="262626"/>
                </a:solidFill>
              </a:rPr>
              <a:pPr/>
              <a:t>‹#›</a:t>
            </a:fld>
            <a:endParaRPr lang="en-US" dirty="0">
              <a:solidFill>
                <a:srgbClr val="262626"/>
              </a:solidFill>
            </a:endParaRPr>
          </a:p>
        </p:txBody>
      </p:sp>
    </p:spTree>
    <p:extLst>
      <p:ext uri="{BB962C8B-B14F-4D97-AF65-F5344CB8AC3E}">
        <p14:creationId xmlns:p14="http://schemas.microsoft.com/office/powerpoint/2010/main" val="3813871588"/>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Custom Layout">
    <p:bg>
      <p:bgPr>
        <a:solidFill>
          <a:schemeClr val="tx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27395" y="1196752"/>
            <a:ext cx="11109092" cy="1872208"/>
          </a:xfrm>
        </p:spPr>
        <p:txBody>
          <a:bodyPr anchor="t" anchorCtr="0">
            <a:noAutofit/>
          </a:bodyPr>
          <a:lstStyle>
            <a:lvl1pPr>
              <a:defRPr sz="4267" i="1">
                <a:solidFill>
                  <a:schemeClr val="bg1"/>
                </a:solidFill>
              </a:defRPr>
            </a:lvl1pPr>
          </a:lstStyle>
          <a:p>
            <a:r>
              <a:rPr lang="en-US" dirty="0" smtClean="0"/>
              <a:t>Slide Title</a:t>
            </a:r>
            <a:endParaRPr lang="en-GB" dirty="0"/>
          </a:p>
        </p:txBody>
      </p:sp>
      <p:sp>
        <p:nvSpPr>
          <p:cNvPr id="8" name="Text Placeholder 16"/>
          <p:cNvSpPr>
            <a:spLocks noGrp="1"/>
          </p:cNvSpPr>
          <p:nvPr>
            <p:ph type="body" sz="quarter" idx="10" hasCustomPrompt="1"/>
          </p:nvPr>
        </p:nvSpPr>
        <p:spPr>
          <a:xfrm>
            <a:off x="7153497" y="5813828"/>
            <a:ext cx="4703233" cy="576040"/>
          </a:xfrm>
        </p:spPr>
        <p:txBody>
          <a:bodyPr anchor="b" anchorCtr="0">
            <a:normAutofit/>
          </a:bodyPr>
          <a:lstStyle>
            <a:lvl1pPr marL="0" indent="0" algn="r">
              <a:spcBef>
                <a:spcPts val="0"/>
              </a:spcBef>
              <a:spcAft>
                <a:spcPts val="0"/>
              </a:spcAft>
              <a:buNone/>
              <a:defRPr sz="1600" baseline="0">
                <a:solidFill>
                  <a:schemeClr val="bg1"/>
                </a:solidFill>
              </a:defRPr>
            </a:lvl1pPr>
          </a:lstStyle>
          <a:p>
            <a:pPr lvl="0"/>
            <a:r>
              <a:rPr lang="en-US" dirty="0" smtClean="0"/>
              <a:t>Title of presentation here</a:t>
            </a:r>
          </a:p>
          <a:p>
            <a:pPr lvl="0"/>
            <a:r>
              <a:rPr lang="en-US" dirty="0" smtClean="0"/>
              <a:t>Date in here</a:t>
            </a:r>
            <a:endParaRPr lang="en-IE" dirty="0"/>
          </a:p>
        </p:txBody>
      </p:sp>
      <p:sp>
        <p:nvSpPr>
          <p:cNvPr id="9" name="Text Placeholder 5"/>
          <p:cNvSpPr>
            <a:spLocks noGrp="1"/>
          </p:cNvSpPr>
          <p:nvPr>
            <p:ph type="body" sz="quarter" idx="11" hasCustomPrompt="1"/>
          </p:nvPr>
        </p:nvSpPr>
        <p:spPr>
          <a:xfrm>
            <a:off x="335454" y="3220083"/>
            <a:ext cx="4415367" cy="2665412"/>
          </a:xfrm>
        </p:spPr>
        <p:txBody>
          <a:bodyPr>
            <a:noAutofit/>
          </a:bodyPr>
          <a:lstStyle>
            <a:lvl1pPr marL="0" indent="0" algn="l" defTabSz="1217340" rtl="0" eaLnBrk="1" latinLnBrk="0" hangingPunct="1">
              <a:spcBef>
                <a:spcPct val="0"/>
              </a:spcBef>
              <a:buNone/>
              <a:defRPr lang="en-IE" sz="26666" b="1" i="1" kern="1200" dirty="0">
                <a:solidFill>
                  <a:schemeClr val="bg1"/>
                </a:solidFill>
                <a:latin typeface="+mj-lt"/>
                <a:ea typeface="+mj-ea"/>
                <a:cs typeface="+mj-cs"/>
              </a:defRPr>
            </a:lvl1pPr>
          </a:lstStyle>
          <a:p>
            <a:pPr lvl="0"/>
            <a:r>
              <a:rPr lang="en-US" dirty="0" smtClean="0"/>
              <a:t>1</a:t>
            </a:r>
            <a:endParaRPr lang="en-IE" dirty="0"/>
          </a:p>
        </p:txBody>
      </p:sp>
      <p:sp>
        <p:nvSpPr>
          <p:cNvPr id="3" name="Rectangle 2"/>
          <p:cNvSpPr/>
          <p:nvPr userDrawn="1"/>
        </p:nvSpPr>
        <p:spPr>
          <a:xfrm>
            <a:off x="9225280" y="304800"/>
            <a:ext cx="2783840" cy="619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7" tIns="60879" rIns="121757" bIns="60879" rtlCol="0" anchor="ctr"/>
          <a:lstStyle/>
          <a:p>
            <a:pPr algn="ctr" defTabSz="913040"/>
            <a:endParaRPr lang="en-IE" sz="1867" dirty="0">
              <a:solidFill>
                <a:srgbClr val="FFFFFF"/>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40104" y="452669"/>
            <a:ext cx="2512549" cy="384043"/>
          </a:xfrm>
          <a:prstGeom prst="rect">
            <a:avLst/>
          </a:prstGeom>
        </p:spPr>
      </p:pic>
    </p:spTree>
    <p:extLst>
      <p:ext uri="{BB962C8B-B14F-4D97-AF65-F5344CB8AC3E}">
        <p14:creationId xmlns:p14="http://schemas.microsoft.com/office/powerpoint/2010/main" val="362795273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95728" y="4552"/>
            <a:ext cx="1644287" cy="1846047"/>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defTabSz="1208190"/>
                <a:endParaRPr sz="1867" dirty="0">
                  <a:solidFill>
                    <a:srgbClr val="3E3935"/>
                  </a:solidFill>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defTabSz="1208190"/>
                <a:endParaRPr sz="1867" dirty="0">
                  <a:solidFill>
                    <a:srgbClr val="3E3935"/>
                  </a:solidFill>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defTabSz="1208190"/>
                <a:endParaRPr sz="1867" dirty="0">
                  <a:solidFill>
                    <a:srgbClr val="3E3935"/>
                  </a:solidFill>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defTabSz="1208190"/>
                <a:endParaRPr sz="1867" dirty="0">
                  <a:solidFill>
                    <a:srgbClr val="3E3935"/>
                  </a:solidFill>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defTabSz="1208190"/>
                <a:endParaRPr sz="1867" dirty="0">
                  <a:solidFill>
                    <a:srgbClr val="3E3935"/>
                  </a:solidFill>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defTabSz="1208190"/>
                <a:endParaRPr sz="1867" dirty="0">
                  <a:solidFill>
                    <a:srgbClr val="3E3935"/>
                  </a:solidFill>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defTabSz="1208190"/>
                <a:endParaRPr sz="1867" dirty="0">
                  <a:solidFill>
                    <a:srgbClr val="3E3935"/>
                  </a:solidFill>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defTabSz="1208190"/>
                <a:endParaRPr sz="1867" dirty="0">
                  <a:solidFill>
                    <a:srgbClr val="3E3935"/>
                  </a:solidFill>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defTabSz="1208190"/>
                <a:endParaRPr sz="1867" dirty="0">
                  <a:solidFill>
                    <a:srgbClr val="3E3935"/>
                  </a:solidFill>
                </a:endParaRPr>
              </a:p>
            </p:txBody>
          </p:sp>
        </p:grpSp>
      </p:grpSp>
      <p:grpSp>
        <p:nvGrpSpPr>
          <p:cNvPr id="63" name="Google Shape;63;p3"/>
          <p:cNvGrpSpPr/>
          <p:nvPr/>
        </p:nvGrpSpPr>
        <p:grpSpPr>
          <a:xfrm>
            <a:off x="9033445" y="3872011"/>
            <a:ext cx="2914864" cy="29860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defTabSz="1208190"/>
                <a:endParaRPr sz="1867" dirty="0">
                  <a:solidFill>
                    <a:srgbClr val="3E3935"/>
                  </a:solidFill>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defTabSz="1208190"/>
                <a:endParaRPr sz="1867" dirty="0">
                  <a:solidFill>
                    <a:srgbClr val="3E3935"/>
                  </a:solidFill>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defTabSz="1208190"/>
                <a:endParaRPr sz="1867" dirty="0">
                  <a:solidFill>
                    <a:srgbClr val="3E3935"/>
                  </a:solidFill>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defTabSz="1208190"/>
                <a:endParaRPr sz="1867" dirty="0">
                  <a:solidFill>
                    <a:srgbClr val="3E3935"/>
                  </a:solidFill>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defTabSz="1208190"/>
                <a:endParaRPr sz="1867" dirty="0">
                  <a:solidFill>
                    <a:srgbClr val="3E3935"/>
                  </a:solidFill>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defTabSz="1208190"/>
                <a:endParaRPr sz="1867" dirty="0">
                  <a:solidFill>
                    <a:srgbClr val="3E3935"/>
                  </a:solidFill>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defTabSz="1208190"/>
                <a:endParaRPr sz="1867" dirty="0">
                  <a:solidFill>
                    <a:srgbClr val="3E3935"/>
                  </a:solidFill>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defTabSz="1208190"/>
                <a:endParaRPr sz="1867" dirty="0">
                  <a:solidFill>
                    <a:srgbClr val="3E3935"/>
                  </a:solidFill>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defTabSz="1208190"/>
                <a:endParaRPr sz="1867" dirty="0">
                  <a:solidFill>
                    <a:srgbClr val="3E3935"/>
                  </a:solidFill>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defTabSz="1208190"/>
                <a:endParaRPr sz="1867" dirty="0">
                  <a:solidFill>
                    <a:srgbClr val="3E3935"/>
                  </a:solidFill>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defTabSz="1208190"/>
                <a:endParaRPr sz="1867" dirty="0">
                  <a:solidFill>
                    <a:srgbClr val="3E3935"/>
                  </a:solidFill>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defTabSz="1208190"/>
                <a:endParaRPr sz="1867" dirty="0">
                  <a:solidFill>
                    <a:srgbClr val="3E3935"/>
                  </a:solidFill>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defTabSz="1208190"/>
                <a:endParaRPr sz="1867" dirty="0">
                  <a:solidFill>
                    <a:srgbClr val="3E3935"/>
                  </a:solidFill>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defTabSz="1208190"/>
                <a:endParaRPr sz="1867" dirty="0">
                  <a:solidFill>
                    <a:srgbClr val="3E3935"/>
                  </a:solidFill>
                </a:endParaRPr>
              </a:p>
            </p:txBody>
          </p:sp>
        </p:grpSp>
      </p:grpSp>
      <p:sp>
        <p:nvSpPr>
          <p:cNvPr id="82" name="Google Shape;82;p3"/>
          <p:cNvSpPr txBox="1">
            <a:spLocks noGrp="1"/>
          </p:cNvSpPr>
          <p:nvPr>
            <p:ph type="title"/>
          </p:nvPr>
        </p:nvSpPr>
        <p:spPr>
          <a:xfrm>
            <a:off x="1098667" y="2151767"/>
            <a:ext cx="7810400" cy="2497200"/>
          </a:xfrm>
          <a:prstGeom prst="rect">
            <a:avLst/>
          </a:prstGeom>
        </p:spPr>
        <p:txBody>
          <a:bodyPr spcFirstLastPara="1" wrap="square" lIns="90693" tIns="90693" rIns="90693" bIns="90693" anchor="ctr" anchorCtr="0"/>
          <a:lstStyle>
            <a:lvl1pPr lvl="0">
              <a:spcBef>
                <a:spcPts val="0"/>
              </a:spcBef>
              <a:spcAft>
                <a:spcPts val="0"/>
              </a:spcAft>
              <a:buClr>
                <a:schemeClr val="lt1"/>
              </a:buClr>
              <a:buSzPts val="3600"/>
              <a:buNone/>
              <a:defRPr sz="4800">
                <a:solidFill>
                  <a:schemeClr val="lt1"/>
                </a:solidFill>
              </a:defRPr>
            </a:lvl1pPr>
            <a:lvl2pPr lvl="1">
              <a:spcBef>
                <a:spcPts val="0"/>
              </a:spcBef>
              <a:spcAft>
                <a:spcPts val="0"/>
              </a:spcAft>
              <a:buClr>
                <a:schemeClr val="lt1"/>
              </a:buClr>
              <a:buSzPts val="3600"/>
              <a:buNone/>
              <a:defRPr sz="4800">
                <a:solidFill>
                  <a:schemeClr val="lt1"/>
                </a:solidFill>
              </a:defRPr>
            </a:lvl2pPr>
            <a:lvl3pPr lvl="2">
              <a:spcBef>
                <a:spcPts val="0"/>
              </a:spcBef>
              <a:spcAft>
                <a:spcPts val="0"/>
              </a:spcAft>
              <a:buClr>
                <a:schemeClr val="lt1"/>
              </a:buClr>
              <a:buSzPts val="3600"/>
              <a:buNone/>
              <a:defRPr sz="4800">
                <a:solidFill>
                  <a:schemeClr val="lt1"/>
                </a:solidFill>
              </a:defRPr>
            </a:lvl3pPr>
            <a:lvl4pPr lvl="3">
              <a:spcBef>
                <a:spcPts val="0"/>
              </a:spcBef>
              <a:spcAft>
                <a:spcPts val="0"/>
              </a:spcAft>
              <a:buClr>
                <a:schemeClr val="lt1"/>
              </a:buClr>
              <a:buSzPts val="3600"/>
              <a:buNone/>
              <a:defRPr sz="4800">
                <a:solidFill>
                  <a:schemeClr val="lt1"/>
                </a:solidFill>
              </a:defRPr>
            </a:lvl4pPr>
            <a:lvl5pPr lvl="4">
              <a:spcBef>
                <a:spcPts val="0"/>
              </a:spcBef>
              <a:spcAft>
                <a:spcPts val="0"/>
              </a:spcAft>
              <a:buClr>
                <a:schemeClr val="lt1"/>
              </a:buClr>
              <a:buSzPts val="3600"/>
              <a:buNone/>
              <a:defRPr sz="4800">
                <a:solidFill>
                  <a:schemeClr val="lt1"/>
                </a:solidFill>
              </a:defRPr>
            </a:lvl5pPr>
            <a:lvl6pPr lvl="5">
              <a:spcBef>
                <a:spcPts val="0"/>
              </a:spcBef>
              <a:spcAft>
                <a:spcPts val="0"/>
              </a:spcAft>
              <a:buClr>
                <a:schemeClr val="lt1"/>
              </a:buClr>
              <a:buSzPts val="3600"/>
              <a:buNone/>
              <a:defRPr sz="4800">
                <a:solidFill>
                  <a:schemeClr val="lt1"/>
                </a:solidFill>
              </a:defRPr>
            </a:lvl6pPr>
            <a:lvl7pPr lvl="6">
              <a:spcBef>
                <a:spcPts val="0"/>
              </a:spcBef>
              <a:spcAft>
                <a:spcPts val="0"/>
              </a:spcAft>
              <a:buClr>
                <a:schemeClr val="lt1"/>
              </a:buClr>
              <a:buSzPts val="3600"/>
              <a:buNone/>
              <a:defRPr sz="4800">
                <a:solidFill>
                  <a:schemeClr val="lt1"/>
                </a:solidFill>
              </a:defRPr>
            </a:lvl7pPr>
            <a:lvl8pPr lvl="7">
              <a:spcBef>
                <a:spcPts val="0"/>
              </a:spcBef>
              <a:spcAft>
                <a:spcPts val="0"/>
              </a:spcAft>
              <a:buClr>
                <a:schemeClr val="lt1"/>
              </a:buClr>
              <a:buSzPts val="3600"/>
              <a:buNone/>
              <a:defRPr sz="4800">
                <a:solidFill>
                  <a:schemeClr val="lt1"/>
                </a:solidFill>
              </a:defRPr>
            </a:lvl8pPr>
            <a:lvl9pPr lvl="8">
              <a:spcBef>
                <a:spcPts val="0"/>
              </a:spcBef>
              <a:spcAft>
                <a:spcPts val="0"/>
              </a:spcAft>
              <a:buClr>
                <a:schemeClr val="lt1"/>
              </a:buClr>
              <a:buSzPts val="3600"/>
              <a:buNone/>
              <a:defRPr sz="4800">
                <a:solidFill>
                  <a:schemeClr val="lt1"/>
                </a:solidFill>
              </a:defRPr>
            </a:lvl9pPr>
          </a:lstStyle>
          <a:p>
            <a:endParaRPr/>
          </a:p>
        </p:txBody>
      </p:sp>
      <p:sp>
        <p:nvSpPr>
          <p:cNvPr id="83" name="Google Shape;83;p3"/>
          <p:cNvSpPr txBox="1">
            <a:spLocks noGrp="1"/>
          </p:cNvSpPr>
          <p:nvPr>
            <p:ph type="sldNum" idx="12"/>
          </p:nvPr>
        </p:nvSpPr>
        <p:spPr>
          <a:xfrm>
            <a:off x="11268061" y="6315968"/>
            <a:ext cx="731600" cy="524800"/>
          </a:xfrm>
          <a:prstGeom prst="rect">
            <a:avLst/>
          </a:prstGeom>
        </p:spPr>
        <p:txBody>
          <a:bodyPr spcFirstLastPara="1" wrap="square" lIns="90693" tIns="90693" rIns="90693" bIns="90693"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272399695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2" name="Text Placeholder 2"/>
          <p:cNvSpPr>
            <a:spLocks noGrp="1"/>
          </p:cNvSpPr>
          <p:nvPr>
            <p:ph idx="1"/>
          </p:nvPr>
        </p:nvSpPr>
        <p:spPr>
          <a:xfrm>
            <a:off x="143341" y="1124772"/>
            <a:ext cx="11905323" cy="5328591"/>
          </a:xfrm>
          <a:prstGeom prst="rect">
            <a:avLst/>
          </a:prstGeom>
          <a:noFill/>
        </p:spPr>
        <p:txBody>
          <a:bodyPr vert="horz" lIns="179681" tIns="179681" rIns="179681" bIns="179681" rtlCol="0">
            <a:normAutofit/>
          </a:bodyPr>
          <a:lstStyle>
            <a:lvl1pPr marL="0" indent="0">
              <a:buNone/>
              <a:defRPr sz="2933">
                <a:latin typeface="Arial" pitchFamily="34" charset="0"/>
                <a:ea typeface="Verdana" pitchFamily="34" charset="0"/>
                <a:cs typeface="Arial" pitchFamily="34" charset="0"/>
              </a:defRPr>
            </a:lvl1pPr>
            <a:lvl2pPr marL="0" indent="-479136">
              <a:spcBef>
                <a:spcPts val="800"/>
              </a:spcBef>
              <a:spcAft>
                <a:spcPts val="800"/>
              </a:spcAft>
              <a:buFont typeface="Wingdings" pitchFamily="2" charset="2"/>
              <a:buChar char="§"/>
              <a:defRPr sz="2933">
                <a:latin typeface="Arial" pitchFamily="34" charset="0"/>
                <a:ea typeface="Verdana" pitchFamily="34" charset="0"/>
                <a:cs typeface="Arial" pitchFamily="34" charset="0"/>
              </a:defRPr>
            </a:lvl2pPr>
            <a:lvl3pPr marL="958272" indent="-479136">
              <a:spcBef>
                <a:spcPts val="800"/>
              </a:spcBef>
              <a:spcAft>
                <a:spcPts val="800"/>
              </a:spcAft>
              <a:buFont typeface="Arial" pitchFamily="34" charset="0"/>
              <a:buChar char="»"/>
              <a:defRPr lang="en-US" sz="2933" kern="1200" dirty="0" smtClean="0">
                <a:solidFill>
                  <a:srgbClr val="3A3A3A"/>
                </a:solidFill>
                <a:latin typeface="Arial" pitchFamily="34" charset="0"/>
                <a:ea typeface="Verdana" pitchFamily="34" charset="0"/>
                <a:cs typeface="Arial" pitchFamily="34" charset="0"/>
              </a:defRPr>
            </a:lvl3pPr>
            <a:lvl4pPr marL="1437408" indent="-479136">
              <a:spcBef>
                <a:spcPts val="800"/>
              </a:spcBef>
              <a:spcAft>
                <a:spcPts val="800"/>
              </a:spcAft>
              <a:defRPr sz="2933">
                <a:latin typeface="Arial" pitchFamily="34" charset="0"/>
                <a:ea typeface="Verdana" pitchFamily="34" charset="0"/>
                <a:cs typeface="Arial" pitchFamily="34" charset="0"/>
              </a:defRPr>
            </a:lvl4pPr>
            <a:lvl5pPr marL="1916544" indent="-479136">
              <a:spcBef>
                <a:spcPts val="800"/>
              </a:spcBef>
              <a:spcAft>
                <a:spcPts val="800"/>
              </a:spcAft>
              <a:buFont typeface="Arial" pitchFamily="34" charset="0"/>
              <a:buChar char="»"/>
              <a:defRPr sz="2933">
                <a:latin typeface="Arial" pitchFamily="34" charset="0"/>
                <a:ea typeface="Verdana"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3" name="Title 1"/>
          <p:cNvSpPr>
            <a:spLocks noGrp="1"/>
          </p:cNvSpPr>
          <p:nvPr>
            <p:ph type="title"/>
          </p:nvPr>
        </p:nvSpPr>
        <p:spPr>
          <a:xfrm>
            <a:off x="143341" y="188640"/>
            <a:ext cx="8160907" cy="864096"/>
          </a:xfrm>
          <a:prstGeom prst="rect">
            <a:avLst/>
          </a:prstGeom>
        </p:spPr>
        <p:txBody>
          <a:bodyPr anchor="ctr"/>
          <a:lstStyle>
            <a:lvl1pPr>
              <a:defRPr lang="en-IE" sz="3467" b="1" dirty="0">
                <a:latin typeface="Arial" pitchFamily="34" charset="0"/>
                <a:cs typeface="Arial" pitchFamily="34" charset="0"/>
              </a:defRPr>
            </a:lvl1pPr>
          </a:lstStyle>
          <a:p>
            <a:pPr lvl="0"/>
            <a:r>
              <a:rPr lang="en-US" dirty="0" smtClean="0"/>
              <a:t>Click to edit Master title style</a:t>
            </a:r>
            <a:endParaRPr lang="en-IE" dirty="0"/>
          </a:p>
        </p:txBody>
      </p:sp>
    </p:spTree>
    <p:extLst>
      <p:ext uri="{BB962C8B-B14F-4D97-AF65-F5344CB8AC3E}">
        <p14:creationId xmlns:p14="http://schemas.microsoft.com/office/powerpoint/2010/main" val="17688478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New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933">
                <a:solidFill>
                  <a:schemeClr val="tx2"/>
                </a:solidFill>
              </a:defRPr>
            </a:lvl1pPr>
          </a:lstStyle>
          <a:p>
            <a:r>
              <a:rPr lang="en-US" dirty="0" smtClean="0"/>
              <a:t>Slide Title</a:t>
            </a:r>
            <a:endParaRPr lang="en-GB" dirty="0"/>
          </a:p>
        </p:txBody>
      </p:sp>
      <p:sp>
        <p:nvSpPr>
          <p:cNvPr id="4" name="Content Placeholder 3"/>
          <p:cNvSpPr>
            <a:spLocks noGrp="1"/>
          </p:cNvSpPr>
          <p:nvPr>
            <p:ph sz="quarter" idx="14" hasCustomPrompt="1"/>
          </p:nvPr>
        </p:nvSpPr>
        <p:spPr>
          <a:xfrm>
            <a:off x="143936" y="1125588"/>
            <a:ext cx="11904133" cy="5471815"/>
          </a:xfrm>
        </p:spPr>
        <p:txBody>
          <a:bodyPr/>
          <a:lstStyle>
            <a:lvl1pPr marL="456339" indent="-456339">
              <a:buClr>
                <a:schemeClr val="tx1"/>
              </a:buClr>
              <a:buFont typeface="Wingdings" pitchFamily="2" charset="2"/>
              <a:buChar char="§"/>
              <a:defRPr b="0">
                <a:solidFill>
                  <a:schemeClr val="tx2"/>
                </a:solidFill>
              </a:defRPr>
            </a:lvl1pPr>
            <a:lvl2pPr marL="910368" indent="-456339">
              <a:buFont typeface="Arial" pitchFamily="34" charset="0"/>
              <a:buChar char="»"/>
              <a:defRPr sz="2400" baseline="0"/>
            </a:lvl2pPr>
            <a:lvl3pPr marL="1366752" indent="-456339">
              <a:buFont typeface="Arial" pitchFamily="34" charset="0"/>
              <a:buChar char="–"/>
              <a:defRPr sz="2133" baseline="0"/>
            </a:lvl3pPr>
            <a:lvl4pPr marL="455139" indent="0">
              <a:buNone/>
              <a:defRPr/>
            </a:lvl4pPr>
          </a:lstStyle>
          <a:p>
            <a:pPr lvl="0"/>
            <a:r>
              <a:rPr lang="en-US" dirty="0" smtClean="0"/>
              <a:t>Enter Text (</a:t>
            </a:r>
            <a:r>
              <a:rPr lang="en-US" altLang="en-US" sz="2667" dirty="0" smtClean="0"/>
              <a:t>use “increase level list” to change bullet level)</a:t>
            </a:r>
            <a:endParaRPr lang="en-US" dirty="0" smtClean="0"/>
          </a:p>
          <a:p>
            <a:pPr lvl="1"/>
            <a:r>
              <a:rPr lang="en-US" dirty="0" smtClean="0"/>
              <a:t>Bullet 2</a:t>
            </a:r>
          </a:p>
          <a:p>
            <a:pPr lvl="2"/>
            <a:r>
              <a:rPr lang="en-US" dirty="0" smtClean="0"/>
              <a:t>Bullet 3</a:t>
            </a:r>
          </a:p>
        </p:txBody>
      </p:sp>
      <p:sp>
        <p:nvSpPr>
          <p:cNvPr id="3" name="Slide Number Placeholder 2"/>
          <p:cNvSpPr>
            <a:spLocks noGrp="1"/>
          </p:cNvSpPr>
          <p:nvPr>
            <p:ph type="sldNum" sz="quarter" idx="15"/>
          </p:nvPr>
        </p:nvSpPr>
        <p:spPr/>
        <p:txBody>
          <a:bodyPr/>
          <a:lstStyle/>
          <a:p>
            <a:fld id="{5C1AFBAB-CD14-4966-917D-0B831CE227A3}" type="slidenum">
              <a:rPr lang="en-IE" smtClean="0">
                <a:solidFill>
                  <a:srgbClr val="3E3935">
                    <a:tint val="75000"/>
                  </a:srgbClr>
                </a:solidFill>
              </a:rPr>
              <a:pPr/>
              <a:t>‹#›</a:t>
            </a:fld>
            <a:endParaRPr lang="en-IE" dirty="0">
              <a:solidFill>
                <a:srgbClr val="3E3935">
                  <a:tint val="75000"/>
                </a:srgbClr>
              </a:solidFill>
            </a:endParaRPr>
          </a:p>
        </p:txBody>
      </p:sp>
    </p:spTree>
    <p:extLst>
      <p:ext uri="{BB962C8B-B14F-4D97-AF65-F5344CB8AC3E}">
        <p14:creationId xmlns:p14="http://schemas.microsoft.com/office/powerpoint/2010/main" val="4160675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6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0800524" y="6356352"/>
            <a:ext cx="781877" cy="365125"/>
          </a:xfrm>
          <a:prstGeom prst="rect">
            <a:avLst/>
          </a:prstGeom>
        </p:spPr>
        <p:txBody>
          <a:bodyPr/>
          <a:lstStyle/>
          <a:p>
            <a:fld id="{5C1AFBAB-CD14-4966-917D-0B831CE227A3}" type="slidenum">
              <a:rPr lang="en-IE" smtClean="0">
                <a:solidFill>
                  <a:srgbClr val="3E3935"/>
                </a:solidFill>
              </a:rPr>
              <a:pPr/>
              <a:t>‹#›</a:t>
            </a:fld>
            <a:endParaRPr lang="en-IE" dirty="0">
              <a:solidFill>
                <a:srgbClr val="3E3935"/>
              </a:solidFill>
            </a:endParaRPr>
          </a:p>
        </p:txBody>
      </p:sp>
      <p:sp>
        <p:nvSpPr>
          <p:cNvPr id="4" name="Rectangle 3"/>
          <p:cNvSpPr/>
          <p:nvPr userDrawn="1"/>
        </p:nvSpPr>
        <p:spPr>
          <a:xfrm>
            <a:off x="9264352" y="356659"/>
            <a:ext cx="2784309"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0645" tIns="60323" rIns="120645" bIns="60323" rtlCol="0" anchor="ctr"/>
          <a:lstStyle/>
          <a:p>
            <a:pPr algn="ctr" defTabSz="913040"/>
            <a:endParaRPr lang="en-IE" sz="1867" dirty="0">
              <a:solidFill>
                <a:srgbClr val="FFFFFF"/>
              </a:solidFill>
            </a:endParaRPr>
          </a:p>
        </p:txBody>
      </p:sp>
      <p:sp>
        <p:nvSpPr>
          <p:cNvPr id="10" name="Title 1"/>
          <p:cNvSpPr>
            <a:spLocks noGrp="1"/>
          </p:cNvSpPr>
          <p:nvPr>
            <p:ph type="title" hasCustomPrompt="1"/>
          </p:nvPr>
        </p:nvSpPr>
        <p:spPr>
          <a:xfrm>
            <a:off x="385235" y="364024"/>
            <a:ext cx="7919012" cy="504056"/>
          </a:xfrm>
        </p:spPr>
        <p:txBody>
          <a:bodyPr lIns="0" tIns="0" rIns="0" bIns="0"/>
          <a:lstStyle>
            <a:lvl1pPr>
              <a:defRPr/>
            </a:lvl1pPr>
          </a:lstStyle>
          <a:p>
            <a:r>
              <a:rPr lang="en-US" dirty="0" smtClean="0"/>
              <a:t>Slide Title</a:t>
            </a:r>
            <a:endParaRPr lang="en-GB" dirty="0"/>
          </a:p>
        </p:txBody>
      </p:sp>
    </p:spTree>
    <p:extLst>
      <p:ext uri="{BB962C8B-B14F-4D97-AF65-F5344CB8AC3E}">
        <p14:creationId xmlns:p14="http://schemas.microsoft.com/office/powerpoint/2010/main" val="308851310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End slide">
    <p:spTree>
      <p:nvGrpSpPr>
        <p:cNvPr id="1" name=""/>
        <p:cNvGrpSpPr/>
        <p:nvPr/>
      </p:nvGrpSpPr>
      <p:grpSpPr>
        <a:xfrm>
          <a:off x="0" y="0"/>
          <a:ext cx="0" cy="0"/>
          <a:chOff x="0" y="0"/>
          <a:chExt cx="0" cy="0"/>
        </a:xfrm>
      </p:grpSpPr>
      <p:sp>
        <p:nvSpPr>
          <p:cNvPr id="2" name="TextBox 1"/>
          <p:cNvSpPr txBox="1"/>
          <p:nvPr userDrawn="1">
            <p:custDataLst>
              <p:tags r:id="rId1"/>
            </p:custDataLst>
          </p:nvPr>
        </p:nvSpPr>
        <p:spPr>
          <a:xfrm>
            <a:off x="0" y="0"/>
            <a:ext cx="3810000" cy="369332"/>
          </a:xfrm>
          <a:prstGeom prst="rect">
            <a:avLst/>
          </a:prstGeom>
          <a:noFill/>
        </p:spPr>
        <p:txBody>
          <a:bodyPr vert="horz" rtlCol="0">
            <a:spAutoFit/>
          </a:bodyPr>
          <a:lstStyle/>
          <a:p>
            <a:endParaRPr lang="en-IE" dirty="0">
              <a:latin typeface="Arial" panose="020B0604020202020204" pitchFamily="34" charset="0"/>
            </a:endParaRPr>
          </a:p>
        </p:txBody>
      </p:sp>
      <p:sp>
        <p:nvSpPr>
          <p:cNvPr id="18" name="Freeform: Shape 17">
            <a:extLst>
              <a:ext uri="{FF2B5EF4-FFF2-40B4-BE49-F238E27FC236}">
                <a16:creationId xmlns:a16="http://schemas.microsoft.com/office/drawing/2014/main" id="{349BC589-1A6A-4AA4-A140-C32137EE0D4E}"/>
              </a:ext>
            </a:extLst>
          </p:cNvPr>
          <p:cNvSpPr/>
          <p:nvPr userDrawn="1"/>
        </p:nvSpPr>
        <p:spPr>
          <a:xfrm>
            <a:off x="-1402007" y="0"/>
            <a:ext cx="13479706" cy="6858000"/>
          </a:xfrm>
          <a:custGeom>
            <a:avLst/>
            <a:gdLst>
              <a:gd name="connsiteX0" fmla="*/ 1402005 w 13479706"/>
              <a:gd name="connsiteY0" fmla="*/ 0 h 6858000"/>
              <a:gd name="connsiteX1" fmla="*/ 3662516 w 13479706"/>
              <a:gd name="connsiteY1" fmla="*/ 0 h 6858000"/>
              <a:gd name="connsiteX2" fmla="*/ 3748258 w 13479706"/>
              <a:gd name="connsiteY2" fmla="*/ 0 h 6858000"/>
              <a:gd name="connsiteX3" fmla="*/ 4378414 w 13479706"/>
              <a:gd name="connsiteY3" fmla="*/ 0 h 6858000"/>
              <a:gd name="connsiteX4" fmla="*/ 4378414 w 13479706"/>
              <a:gd name="connsiteY4" fmla="*/ 4 h 6858000"/>
              <a:gd name="connsiteX5" fmla="*/ 13479706 w 13479706"/>
              <a:gd name="connsiteY5" fmla="*/ 4 h 6858000"/>
              <a:gd name="connsiteX6" fmla="*/ 10783765 w 13479706"/>
              <a:gd name="connsiteY6" fmla="*/ 6857998 h 6858000"/>
              <a:gd name="connsiteX7" fmla="*/ 4378414 w 13479706"/>
              <a:gd name="connsiteY7" fmla="*/ 6857998 h 6858000"/>
              <a:gd name="connsiteX8" fmla="*/ 4378414 w 13479706"/>
              <a:gd name="connsiteY8" fmla="*/ 6858000 h 6858000"/>
              <a:gd name="connsiteX9" fmla="*/ 3748258 w 13479706"/>
              <a:gd name="connsiteY9" fmla="*/ 6858000 h 6858000"/>
              <a:gd name="connsiteX10" fmla="*/ 3662516 w 13479706"/>
              <a:gd name="connsiteY10" fmla="*/ 6858000 h 6858000"/>
              <a:gd name="connsiteX11" fmla="*/ 1402005 w 13479706"/>
              <a:gd name="connsiteY11" fmla="*/ 6858000 h 6858000"/>
              <a:gd name="connsiteX12" fmla="*/ 1402005 w 13479706"/>
              <a:gd name="connsiteY12" fmla="*/ 6857998 h 6858000"/>
              <a:gd name="connsiteX13" fmla="*/ 0 w 13479706"/>
              <a:gd name="connsiteY13" fmla="*/ 6857998 h 6858000"/>
              <a:gd name="connsiteX14" fmla="*/ 0 w 13479706"/>
              <a:gd name="connsiteY14" fmla="*/ 6857997 h 6858000"/>
              <a:gd name="connsiteX15" fmla="*/ 1402005 w 13479706"/>
              <a:gd name="connsiteY15"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79706" h="6858000">
                <a:moveTo>
                  <a:pt x="1402005" y="0"/>
                </a:moveTo>
                <a:lnTo>
                  <a:pt x="3662516" y="0"/>
                </a:lnTo>
                <a:lnTo>
                  <a:pt x="3748258" y="0"/>
                </a:lnTo>
                <a:lnTo>
                  <a:pt x="4378414" y="0"/>
                </a:lnTo>
                <a:lnTo>
                  <a:pt x="4378414" y="4"/>
                </a:lnTo>
                <a:lnTo>
                  <a:pt x="13479706" y="4"/>
                </a:lnTo>
                <a:lnTo>
                  <a:pt x="10783765" y="6857998"/>
                </a:lnTo>
                <a:lnTo>
                  <a:pt x="4378414" y="6857998"/>
                </a:lnTo>
                <a:lnTo>
                  <a:pt x="4378414" y="6858000"/>
                </a:lnTo>
                <a:lnTo>
                  <a:pt x="3748258" y="6858000"/>
                </a:lnTo>
                <a:lnTo>
                  <a:pt x="3662516" y="6858000"/>
                </a:lnTo>
                <a:lnTo>
                  <a:pt x="1402005" y="6858000"/>
                </a:lnTo>
                <a:lnTo>
                  <a:pt x="1402005" y="6857998"/>
                </a:lnTo>
                <a:lnTo>
                  <a:pt x="0" y="6857998"/>
                </a:lnTo>
                <a:lnTo>
                  <a:pt x="0" y="6857997"/>
                </a:lnTo>
                <a:lnTo>
                  <a:pt x="1402005" y="6857997"/>
                </a:lnTo>
                <a:close/>
              </a:path>
            </a:pathLst>
          </a:cu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7" name="Title 1">
            <a:extLst>
              <a:ext uri="{FF2B5EF4-FFF2-40B4-BE49-F238E27FC236}">
                <a16:creationId xmlns:a16="http://schemas.microsoft.com/office/drawing/2014/main" id="{0644B884-849C-46CD-BFBC-6F5A6704DAF6}"/>
              </a:ext>
            </a:extLst>
          </p:cNvPr>
          <p:cNvSpPr txBox="1">
            <a:spLocks/>
          </p:cNvSpPr>
          <p:nvPr userDrawn="1"/>
        </p:nvSpPr>
        <p:spPr>
          <a:xfrm>
            <a:off x="2987213" y="2922090"/>
            <a:ext cx="6020353" cy="12852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i="0" kern="1200">
                <a:solidFill>
                  <a:srgbClr val="E1A51E"/>
                </a:solidFill>
                <a:latin typeface="Raleway" charset="0"/>
                <a:ea typeface="Raleway" charset="0"/>
                <a:cs typeface="Raleway" charset="0"/>
              </a:defRPr>
            </a:lvl1pPr>
          </a:lstStyle>
          <a:p>
            <a:pPr algn="ctr"/>
            <a:r>
              <a:rPr lang="en-GB" sz="7200" dirty="0">
                <a:solidFill>
                  <a:schemeClr val="bg1"/>
                </a:solidFill>
                <a:latin typeface="Lato Light" panose="020F0302020204030203" pitchFamily="34" charset="0"/>
              </a:rPr>
              <a:t>Thank you</a:t>
            </a:r>
          </a:p>
        </p:txBody>
      </p:sp>
      <p:pic>
        <p:nvPicPr>
          <p:cNvPr id="16" name="Picture 15">
            <a:extLst>
              <a:ext uri="{FF2B5EF4-FFF2-40B4-BE49-F238E27FC236}">
                <a16:creationId xmlns:a16="http://schemas.microsoft.com/office/drawing/2014/main" id="{7DCA3EA8-B383-46D3-B286-766FEFD031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70585" y="1695144"/>
            <a:ext cx="850831" cy="850831"/>
          </a:xfrm>
          <a:prstGeom prst="rect">
            <a:avLst/>
          </a:prstGeom>
        </p:spPr>
      </p:pic>
      <p:cxnSp>
        <p:nvCxnSpPr>
          <p:cNvPr id="9" name="Straight Connector 8">
            <a:extLst>
              <a:ext uri="{FF2B5EF4-FFF2-40B4-BE49-F238E27FC236}">
                <a16:creationId xmlns:a16="http://schemas.microsoft.com/office/drawing/2014/main" id="{7B7C8F3F-CA51-4765-8253-5F74950DD932}"/>
              </a:ext>
            </a:extLst>
          </p:cNvPr>
          <p:cNvCxnSpPr>
            <a:cxnSpLocks/>
          </p:cNvCxnSpPr>
          <p:nvPr userDrawn="1"/>
        </p:nvCxnSpPr>
        <p:spPr>
          <a:xfrm>
            <a:off x="3910418" y="4429357"/>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Freeform: Shape 11">
            <a:extLst>
              <a:ext uri="{FF2B5EF4-FFF2-40B4-BE49-F238E27FC236}">
                <a16:creationId xmlns:a16="http://schemas.microsoft.com/office/drawing/2014/main" id="{47BA8C32-06BA-4030-A70E-A16FD0A8937E}"/>
              </a:ext>
            </a:extLst>
          </p:cNvPr>
          <p:cNvSpPr/>
          <p:nvPr userDrawn="1"/>
        </p:nvSpPr>
        <p:spPr>
          <a:xfrm>
            <a:off x="9384195" y="134069"/>
            <a:ext cx="2817973" cy="6726398"/>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 name="connsiteX0" fmla="*/ 8875059 w 9106434"/>
              <a:gd name="connsiteY0" fmla="*/ 10758 h 6722783"/>
              <a:gd name="connsiteX1" fmla="*/ 9106434 w 9106434"/>
              <a:gd name="connsiteY1" fmla="*/ 0 h 6722783"/>
              <a:gd name="connsiteX2" fmla="*/ 6463646 w 9106434"/>
              <a:gd name="connsiteY2" fmla="*/ 6722783 h 6722783"/>
              <a:gd name="connsiteX3" fmla="*/ 0 w 9106434"/>
              <a:gd name="connsiteY3" fmla="*/ 6722783 h 6722783"/>
              <a:gd name="connsiteX4" fmla="*/ 8875059 w 9106434"/>
              <a:gd name="connsiteY4" fmla="*/ 10758 h 6722783"/>
              <a:gd name="connsiteX0" fmla="*/ 8936971 w 9106434"/>
              <a:gd name="connsiteY0" fmla="*/ 3614 h 6722783"/>
              <a:gd name="connsiteX1" fmla="*/ 9106434 w 9106434"/>
              <a:gd name="connsiteY1" fmla="*/ 0 h 6722783"/>
              <a:gd name="connsiteX2" fmla="*/ 6463646 w 9106434"/>
              <a:gd name="connsiteY2" fmla="*/ 6722783 h 6722783"/>
              <a:gd name="connsiteX3" fmla="*/ 0 w 9106434"/>
              <a:gd name="connsiteY3" fmla="*/ 6722783 h 6722783"/>
              <a:gd name="connsiteX4" fmla="*/ 8936971 w 9106434"/>
              <a:gd name="connsiteY4" fmla="*/ 3614 h 6722783"/>
              <a:gd name="connsiteX0" fmla="*/ 8946496 w 9106434"/>
              <a:gd name="connsiteY0" fmla="*/ 0 h 6723931"/>
              <a:gd name="connsiteX1" fmla="*/ 9106434 w 9106434"/>
              <a:gd name="connsiteY1" fmla="*/ 1148 h 6723931"/>
              <a:gd name="connsiteX2" fmla="*/ 6463646 w 9106434"/>
              <a:gd name="connsiteY2" fmla="*/ 6723931 h 6723931"/>
              <a:gd name="connsiteX3" fmla="*/ 0 w 9106434"/>
              <a:gd name="connsiteY3" fmla="*/ 6723931 h 6723931"/>
              <a:gd name="connsiteX4" fmla="*/ 8946496 w 9106434"/>
              <a:gd name="connsiteY4" fmla="*/ 0 h 6723931"/>
              <a:gd name="connsiteX0" fmla="*/ 8951258 w 9106434"/>
              <a:gd name="connsiteY0" fmla="*/ 1233 h 6722783"/>
              <a:gd name="connsiteX1" fmla="*/ 9106434 w 9106434"/>
              <a:gd name="connsiteY1" fmla="*/ 0 h 6722783"/>
              <a:gd name="connsiteX2" fmla="*/ 6463646 w 9106434"/>
              <a:gd name="connsiteY2" fmla="*/ 6722783 h 6722783"/>
              <a:gd name="connsiteX3" fmla="*/ 0 w 9106434"/>
              <a:gd name="connsiteY3" fmla="*/ 6722783 h 6722783"/>
              <a:gd name="connsiteX4" fmla="*/ 8951258 w 9106434"/>
              <a:gd name="connsiteY4" fmla="*/ 1233 h 6722783"/>
              <a:gd name="connsiteX0" fmla="*/ 8946495 w 9106434"/>
              <a:gd name="connsiteY0" fmla="*/ 0 h 6726313"/>
              <a:gd name="connsiteX1" fmla="*/ 9106434 w 9106434"/>
              <a:gd name="connsiteY1" fmla="*/ 3530 h 6726313"/>
              <a:gd name="connsiteX2" fmla="*/ 6463646 w 9106434"/>
              <a:gd name="connsiteY2" fmla="*/ 6726313 h 6726313"/>
              <a:gd name="connsiteX3" fmla="*/ 0 w 9106434"/>
              <a:gd name="connsiteY3" fmla="*/ 6726313 h 6726313"/>
              <a:gd name="connsiteX4" fmla="*/ 8946495 w 9106434"/>
              <a:gd name="connsiteY4" fmla="*/ 0 h 6726313"/>
              <a:gd name="connsiteX0" fmla="*/ 8946495 w 9106434"/>
              <a:gd name="connsiteY0" fmla="*/ 0 h 6726313"/>
              <a:gd name="connsiteX1" fmla="*/ 9106434 w 9106434"/>
              <a:gd name="connsiteY1" fmla="*/ 3530 h 6726313"/>
              <a:gd name="connsiteX2" fmla="*/ 6463646 w 9106434"/>
              <a:gd name="connsiteY2" fmla="*/ 6726313 h 6726313"/>
              <a:gd name="connsiteX3" fmla="*/ 0 w 9106434"/>
              <a:gd name="connsiteY3" fmla="*/ 6726313 h 6726313"/>
              <a:gd name="connsiteX4" fmla="*/ 8946495 w 9106434"/>
              <a:gd name="connsiteY4" fmla="*/ 0 h 6726313"/>
              <a:gd name="connsiteX0" fmla="*/ 8946495 w 9106434"/>
              <a:gd name="connsiteY0" fmla="*/ 0 h 6723932"/>
              <a:gd name="connsiteX1" fmla="*/ 9106434 w 9106434"/>
              <a:gd name="connsiteY1" fmla="*/ 1149 h 6723932"/>
              <a:gd name="connsiteX2" fmla="*/ 6463646 w 9106434"/>
              <a:gd name="connsiteY2" fmla="*/ 6723932 h 6723932"/>
              <a:gd name="connsiteX3" fmla="*/ 0 w 9106434"/>
              <a:gd name="connsiteY3" fmla="*/ 6723932 h 6723932"/>
              <a:gd name="connsiteX4" fmla="*/ 8946495 w 9106434"/>
              <a:gd name="connsiteY4" fmla="*/ 0 h 6723932"/>
              <a:gd name="connsiteX0" fmla="*/ 8939352 w 9106434"/>
              <a:gd name="connsiteY0" fmla="*/ 0 h 6723932"/>
              <a:gd name="connsiteX1" fmla="*/ 9106434 w 9106434"/>
              <a:gd name="connsiteY1" fmla="*/ 1149 h 6723932"/>
              <a:gd name="connsiteX2" fmla="*/ 6463646 w 9106434"/>
              <a:gd name="connsiteY2" fmla="*/ 6723932 h 6723932"/>
              <a:gd name="connsiteX3" fmla="*/ 0 w 9106434"/>
              <a:gd name="connsiteY3" fmla="*/ 6723932 h 6723932"/>
              <a:gd name="connsiteX4" fmla="*/ 8939352 w 9106434"/>
              <a:gd name="connsiteY4" fmla="*/ 0 h 6723932"/>
              <a:gd name="connsiteX0" fmla="*/ 2646129 w 2813211"/>
              <a:gd name="connsiteY0" fmla="*/ 0 h 6745447"/>
              <a:gd name="connsiteX1" fmla="*/ 2813211 w 2813211"/>
              <a:gd name="connsiteY1" fmla="*/ 1149 h 6745447"/>
              <a:gd name="connsiteX2" fmla="*/ 170423 w 2813211"/>
              <a:gd name="connsiteY2" fmla="*/ 6723932 h 6745447"/>
              <a:gd name="connsiteX3" fmla="*/ 0 w 2813211"/>
              <a:gd name="connsiteY3" fmla="*/ 6745447 h 6745447"/>
              <a:gd name="connsiteX4" fmla="*/ 2646129 w 2813211"/>
              <a:gd name="connsiteY4" fmla="*/ 0 h 6745447"/>
              <a:gd name="connsiteX0" fmla="*/ 2648510 w 2815592"/>
              <a:gd name="connsiteY0" fmla="*/ 0 h 6726397"/>
              <a:gd name="connsiteX1" fmla="*/ 2815592 w 2815592"/>
              <a:gd name="connsiteY1" fmla="*/ 1149 h 6726397"/>
              <a:gd name="connsiteX2" fmla="*/ 172804 w 2815592"/>
              <a:gd name="connsiteY2" fmla="*/ 6723932 h 6726397"/>
              <a:gd name="connsiteX3" fmla="*/ 0 w 2815592"/>
              <a:gd name="connsiteY3" fmla="*/ 6726397 h 6726397"/>
              <a:gd name="connsiteX4" fmla="*/ 2648510 w 2815592"/>
              <a:gd name="connsiteY4" fmla="*/ 0 h 6726397"/>
              <a:gd name="connsiteX0" fmla="*/ 2653272 w 2820354"/>
              <a:gd name="connsiteY0" fmla="*/ 0 h 6728779"/>
              <a:gd name="connsiteX1" fmla="*/ 2820354 w 2820354"/>
              <a:gd name="connsiteY1" fmla="*/ 1149 h 6728779"/>
              <a:gd name="connsiteX2" fmla="*/ 177566 w 2820354"/>
              <a:gd name="connsiteY2" fmla="*/ 6723932 h 6728779"/>
              <a:gd name="connsiteX3" fmla="*/ 0 w 2820354"/>
              <a:gd name="connsiteY3" fmla="*/ 6728779 h 6728779"/>
              <a:gd name="connsiteX4" fmla="*/ 2653272 w 2820354"/>
              <a:gd name="connsiteY4" fmla="*/ 0 h 6728779"/>
              <a:gd name="connsiteX0" fmla="*/ 2650891 w 2817973"/>
              <a:gd name="connsiteY0" fmla="*/ 0 h 6726398"/>
              <a:gd name="connsiteX1" fmla="*/ 2817973 w 2817973"/>
              <a:gd name="connsiteY1" fmla="*/ 1149 h 6726398"/>
              <a:gd name="connsiteX2" fmla="*/ 175185 w 2817973"/>
              <a:gd name="connsiteY2" fmla="*/ 6723932 h 6726398"/>
              <a:gd name="connsiteX3" fmla="*/ 0 w 2817973"/>
              <a:gd name="connsiteY3" fmla="*/ 6726398 h 6726398"/>
              <a:gd name="connsiteX4" fmla="*/ 2650891 w 2817973"/>
              <a:gd name="connsiteY4" fmla="*/ 0 h 6726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7973" h="6726398">
                <a:moveTo>
                  <a:pt x="2650891" y="0"/>
                </a:moveTo>
                <a:lnTo>
                  <a:pt x="2817973" y="1149"/>
                </a:lnTo>
                <a:lnTo>
                  <a:pt x="175185" y="6723932"/>
                </a:lnTo>
                <a:lnTo>
                  <a:pt x="0" y="6726398"/>
                </a:lnTo>
                <a:lnTo>
                  <a:pt x="265089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Tree>
    <p:extLst>
      <p:ext uri="{BB962C8B-B14F-4D97-AF65-F5344CB8AC3E}">
        <p14:creationId xmlns:p14="http://schemas.microsoft.com/office/powerpoint/2010/main" val="297872121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End slide">
    <p:spTree>
      <p:nvGrpSpPr>
        <p:cNvPr id="1" name=""/>
        <p:cNvGrpSpPr/>
        <p:nvPr/>
      </p:nvGrpSpPr>
      <p:grpSpPr>
        <a:xfrm>
          <a:off x="0" y="0"/>
          <a:ext cx="0" cy="0"/>
          <a:chOff x="0" y="0"/>
          <a:chExt cx="0" cy="0"/>
        </a:xfrm>
      </p:grpSpPr>
      <p:sp>
        <p:nvSpPr>
          <p:cNvPr id="2" name="TextBox 1"/>
          <p:cNvSpPr txBox="1"/>
          <p:nvPr userDrawn="1">
            <p:custDataLst>
              <p:tags r:id="rId1"/>
            </p:custDataLst>
          </p:nvPr>
        </p:nvSpPr>
        <p:spPr>
          <a:xfrm>
            <a:off x="0" y="0"/>
            <a:ext cx="3810000" cy="369332"/>
          </a:xfrm>
          <a:prstGeom prst="rect">
            <a:avLst/>
          </a:prstGeom>
          <a:noFill/>
        </p:spPr>
        <p:txBody>
          <a:bodyPr vert="horz" rtlCol="0">
            <a:spAutoFit/>
          </a:bodyPr>
          <a:lstStyle/>
          <a:p>
            <a:endParaRPr lang="en-IE" dirty="0">
              <a:latin typeface="Arial" panose="020B0604020202020204" pitchFamily="34" charset="0"/>
            </a:endParaRPr>
          </a:p>
        </p:txBody>
      </p:sp>
      <p:sp>
        <p:nvSpPr>
          <p:cNvPr id="18" name="Freeform: Shape 17">
            <a:extLst>
              <a:ext uri="{FF2B5EF4-FFF2-40B4-BE49-F238E27FC236}">
                <a16:creationId xmlns:a16="http://schemas.microsoft.com/office/drawing/2014/main" id="{349BC589-1A6A-4AA4-A140-C32137EE0D4E}"/>
              </a:ext>
            </a:extLst>
          </p:cNvPr>
          <p:cNvSpPr/>
          <p:nvPr userDrawn="1"/>
        </p:nvSpPr>
        <p:spPr>
          <a:xfrm>
            <a:off x="-1402007" y="0"/>
            <a:ext cx="13479706" cy="6858000"/>
          </a:xfrm>
          <a:custGeom>
            <a:avLst/>
            <a:gdLst>
              <a:gd name="connsiteX0" fmla="*/ 1402005 w 13479706"/>
              <a:gd name="connsiteY0" fmla="*/ 0 h 6858000"/>
              <a:gd name="connsiteX1" fmla="*/ 3662516 w 13479706"/>
              <a:gd name="connsiteY1" fmla="*/ 0 h 6858000"/>
              <a:gd name="connsiteX2" fmla="*/ 3748258 w 13479706"/>
              <a:gd name="connsiteY2" fmla="*/ 0 h 6858000"/>
              <a:gd name="connsiteX3" fmla="*/ 4378414 w 13479706"/>
              <a:gd name="connsiteY3" fmla="*/ 0 h 6858000"/>
              <a:gd name="connsiteX4" fmla="*/ 4378414 w 13479706"/>
              <a:gd name="connsiteY4" fmla="*/ 4 h 6858000"/>
              <a:gd name="connsiteX5" fmla="*/ 13479706 w 13479706"/>
              <a:gd name="connsiteY5" fmla="*/ 4 h 6858000"/>
              <a:gd name="connsiteX6" fmla="*/ 10783765 w 13479706"/>
              <a:gd name="connsiteY6" fmla="*/ 6857998 h 6858000"/>
              <a:gd name="connsiteX7" fmla="*/ 4378414 w 13479706"/>
              <a:gd name="connsiteY7" fmla="*/ 6857998 h 6858000"/>
              <a:gd name="connsiteX8" fmla="*/ 4378414 w 13479706"/>
              <a:gd name="connsiteY8" fmla="*/ 6858000 h 6858000"/>
              <a:gd name="connsiteX9" fmla="*/ 3748258 w 13479706"/>
              <a:gd name="connsiteY9" fmla="*/ 6858000 h 6858000"/>
              <a:gd name="connsiteX10" fmla="*/ 3662516 w 13479706"/>
              <a:gd name="connsiteY10" fmla="*/ 6858000 h 6858000"/>
              <a:gd name="connsiteX11" fmla="*/ 1402005 w 13479706"/>
              <a:gd name="connsiteY11" fmla="*/ 6858000 h 6858000"/>
              <a:gd name="connsiteX12" fmla="*/ 1402005 w 13479706"/>
              <a:gd name="connsiteY12" fmla="*/ 6857998 h 6858000"/>
              <a:gd name="connsiteX13" fmla="*/ 0 w 13479706"/>
              <a:gd name="connsiteY13" fmla="*/ 6857998 h 6858000"/>
              <a:gd name="connsiteX14" fmla="*/ 0 w 13479706"/>
              <a:gd name="connsiteY14" fmla="*/ 6857997 h 6858000"/>
              <a:gd name="connsiteX15" fmla="*/ 1402005 w 13479706"/>
              <a:gd name="connsiteY15"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79706" h="6858000">
                <a:moveTo>
                  <a:pt x="1402005" y="0"/>
                </a:moveTo>
                <a:lnTo>
                  <a:pt x="3662516" y="0"/>
                </a:lnTo>
                <a:lnTo>
                  <a:pt x="3748258" y="0"/>
                </a:lnTo>
                <a:lnTo>
                  <a:pt x="4378414" y="0"/>
                </a:lnTo>
                <a:lnTo>
                  <a:pt x="4378414" y="4"/>
                </a:lnTo>
                <a:lnTo>
                  <a:pt x="13479706" y="4"/>
                </a:lnTo>
                <a:lnTo>
                  <a:pt x="10783765" y="6857998"/>
                </a:lnTo>
                <a:lnTo>
                  <a:pt x="4378414" y="6857998"/>
                </a:lnTo>
                <a:lnTo>
                  <a:pt x="4378414" y="6858000"/>
                </a:lnTo>
                <a:lnTo>
                  <a:pt x="3748258" y="6858000"/>
                </a:lnTo>
                <a:lnTo>
                  <a:pt x="3662516" y="6858000"/>
                </a:lnTo>
                <a:lnTo>
                  <a:pt x="1402005" y="6858000"/>
                </a:lnTo>
                <a:lnTo>
                  <a:pt x="1402005" y="6857998"/>
                </a:lnTo>
                <a:lnTo>
                  <a:pt x="0" y="6857998"/>
                </a:lnTo>
                <a:lnTo>
                  <a:pt x="0" y="6857997"/>
                </a:lnTo>
                <a:lnTo>
                  <a:pt x="1402005" y="6857997"/>
                </a:lnTo>
                <a:close/>
              </a:path>
            </a:pathLst>
          </a:cu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7" name="Title 1">
            <a:extLst>
              <a:ext uri="{FF2B5EF4-FFF2-40B4-BE49-F238E27FC236}">
                <a16:creationId xmlns:a16="http://schemas.microsoft.com/office/drawing/2014/main" id="{0644B884-849C-46CD-BFBC-6F5A6704DAF6}"/>
              </a:ext>
            </a:extLst>
          </p:cNvPr>
          <p:cNvSpPr txBox="1">
            <a:spLocks/>
          </p:cNvSpPr>
          <p:nvPr userDrawn="1"/>
        </p:nvSpPr>
        <p:spPr>
          <a:xfrm>
            <a:off x="2987213" y="2922090"/>
            <a:ext cx="6020353" cy="12852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i="0" kern="1200">
                <a:solidFill>
                  <a:srgbClr val="E1A51E"/>
                </a:solidFill>
                <a:latin typeface="Raleway" charset="0"/>
                <a:ea typeface="Raleway" charset="0"/>
                <a:cs typeface="Raleway" charset="0"/>
              </a:defRPr>
            </a:lvl1pPr>
          </a:lstStyle>
          <a:p>
            <a:pPr algn="ctr"/>
            <a:r>
              <a:rPr lang="en-GB" sz="7200" dirty="0" smtClean="0">
                <a:solidFill>
                  <a:schemeClr val="bg1"/>
                </a:solidFill>
                <a:latin typeface="Lato Light" panose="020F0302020204030203" pitchFamily="34" charset="0"/>
              </a:rPr>
              <a:t>Questions?</a:t>
            </a:r>
            <a:endParaRPr lang="en-GB" sz="7200" dirty="0">
              <a:solidFill>
                <a:schemeClr val="bg1"/>
              </a:solidFill>
              <a:latin typeface="Lato Light" panose="020F0302020204030203" pitchFamily="34" charset="0"/>
            </a:endParaRPr>
          </a:p>
        </p:txBody>
      </p:sp>
      <p:pic>
        <p:nvPicPr>
          <p:cNvPr id="16" name="Picture 15">
            <a:extLst>
              <a:ext uri="{FF2B5EF4-FFF2-40B4-BE49-F238E27FC236}">
                <a16:creationId xmlns:a16="http://schemas.microsoft.com/office/drawing/2014/main" id="{7DCA3EA8-B383-46D3-B286-766FEFD031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70585" y="1695144"/>
            <a:ext cx="850831" cy="850831"/>
          </a:xfrm>
          <a:prstGeom prst="rect">
            <a:avLst/>
          </a:prstGeom>
        </p:spPr>
      </p:pic>
      <p:cxnSp>
        <p:nvCxnSpPr>
          <p:cNvPr id="9" name="Straight Connector 8">
            <a:extLst>
              <a:ext uri="{FF2B5EF4-FFF2-40B4-BE49-F238E27FC236}">
                <a16:creationId xmlns:a16="http://schemas.microsoft.com/office/drawing/2014/main" id="{7B7C8F3F-CA51-4765-8253-5F74950DD932}"/>
              </a:ext>
            </a:extLst>
          </p:cNvPr>
          <p:cNvCxnSpPr>
            <a:cxnSpLocks/>
          </p:cNvCxnSpPr>
          <p:nvPr userDrawn="1"/>
        </p:nvCxnSpPr>
        <p:spPr>
          <a:xfrm>
            <a:off x="3910418" y="4429357"/>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Freeform: Shape 11">
            <a:extLst>
              <a:ext uri="{FF2B5EF4-FFF2-40B4-BE49-F238E27FC236}">
                <a16:creationId xmlns:a16="http://schemas.microsoft.com/office/drawing/2014/main" id="{47BA8C32-06BA-4030-A70E-A16FD0A8937E}"/>
              </a:ext>
            </a:extLst>
          </p:cNvPr>
          <p:cNvSpPr/>
          <p:nvPr userDrawn="1"/>
        </p:nvSpPr>
        <p:spPr>
          <a:xfrm>
            <a:off x="9384785" y="134069"/>
            <a:ext cx="2817973" cy="6726398"/>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 name="connsiteX0" fmla="*/ 8875059 w 9106434"/>
              <a:gd name="connsiteY0" fmla="*/ 10758 h 6722783"/>
              <a:gd name="connsiteX1" fmla="*/ 9106434 w 9106434"/>
              <a:gd name="connsiteY1" fmla="*/ 0 h 6722783"/>
              <a:gd name="connsiteX2" fmla="*/ 6463646 w 9106434"/>
              <a:gd name="connsiteY2" fmla="*/ 6722783 h 6722783"/>
              <a:gd name="connsiteX3" fmla="*/ 0 w 9106434"/>
              <a:gd name="connsiteY3" fmla="*/ 6722783 h 6722783"/>
              <a:gd name="connsiteX4" fmla="*/ 8875059 w 9106434"/>
              <a:gd name="connsiteY4" fmla="*/ 10758 h 6722783"/>
              <a:gd name="connsiteX0" fmla="*/ 8936971 w 9106434"/>
              <a:gd name="connsiteY0" fmla="*/ 3614 h 6722783"/>
              <a:gd name="connsiteX1" fmla="*/ 9106434 w 9106434"/>
              <a:gd name="connsiteY1" fmla="*/ 0 h 6722783"/>
              <a:gd name="connsiteX2" fmla="*/ 6463646 w 9106434"/>
              <a:gd name="connsiteY2" fmla="*/ 6722783 h 6722783"/>
              <a:gd name="connsiteX3" fmla="*/ 0 w 9106434"/>
              <a:gd name="connsiteY3" fmla="*/ 6722783 h 6722783"/>
              <a:gd name="connsiteX4" fmla="*/ 8936971 w 9106434"/>
              <a:gd name="connsiteY4" fmla="*/ 3614 h 6722783"/>
              <a:gd name="connsiteX0" fmla="*/ 8946496 w 9106434"/>
              <a:gd name="connsiteY0" fmla="*/ 0 h 6723931"/>
              <a:gd name="connsiteX1" fmla="*/ 9106434 w 9106434"/>
              <a:gd name="connsiteY1" fmla="*/ 1148 h 6723931"/>
              <a:gd name="connsiteX2" fmla="*/ 6463646 w 9106434"/>
              <a:gd name="connsiteY2" fmla="*/ 6723931 h 6723931"/>
              <a:gd name="connsiteX3" fmla="*/ 0 w 9106434"/>
              <a:gd name="connsiteY3" fmla="*/ 6723931 h 6723931"/>
              <a:gd name="connsiteX4" fmla="*/ 8946496 w 9106434"/>
              <a:gd name="connsiteY4" fmla="*/ 0 h 6723931"/>
              <a:gd name="connsiteX0" fmla="*/ 8951258 w 9106434"/>
              <a:gd name="connsiteY0" fmla="*/ 1233 h 6722783"/>
              <a:gd name="connsiteX1" fmla="*/ 9106434 w 9106434"/>
              <a:gd name="connsiteY1" fmla="*/ 0 h 6722783"/>
              <a:gd name="connsiteX2" fmla="*/ 6463646 w 9106434"/>
              <a:gd name="connsiteY2" fmla="*/ 6722783 h 6722783"/>
              <a:gd name="connsiteX3" fmla="*/ 0 w 9106434"/>
              <a:gd name="connsiteY3" fmla="*/ 6722783 h 6722783"/>
              <a:gd name="connsiteX4" fmla="*/ 8951258 w 9106434"/>
              <a:gd name="connsiteY4" fmla="*/ 1233 h 6722783"/>
              <a:gd name="connsiteX0" fmla="*/ 8946495 w 9106434"/>
              <a:gd name="connsiteY0" fmla="*/ 0 h 6726313"/>
              <a:gd name="connsiteX1" fmla="*/ 9106434 w 9106434"/>
              <a:gd name="connsiteY1" fmla="*/ 3530 h 6726313"/>
              <a:gd name="connsiteX2" fmla="*/ 6463646 w 9106434"/>
              <a:gd name="connsiteY2" fmla="*/ 6726313 h 6726313"/>
              <a:gd name="connsiteX3" fmla="*/ 0 w 9106434"/>
              <a:gd name="connsiteY3" fmla="*/ 6726313 h 6726313"/>
              <a:gd name="connsiteX4" fmla="*/ 8946495 w 9106434"/>
              <a:gd name="connsiteY4" fmla="*/ 0 h 6726313"/>
              <a:gd name="connsiteX0" fmla="*/ 8946495 w 9106434"/>
              <a:gd name="connsiteY0" fmla="*/ 0 h 6726313"/>
              <a:gd name="connsiteX1" fmla="*/ 9106434 w 9106434"/>
              <a:gd name="connsiteY1" fmla="*/ 3530 h 6726313"/>
              <a:gd name="connsiteX2" fmla="*/ 6463646 w 9106434"/>
              <a:gd name="connsiteY2" fmla="*/ 6726313 h 6726313"/>
              <a:gd name="connsiteX3" fmla="*/ 0 w 9106434"/>
              <a:gd name="connsiteY3" fmla="*/ 6726313 h 6726313"/>
              <a:gd name="connsiteX4" fmla="*/ 8946495 w 9106434"/>
              <a:gd name="connsiteY4" fmla="*/ 0 h 6726313"/>
              <a:gd name="connsiteX0" fmla="*/ 8946495 w 9106434"/>
              <a:gd name="connsiteY0" fmla="*/ 0 h 6723932"/>
              <a:gd name="connsiteX1" fmla="*/ 9106434 w 9106434"/>
              <a:gd name="connsiteY1" fmla="*/ 1149 h 6723932"/>
              <a:gd name="connsiteX2" fmla="*/ 6463646 w 9106434"/>
              <a:gd name="connsiteY2" fmla="*/ 6723932 h 6723932"/>
              <a:gd name="connsiteX3" fmla="*/ 0 w 9106434"/>
              <a:gd name="connsiteY3" fmla="*/ 6723932 h 6723932"/>
              <a:gd name="connsiteX4" fmla="*/ 8946495 w 9106434"/>
              <a:gd name="connsiteY4" fmla="*/ 0 h 6723932"/>
              <a:gd name="connsiteX0" fmla="*/ 8939352 w 9106434"/>
              <a:gd name="connsiteY0" fmla="*/ 0 h 6723932"/>
              <a:gd name="connsiteX1" fmla="*/ 9106434 w 9106434"/>
              <a:gd name="connsiteY1" fmla="*/ 1149 h 6723932"/>
              <a:gd name="connsiteX2" fmla="*/ 6463646 w 9106434"/>
              <a:gd name="connsiteY2" fmla="*/ 6723932 h 6723932"/>
              <a:gd name="connsiteX3" fmla="*/ 0 w 9106434"/>
              <a:gd name="connsiteY3" fmla="*/ 6723932 h 6723932"/>
              <a:gd name="connsiteX4" fmla="*/ 8939352 w 9106434"/>
              <a:gd name="connsiteY4" fmla="*/ 0 h 6723932"/>
              <a:gd name="connsiteX0" fmla="*/ 2646129 w 2813211"/>
              <a:gd name="connsiteY0" fmla="*/ 0 h 6745447"/>
              <a:gd name="connsiteX1" fmla="*/ 2813211 w 2813211"/>
              <a:gd name="connsiteY1" fmla="*/ 1149 h 6745447"/>
              <a:gd name="connsiteX2" fmla="*/ 170423 w 2813211"/>
              <a:gd name="connsiteY2" fmla="*/ 6723932 h 6745447"/>
              <a:gd name="connsiteX3" fmla="*/ 0 w 2813211"/>
              <a:gd name="connsiteY3" fmla="*/ 6745447 h 6745447"/>
              <a:gd name="connsiteX4" fmla="*/ 2646129 w 2813211"/>
              <a:gd name="connsiteY4" fmla="*/ 0 h 6745447"/>
              <a:gd name="connsiteX0" fmla="*/ 2648510 w 2815592"/>
              <a:gd name="connsiteY0" fmla="*/ 0 h 6726397"/>
              <a:gd name="connsiteX1" fmla="*/ 2815592 w 2815592"/>
              <a:gd name="connsiteY1" fmla="*/ 1149 h 6726397"/>
              <a:gd name="connsiteX2" fmla="*/ 172804 w 2815592"/>
              <a:gd name="connsiteY2" fmla="*/ 6723932 h 6726397"/>
              <a:gd name="connsiteX3" fmla="*/ 0 w 2815592"/>
              <a:gd name="connsiteY3" fmla="*/ 6726397 h 6726397"/>
              <a:gd name="connsiteX4" fmla="*/ 2648510 w 2815592"/>
              <a:gd name="connsiteY4" fmla="*/ 0 h 6726397"/>
              <a:gd name="connsiteX0" fmla="*/ 2653272 w 2820354"/>
              <a:gd name="connsiteY0" fmla="*/ 0 h 6728779"/>
              <a:gd name="connsiteX1" fmla="*/ 2820354 w 2820354"/>
              <a:gd name="connsiteY1" fmla="*/ 1149 h 6728779"/>
              <a:gd name="connsiteX2" fmla="*/ 177566 w 2820354"/>
              <a:gd name="connsiteY2" fmla="*/ 6723932 h 6728779"/>
              <a:gd name="connsiteX3" fmla="*/ 0 w 2820354"/>
              <a:gd name="connsiteY3" fmla="*/ 6728779 h 6728779"/>
              <a:gd name="connsiteX4" fmla="*/ 2653272 w 2820354"/>
              <a:gd name="connsiteY4" fmla="*/ 0 h 6728779"/>
              <a:gd name="connsiteX0" fmla="*/ 2650891 w 2817973"/>
              <a:gd name="connsiteY0" fmla="*/ 0 h 6726398"/>
              <a:gd name="connsiteX1" fmla="*/ 2817973 w 2817973"/>
              <a:gd name="connsiteY1" fmla="*/ 1149 h 6726398"/>
              <a:gd name="connsiteX2" fmla="*/ 175185 w 2817973"/>
              <a:gd name="connsiteY2" fmla="*/ 6723932 h 6726398"/>
              <a:gd name="connsiteX3" fmla="*/ 0 w 2817973"/>
              <a:gd name="connsiteY3" fmla="*/ 6726398 h 6726398"/>
              <a:gd name="connsiteX4" fmla="*/ 2650891 w 2817973"/>
              <a:gd name="connsiteY4" fmla="*/ 0 h 6726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7973" h="6726398">
                <a:moveTo>
                  <a:pt x="2650891" y="0"/>
                </a:moveTo>
                <a:lnTo>
                  <a:pt x="2817973" y="1149"/>
                </a:lnTo>
                <a:lnTo>
                  <a:pt x="175185" y="6723932"/>
                </a:lnTo>
                <a:lnTo>
                  <a:pt x="0" y="6726398"/>
                </a:lnTo>
                <a:lnTo>
                  <a:pt x="2650891"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Tree>
    <p:extLst>
      <p:ext uri="{BB962C8B-B14F-4D97-AF65-F5344CB8AC3E}">
        <p14:creationId xmlns:p14="http://schemas.microsoft.com/office/powerpoint/2010/main" val="386450518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5DA6A7A-3959-49AC-9E55-A7FA0EC47B15}"/>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80" tIns="45719" rIns="90280" bIns="45719" rtlCol="0" anchor="ctr"/>
          <a:lstStyle/>
          <a:p>
            <a:pPr algn="ctr" defTabSz="901231"/>
            <a:endParaRPr lang="en-IE" sz="1867" dirty="0">
              <a:solidFill>
                <a:prstClr val="white"/>
              </a:solidFill>
            </a:endParaRPr>
          </a:p>
        </p:txBody>
      </p:sp>
      <p:grpSp>
        <p:nvGrpSpPr>
          <p:cNvPr id="8" name="Group 7">
            <a:extLst>
              <a:ext uri="{FF2B5EF4-FFF2-40B4-BE49-F238E27FC236}">
                <a16:creationId xmlns:a16="http://schemas.microsoft.com/office/drawing/2014/main" id="{5E0AAE07-508F-43F2-A740-6C339B910D81}"/>
              </a:ext>
            </a:extLst>
          </p:cNvPr>
          <p:cNvGrpSpPr/>
          <p:nvPr userDrawn="1"/>
        </p:nvGrpSpPr>
        <p:grpSpPr>
          <a:xfrm>
            <a:off x="-3662516" y="0"/>
            <a:ext cx="13594007" cy="6858000"/>
            <a:chOff x="-3662517" y="0"/>
            <a:chExt cx="13594006" cy="6858000"/>
          </a:xfrm>
        </p:grpSpPr>
        <p:sp>
          <p:nvSpPr>
            <p:cNvPr id="18" name="Freeform: Shape 17">
              <a:extLst>
                <a:ext uri="{FF2B5EF4-FFF2-40B4-BE49-F238E27FC236}">
                  <a16:creationId xmlns:a16="http://schemas.microsoft.com/office/drawing/2014/main" id="{F2630FCA-1AE7-4021-A7A6-76F819707BEC}"/>
                </a:ext>
              </a:extLst>
            </p:cNvPr>
            <p:cNvSpPr/>
            <p:nvPr userDrawn="1"/>
          </p:nvSpPr>
          <p:spPr>
            <a:xfrm>
              <a:off x="825055" y="135217"/>
              <a:ext cx="9106434" cy="6722783"/>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434" h="6722783">
                  <a:moveTo>
                    <a:pt x="0" y="0"/>
                  </a:moveTo>
                  <a:lnTo>
                    <a:pt x="9106434" y="0"/>
                  </a:lnTo>
                  <a:lnTo>
                    <a:pt x="6463646"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sp>
          <p:nvSpPr>
            <p:cNvPr id="25" name="Freeform: Shape 24">
              <a:extLst>
                <a:ext uri="{FF2B5EF4-FFF2-40B4-BE49-F238E27FC236}">
                  <a16:creationId xmlns:a16="http://schemas.microsoft.com/office/drawing/2014/main" id="{8361DD62-09DF-433C-BC62-B2F4C85358D6}"/>
                </a:ext>
              </a:extLst>
            </p:cNvPr>
            <p:cNvSpPr/>
            <p:nvPr userDrawn="1"/>
          </p:nvSpPr>
          <p:spPr>
            <a:xfrm>
              <a:off x="-3662517" y="0"/>
              <a:ext cx="13479706" cy="6858000"/>
            </a:xfrm>
            <a:custGeom>
              <a:avLst/>
              <a:gdLst>
                <a:gd name="connsiteX0" fmla="*/ 3662516 w 13479706"/>
                <a:gd name="connsiteY0" fmla="*/ 0 h 6858000"/>
                <a:gd name="connsiteX1" fmla="*/ 4378414 w 13479706"/>
                <a:gd name="connsiteY1" fmla="*/ 0 h 6858000"/>
                <a:gd name="connsiteX2" fmla="*/ 4378414 w 13479706"/>
                <a:gd name="connsiteY2" fmla="*/ 4 h 6858000"/>
                <a:gd name="connsiteX3" fmla="*/ 13479706 w 13479706"/>
                <a:gd name="connsiteY3" fmla="*/ 4 h 6858000"/>
                <a:gd name="connsiteX4" fmla="*/ 10783765 w 13479706"/>
                <a:gd name="connsiteY4" fmla="*/ 6857998 h 6858000"/>
                <a:gd name="connsiteX5" fmla="*/ 4378414 w 13479706"/>
                <a:gd name="connsiteY5" fmla="*/ 6857998 h 6858000"/>
                <a:gd name="connsiteX6" fmla="*/ 4378414 w 13479706"/>
                <a:gd name="connsiteY6" fmla="*/ 6858000 h 6858000"/>
                <a:gd name="connsiteX7" fmla="*/ 3662516 w 13479706"/>
                <a:gd name="connsiteY7" fmla="*/ 6858000 h 6858000"/>
                <a:gd name="connsiteX8" fmla="*/ 3662516 w 13479706"/>
                <a:gd name="connsiteY8" fmla="*/ 6857998 h 6858000"/>
                <a:gd name="connsiteX9" fmla="*/ 0 w 13479706"/>
                <a:gd name="connsiteY9" fmla="*/ 6857998 h 6858000"/>
                <a:gd name="connsiteX10" fmla="*/ 0 w 13479706"/>
                <a:gd name="connsiteY10" fmla="*/ 6857997 h 6858000"/>
                <a:gd name="connsiteX11" fmla="*/ 3662516 w 13479706"/>
                <a:gd name="connsiteY11"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79706" h="6858000">
                  <a:moveTo>
                    <a:pt x="3662516" y="0"/>
                  </a:moveTo>
                  <a:lnTo>
                    <a:pt x="4378414" y="0"/>
                  </a:lnTo>
                  <a:lnTo>
                    <a:pt x="4378414" y="4"/>
                  </a:lnTo>
                  <a:lnTo>
                    <a:pt x="13479706" y="4"/>
                  </a:lnTo>
                  <a:lnTo>
                    <a:pt x="10783765" y="6857998"/>
                  </a:lnTo>
                  <a:lnTo>
                    <a:pt x="4378414" y="6857998"/>
                  </a:lnTo>
                  <a:lnTo>
                    <a:pt x="4378414" y="6858000"/>
                  </a:lnTo>
                  <a:lnTo>
                    <a:pt x="3662516" y="6858000"/>
                  </a:lnTo>
                  <a:lnTo>
                    <a:pt x="3662516" y="6857998"/>
                  </a:lnTo>
                  <a:lnTo>
                    <a:pt x="0" y="6857998"/>
                  </a:lnTo>
                  <a:lnTo>
                    <a:pt x="0" y="6857997"/>
                  </a:lnTo>
                  <a:lnTo>
                    <a:pt x="3662516" y="68579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grpSp>
      <p:sp>
        <p:nvSpPr>
          <p:cNvPr id="6" name="Rectangle 5">
            <a:extLst>
              <a:ext uri="{FF2B5EF4-FFF2-40B4-BE49-F238E27FC236}">
                <a16:creationId xmlns:a16="http://schemas.microsoft.com/office/drawing/2014/main" id="{76413565-3194-4B75-80A6-3DD367A81ED8}"/>
              </a:ext>
            </a:extLst>
          </p:cNvPr>
          <p:cNvSpPr/>
          <p:nvPr userDrawn="1"/>
        </p:nvSpPr>
        <p:spPr>
          <a:xfrm>
            <a:off x="52" y="0"/>
            <a:ext cx="12191999"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80" tIns="45719" rIns="90280" bIns="45719" rtlCol="0" anchor="ctr"/>
          <a:lstStyle/>
          <a:p>
            <a:pPr algn="ctr" defTabSz="901231"/>
            <a:endParaRPr lang="en-IE" sz="1867" dirty="0">
              <a:solidFill>
                <a:prstClr val="white"/>
              </a:solidFill>
            </a:endParaRPr>
          </a:p>
        </p:txBody>
      </p:sp>
      <p:sp>
        <p:nvSpPr>
          <p:cNvPr id="2" name="Title 1"/>
          <p:cNvSpPr>
            <a:spLocks noGrp="1"/>
          </p:cNvSpPr>
          <p:nvPr userDrawn="1">
            <p:ph type="ctrTitle"/>
          </p:nvPr>
        </p:nvSpPr>
        <p:spPr>
          <a:xfrm>
            <a:off x="594873" y="1419933"/>
            <a:ext cx="7444227" cy="1560287"/>
          </a:xfrm>
        </p:spPr>
        <p:txBody>
          <a:bodyPr anchor="t">
            <a:noAutofit/>
          </a:bodyPr>
          <a:lstStyle>
            <a:lvl1pPr algn="l">
              <a:defRPr sz="5467" b="1">
                <a:solidFill>
                  <a:schemeClr val="bg1"/>
                </a:solidFill>
                <a:latin typeface="Lato" panose="020F0502020204030203" pitchFamily="34" charset="0"/>
              </a:defRPr>
            </a:lvl1pPr>
          </a:lstStyle>
          <a:p>
            <a:r>
              <a:rPr lang="en-US" dirty="0"/>
              <a:t>Click to edit Master title style</a:t>
            </a:r>
          </a:p>
        </p:txBody>
      </p:sp>
      <p:sp>
        <p:nvSpPr>
          <p:cNvPr id="3" name="Subtitle 2"/>
          <p:cNvSpPr>
            <a:spLocks noGrp="1"/>
          </p:cNvSpPr>
          <p:nvPr userDrawn="1">
            <p:ph type="subTitle" idx="1" hasCustomPrompt="1"/>
          </p:nvPr>
        </p:nvSpPr>
        <p:spPr>
          <a:xfrm>
            <a:off x="594873" y="3261663"/>
            <a:ext cx="6081032" cy="401700"/>
          </a:xfrm>
        </p:spPr>
        <p:txBody>
          <a:bodyPr anchor="t">
            <a:noAutofit/>
          </a:bodyPr>
          <a:lstStyle>
            <a:lvl1pPr marL="0" indent="0" algn="l">
              <a:buNone/>
              <a:defRPr sz="2800">
                <a:solidFill>
                  <a:schemeClr val="bg1"/>
                </a:solidFill>
              </a:defRPr>
            </a:lvl1pPr>
            <a:lvl2pPr marL="450231" indent="0" algn="ctr">
              <a:buNone/>
              <a:defRPr sz="2000"/>
            </a:lvl2pPr>
            <a:lvl3pPr marL="901231" indent="0" algn="ctr">
              <a:buNone/>
              <a:defRPr sz="1867"/>
            </a:lvl3pPr>
            <a:lvl4pPr marL="1351876" indent="0" algn="ctr">
              <a:buNone/>
              <a:defRPr sz="1600"/>
            </a:lvl4pPr>
            <a:lvl5pPr marL="1802582" indent="0" algn="ctr">
              <a:buNone/>
              <a:defRPr sz="1600"/>
            </a:lvl5pPr>
            <a:lvl6pPr marL="2253462" indent="0" algn="ctr">
              <a:buNone/>
              <a:defRPr sz="1600"/>
            </a:lvl6pPr>
            <a:lvl7pPr marL="2703691" indent="0" algn="ctr">
              <a:buNone/>
              <a:defRPr sz="1600"/>
            </a:lvl7pPr>
            <a:lvl8pPr marL="3154134" indent="0" algn="ctr">
              <a:buNone/>
              <a:defRPr sz="1600"/>
            </a:lvl8pPr>
            <a:lvl9pPr marL="3604879" indent="0" algn="ctr">
              <a:buNone/>
              <a:defRPr sz="1600"/>
            </a:lvl9pPr>
          </a:lstStyle>
          <a:p>
            <a:r>
              <a:rPr lang="en-US" dirty="0"/>
              <a:t>Click to edit master subtitle style</a:t>
            </a:r>
          </a:p>
        </p:txBody>
      </p:sp>
      <p:cxnSp>
        <p:nvCxnSpPr>
          <p:cNvPr id="19" name="Straight Connector 18">
            <a:extLst>
              <a:ext uri="{FF2B5EF4-FFF2-40B4-BE49-F238E27FC236}">
                <a16:creationId xmlns:a16="http://schemas.microsoft.com/office/drawing/2014/main" id="{FD686C21-0A5C-40D7-B11F-0E2E93FBFB6B}"/>
              </a:ext>
            </a:extLst>
          </p:cNvPr>
          <p:cNvCxnSpPr>
            <a:cxnSpLocks/>
          </p:cNvCxnSpPr>
          <p:nvPr userDrawn="1"/>
        </p:nvCxnSpPr>
        <p:spPr>
          <a:xfrm>
            <a:off x="715897" y="2998372"/>
            <a:ext cx="4837179"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630DE4E5-4046-4336-A480-13C54C6C8F2D}"/>
              </a:ext>
            </a:extLst>
          </p:cNvPr>
          <p:cNvSpPr>
            <a:spLocks noGrp="1"/>
          </p:cNvSpPr>
          <p:nvPr userDrawn="1">
            <p:ph type="body" sz="quarter" idx="10" hasCustomPrompt="1"/>
          </p:nvPr>
        </p:nvSpPr>
        <p:spPr>
          <a:xfrm>
            <a:off x="595316" y="3751708"/>
            <a:ext cx="6080125" cy="401637"/>
          </a:xfrm>
        </p:spPr>
        <p:txBody>
          <a:bodyPr>
            <a:normAutofit/>
          </a:bodyPr>
          <a:lstStyle>
            <a:lvl1pPr marL="0" indent="0">
              <a:buNone/>
              <a:defRPr sz="2000">
                <a:solidFill>
                  <a:schemeClr val="bg1"/>
                </a:solidFill>
                <a:latin typeface="Lato" panose="020F0502020204030203" pitchFamily="34" charset="0"/>
              </a:defRPr>
            </a:lvl1pPr>
            <a:lvl2pPr marL="450231" indent="0">
              <a:buNone/>
              <a:defRPr/>
            </a:lvl2pPr>
            <a:lvl3pPr marL="901231" indent="0">
              <a:buNone/>
              <a:defRPr/>
            </a:lvl3pPr>
            <a:lvl4pPr marL="1351876" indent="0">
              <a:buNone/>
              <a:defRPr/>
            </a:lvl4pPr>
            <a:lvl5pPr marL="1802582" indent="0">
              <a:buNone/>
              <a:defRPr/>
            </a:lvl5pPr>
          </a:lstStyle>
          <a:p>
            <a:pPr lvl="0"/>
            <a:r>
              <a:rPr lang="en-US" dirty="0"/>
              <a:t>Insert speaker name</a:t>
            </a:r>
            <a:endParaRPr lang="en-IE" dirty="0"/>
          </a:p>
        </p:txBody>
      </p:sp>
      <p:sp>
        <p:nvSpPr>
          <p:cNvPr id="30" name="Text Placeholder 28">
            <a:extLst>
              <a:ext uri="{FF2B5EF4-FFF2-40B4-BE49-F238E27FC236}">
                <a16:creationId xmlns:a16="http://schemas.microsoft.com/office/drawing/2014/main" id="{F4CDE8C6-E5FA-4FE9-9049-5866C4C8EB1E}"/>
              </a:ext>
            </a:extLst>
          </p:cNvPr>
          <p:cNvSpPr>
            <a:spLocks noGrp="1"/>
          </p:cNvSpPr>
          <p:nvPr userDrawn="1">
            <p:ph type="body" sz="quarter" idx="11" hasCustomPrompt="1"/>
          </p:nvPr>
        </p:nvSpPr>
        <p:spPr>
          <a:xfrm>
            <a:off x="595316" y="4241692"/>
            <a:ext cx="6080125" cy="401637"/>
          </a:xfrm>
        </p:spPr>
        <p:txBody>
          <a:bodyPr>
            <a:normAutofit/>
          </a:bodyPr>
          <a:lstStyle>
            <a:lvl1pPr marL="0" indent="0">
              <a:buNone/>
              <a:defRPr sz="2000">
                <a:solidFill>
                  <a:schemeClr val="accent1"/>
                </a:solidFill>
                <a:latin typeface="Lato" panose="020F0502020204030203" pitchFamily="34" charset="0"/>
              </a:defRPr>
            </a:lvl1pPr>
            <a:lvl2pPr marL="450231" indent="0">
              <a:buNone/>
              <a:defRPr/>
            </a:lvl2pPr>
            <a:lvl3pPr marL="901231" indent="0">
              <a:buNone/>
              <a:defRPr/>
            </a:lvl3pPr>
            <a:lvl4pPr marL="1351876" indent="0">
              <a:buNone/>
              <a:defRPr/>
            </a:lvl4pPr>
            <a:lvl5pPr marL="1802582" indent="0">
              <a:buNone/>
              <a:defRPr/>
            </a:lvl5pPr>
          </a:lstStyle>
          <a:p>
            <a:pPr lvl="0"/>
            <a:r>
              <a:rPr lang="en-US" dirty="0"/>
              <a:t>Insert presentation date</a:t>
            </a:r>
            <a:endParaRPr lang="en-IE" dirty="0"/>
          </a:p>
        </p:txBody>
      </p:sp>
      <p:pic>
        <p:nvPicPr>
          <p:cNvPr id="13" name="Picture 12">
            <a:extLst>
              <a:ext uri="{FF2B5EF4-FFF2-40B4-BE49-F238E27FC236}">
                <a16:creationId xmlns:a16="http://schemas.microsoft.com/office/drawing/2014/main" id="{DC6F57CA-5331-4A41-9672-FB248A749D2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0821" y="4870137"/>
            <a:ext cx="5954619" cy="1474929"/>
          </a:xfrm>
          <a:prstGeom prst="rect">
            <a:avLst/>
          </a:prstGeom>
        </p:spPr>
      </p:pic>
      <p:pic>
        <p:nvPicPr>
          <p:cNvPr id="15" name="Picture 14">
            <a:extLst>
              <a:ext uri="{FF2B5EF4-FFF2-40B4-BE49-F238E27FC236}">
                <a16:creationId xmlns:a16="http://schemas.microsoft.com/office/drawing/2014/main" id="{4FBD68B1-A78C-40C1-9C26-A67132F416C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16671" y="776920"/>
            <a:ext cx="2779655" cy="416205"/>
          </a:xfrm>
          <a:prstGeom prst="rect">
            <a:avLst/>
          </a:prstGeom>
        </p:spPr>
      </p:pic>
    </p:spTree>
    <p:extLst>
      <p:ext uri="{BB962C8B-B14F-4D97-AF65-F5344CB8AC3E}">
        <p14:creationId xmlns:p14="http://schemas.microsoft.com/office/powerpoint/2010/main" val="3674050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5DA6A7A-3959-49AC-9E55-A7FA0EC47B15}"/>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80" tIns="45719" rIns="90280" bIns="45719" rtlCol="0" anchor="ctr"/>
          <a:lstStyle/>
          <a:p>
            <a:pPr algn="ctr" defTabSz="901231"/>
            <a:endParaRPr lang="en-IE" sz="1867" dirty="0">
              <a:solidFill>
                <a:prstClr val="white"/>
              </a:solidFill>
            </a:endParaRPr>
          </a:p>
        </p:txBody>
      </p:sp>
      <p:grpSp>
        <p:nvGrpSpPr>
          <p:cNvPr id="8" name="Group 7">
            <a:extLst>
              <a:ext uri="{FF2B5EF4-FFF2-40B4-BE49-F238E27FC236}">
                <a16:creationId xmlns:a16="http://schemas.microsoft.com/office/drawing/2014/main" id="{5E0AAE07-508F-43F2-A740-6C339B910D81}"/>
              </a:ext>
            </a:extLst>
          </p:cNvPr>
          <p:cNvGrpSpPr/>
          <p:nvPr userDrawn="1"/>
        </p:nvGrpSpPr>
        <p:grpSpPr>
          <a:xfrm>
            <a:off x="-3662516" y="0"/>
            <a:ext cx="13594007" cy="6858000"/>
            <a:chOff x="-3662517" y="0"/>
            <a:chExt cx="13594006" cy="6858000"/>
          </a:xfrm>
        </p:grpSpPr>
        <p:sp>
          <p:nvSpPr>
            <p:cNvPr id="18" name="Freeform: Shape 17">
              <a:extLst>
                <a:ext uri="{FF2B5EF4-FFF2-40B4-BE49-F238E27FC236}">
                  <a16:creationId xmlns:a16="http://schemas.microsoft.com/office/drawing/2014/main" id="{F2630FCA-1AE7-4021-A7A6-76F819707BEC}"/>
                </a:ext>
              </a:extLst>
            </p:cNvPr>
            <p:cNvSpPr/>
            <p:nvPr userDrawn="1"/>
          </p:nvSpPr>
          <p:spPr>
            <a:xfrm>
              <a:off x="825055" y="135217"/>
              <a:ext cx="9106434" cy="6722783"/>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434" h="6722783">
                  <a:moveTo>
                    <a:pt x="0" y="0"/>
                  </a:moveTo>
                  <a:lnTo>
                    <a:pt x="9106434" y="0"/>
                  </a:lnTo>
                  <a:lnTo>
                    <a:pt x="6463646"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sp>
          <p:nvSpPr>
            <p:cNvPr id="25" name="Freeform: Shape 24">
              <a:extLst>
                <a:ext uri="{FF2B5EF4-FFF2-40B4-BE49-F238E27FC236}">
                  <a16:creationId xmlns:a16="http://schemas.microsoft.com/office/drawing/2014/main" id="{8361DD62-09DF-433C-BC62-B2F4C85358D6}"/>
                </a:ext>
              </a:extLst>
            </p:cNvPr>
            <p:cNvSpPr/>
            <p:nvPr userDrawn="1"/>
          </p:nvSpPr>
          <p:spPr>
            <a:xfrm>
              <a:off x="-3662517" y="0"/>
              <a:ext cx="13479706" cy="6858000"/>
            </a:xfrm>
            <a:custGeom>
              <a:avLst/>
              <a:gdLst>
                <a:gd name="connsiteX0" fmla="*/ 3662516 w 13479706"/>
                <a:gd name="connsiteY0" fmla="*/ 0 h 6858000"/>
                <a:gd name="connsiteX1" fmla="*/ 4378414 w 13479706"/>
                <a:gd name="connsiteY1" fmla="*/ 0 h 6858000"/>
                <a:gd name="connsiteX2" fmla="*/ 4378414 w 13479706"/>
                <a:gd name="connsiteY2" fmla="*/ 4 h 6858000"/>
                <a:gd name="connsiteX3" fmla="*/ 13479706 w 13479706"/>
                <a:gd name="connsiteY3" fmla="*/ 4 h 6858000"/>
                <a:gd name="connsiteX4" fmla="*/ 10783765 w 13479706"/>
                <a:gd name="connsiteY4" fmla="*/ 6857998 h 6858000"/>
                <a:gd name="connsiteX5" fmla="*/ 4378414 w 13479706"/>
                <a:gd name="connsiteY5" fmla="*/ 6857998 h 6858000"/>
                <a:gd name="connsiteX6" fmla="*/ 4378414 w 13479706"/>
                <a:gd name="connsiteY6" fmla="*/ 6858000 h 6858000"/>
                <a:gd name="connsiteX7" fmla="*/ 3662516 w 13479706"/>
                <a:gd name="connsiteY7" fmla="*/ 6858000 h 6858000"/>
                <a:gd name="connsiteX8" fmla="*/ 3662516 w 13479706"/>
                <a:gd name="connsiteY8" fmla="*/ 6857998 h 6858000"/>
                <a:gd name="connsiteX9" fmla="*/ 0 w 13479706"/>
                <a:gd name="connsiteY9" fmla="*/ 6857998 h 6858000"/>
                <a:gd name="connsiteX10" fmla="*/ 0 w 13479706"/>
                <a:gd name="connsiteY10" fmla="*/ 6857997 h 6858000"/>
                <a:gd name="connsiteX11" fmla="*/ 3662516 w 13479706"/>
                <a:gd name="connsiteY11"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79706" h="6858000">
                  <a:moveTo>
                    <a:pt x="3662516" y="0"/>
                  </a:moveTo>
                  <a:lnTo>
                    <a:pt x="4378414" y="0"/>
                  </a:lnTo>
                  <a:lnTo>
                    <a:pt x="4378414" y="4"/>
                  </a:lnTo>
                  <a:lnTo>
                    <a:pt x="13479706" y="4"/>
                  </a:lnTo>
                  <a:lnTo>
                    <a:pt x="10783765" y="6857998"/>
                  </a:lnTo>
                  <a:lnTo>
                    <a:pt x="4378414" y="6857998"/>
                  </a:lnTo>
                  <a:lnTo>
                    <a:pt x="4378414" y="6858000"/>
                  </a:lnTo>
                  <a:lnTo>
                    <a:pt x="3662516" y="6858000"/>
                  </a:lnTo>
                  <a:lnTo>
                    <a:pt x="3662516" y="6857998"/>
                  </a:lnTo>
                  <a:lnTo>
                    <a:pt x="0" y="6857998"/>
                  </a:lnTo>
                  <a:lnTo>
                    <a:pt x="0" y="6857997"/>
                  </a:lnTo>
                  <a:lnTo>
                    <a:pt x="3662516" y="68579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grpSp>
      <p:sp>
        <p:nvSpPr>
          <p:cNvPr id="6" name="Rectangle 5">
            <a:extLst>
              <a:ext uri="{FF2B5EF4-FFF2-40B4-BE49-F238E27FC236}">
                <a16:creationId xmlns:a16="http://schemas.microsoft.com/office/drawing/2014/main" id="{76413565-3194-4B75-80A6-3DD367A81ED8}"/>
              </a:ext>
            </a:extLst>
          </p:cNvPr>
          <p:cNvSpPr/>
          <p:nvPr userDrawn="1"/>
        </p:nvSpPr>
        <p:spPr>
          <a:xfrm>
            <a:off x="52" y="0"/>
            <a:ext cx="12191999"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80" tIns="45719" rIns="90280" bIns="45719" rtlCol="0" anchor="ctr"/>
          <a:lstStyle/>
          <a:p>
            <a:pPr algn="ctr" defTabSz="901231"/>
            <a:endParaRPr lang="en-IE" sz="1867" dirty="0">
              <a:solidFill>
                <a:prstClr val="white"/>
              </a:solidFill>
            </a:endParaRPr>
          </a:p>
        </p:txBody>
      </p:sp>
      <p:sp>
        <p:nvSpPr>
          <p:cNvPr id="2" name="Title 1"/>
          <p:cNvSpPr>
            <a:spLocks noGrp="1"/>
          </p:cNvSpPr>
          <p:nvPr userDrawn="1">
            <p:ph type="ctrTitle"/>
          </p:nvPr>
        </p:nvSpPr>
        <p:spPr>
          <a:xfrm>
            <a:off x="594873" y="1419933"/>
            <a:ext cx="7444227" cy="1560287"/>
          </a:xfrm>
        </p:spPr>
        <p:txBody>
          <a:bodyPr anchor="t">
            <a:noAutofit/>
          </a:bodyPr>
          <a:lstStyle>
            <a:lvl1pPr algn="l">
              <a:defRPr sz="5467" b="1">
                <a:solidFill>
                  <a:schemeClr val="bg1"/>
                </a:solidFill>
                <a:latin typeface="Lato" panose="020F0502020204030203" pitchFamily="34" charset="0"/>
              </a:defRPr>
            </a:lvl1pPr>
          </a:lstStyle>
          <a:p>
            <a:r>
              <a:rPr lang="en-US" dirty="0"/>
              <a:t>Click to edit Master title style</a:t>
            </a:r>
          </a:p>
        </p:txBody>
      </p:sp>
      <p:sp>
        <p:nvSpPr>
          <p:cNvPr id="3" name="Subtitle 2"/>
          <p:cNvSpPr>
            <a:spLocks noGrp="1"/>
          </p:cNvSpPr>
          <p:nvPr userDrawn="1">
            <p:ph type="subTitle" idx="1" hasCustomPrompt="1"/>
          </p:nvPr>
        </p:nvSpPr>
        <p:spPr>
          <a:xfrm>
            <a:off x="594873" y="3261663"/>
            <a:ext cx="6081032" cy="401700"/>
          </a:xfrm>
        </p:spPr>
        <p:txBody>
          <a:bodyPr anchor="t">
            <a:noAutofit/>
          </a:bodyPr>
          <a:lstStyle>
            <a:lvl1pPr marL="0" indent="0" algn="l">
              <a:buNone/>
              <a:defRPr sz="2800">
                <a:solidFill>
                  <a:schemeClr val="bg1"/>
                </a:solidFill>
              </a:defRPr>
            </a:lvl1pPr>
            <a:lvl2pPr marL="450231" indent="0" algn="ctr">
              <a:buNone/>
              <a:defRPr sz="2000"/>
            </a:lvl2pPr>
            <a:lvl3pPr marL="901231" indent="0" algn="ctr">
              <a:buNone/>
              <a:defRPr sz="1867"/>
            </a:lvl3pPr>
            <a:lvl4pPr marL="1351876" indent="0" algn="ctr">
              <a:buNone/>
              <a:defRPr sz="1600"/>
            </a:lvl4pPr>
            <a:lvl5pPr marL="1802582" indent="0" algn="ctr">
              <a:buNone/>
              <a:defRPr sz="1600"/>
            </a:lvl5pPr>
            <a:lvl6pPr marL="2253462" indent="0" algn="ctr">
              <a:buNone/>
              <a:defRPr sz="1600"/>
            </a:lvl6pPr>
            <a:lvl7pPr marL="2703691" indent="0" algn="ctr">
              <a:buNone/>
              <a:defRPr sz="1600"/>
            </a:lvl7pPr>
            <a:lvl8pPr marL="3154134" indent="0" algn="ctr">
              <a:buNone/>
              <a:defRPr sz="1600"/>
            </a:lvl8pPr>
            <a:lvl9pPr marL="3604879" indent="0" algn="ctr">
              <a:buNone/>
              <a:defRPr sz="1600"/>
            </a:lvl9pPr>
          </a:lstStyle>
          <a:p>
            <a:r>
              <a:rPr lang="en-US" dirty="0"/>
              <a:t>Click to edit master subtitle style</a:t>
            </a:r>
          </a:p>
        </p:txBody>
      </p:sp>
      <p:cxnSp>
        <p:nvCxnSpPr>
          <p:cNvPr id="19" name="Straight Connector 18">
            <a:extLst>
              <a:ext uri="{FF2B5EF4-FFF2-40B4-BE49-F238E27FC236}">
                <a16:creationId xmlns:a16="http://schemas.microsoft.com/office/drawing/2014/main" id="{FD686C21-0A5C-40D7-B11F-0E2E93FBFB6B}"/>
              </a:ext>
            </a:extLst>
          </p:cNvPr>
          <p:cNvCxnSpPr>
            <a:cxnSpLocks/>
          </p:cNvCxnSpPr>
          <p:nvPr userDrawn="1"/>
        </p:nvCxnSpPr>
        <p:spPr>
          <a:xfrm>
            <a:off x="715897" y="2998372"/>
            <a:ext cx="4837179"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630DE4E5-4046-4336-A480-13C54C6C8F2D}"/>
              </a:ext>
            </a:extLst>
          </p:cNvPr>
          <p:cNvSpPr>
            <a:spLocks noGrp="1"/>
          </p:cNvSpPr>
          <p:nvPr userDrawn="1">
            <p:ph type="body" sz="quarter" idx="10" hasCustomPrompt="1"/>
          </p:nvPr>
        </p:nvSpPr>
        <p:spPr>
          <a:xfrm>
            <a:off x="595316" y="3751708"/>
            <a:ext cx="6080125" cy="401637"/>
          </a:xfrm>
        </p:spPr>
        <p:txBody>
          <a:bodyPr>
            <a:normAutofit/>
          </a:bodyPr>
          <a:lstStyle>
            <a:lvl1pPr marL="0" indent="0">
              <a:buNone/>
              <a:defRPr sz="2000">
                <a:solidFill>
                  <a:schemeClr val="bg1"/>
                </a:solidFill>
                <a:latin typeface="Lato" panose="020F0502020204030203" pitchFamily="34" charset="0"/>
              </a:defRPr>
            </a:lvl1pPr>
            <a:lvl2pPr marL="450231" indent="0">
              <a:buNone/>
              <a:defRPr/>
            </a:lvl2pPr>
            <a:lvl3pPr marL="901231" indent="0">
              <a:buNone/>
              <a:defRPr/>
            </a:lvl3pPr>
            <a:lvl4pPr marL="1351876" indent="0">
              <a:buNone/>
              <a:defRPr/>
            </a:lvl4pPr>
            <a:lvl5pPr marL="1802582" indent="0">
              <a:buNone/>
              <a:defRPr/>
            </a:lvl5pPr>
          </a:lstStyle>
          <a:p>
            <a:pPr lvl="0"/>
            <a:r>
              <a:rPr lang="en-US" dirty="0"/>
              <a:t>Insert speaker name</a:t>
            </a:r>
            <a:endParaRPr lang="en-IE" dirty="0"/>
          </a:p>
        </p:txBody>
      </p:sp>
      <p:sp>
        <p:nvSpPr>
          <p:cNvPr id="30" name="Text Placeholder 28">
            <a:extLst>
              <a:ext uri="{FF2B5EF4-FFF2-40B4-BE49-F238E27FC236}">
                <a16:creationId xmlns:a16="http://schemas.microsoft.com/office/drawing/2014/main" id="{F4CDE8C6-E5FA-4FE9-9049-5866C4C8EB1E}"/>
              </a:ext>
            </a:extLst>
          </p:cNvPr>
          <p:cNvSpPr>
            <a:spLocks noGrp="1"/>
          </p:cNvSpPr>
          <p:nvPr userDrawn="1">
            <p:ph type="body" sz="quarter" idx="11" hasCustomPrompt="1"/>
          </p:nvPr>
        </p:nvSpPr>
        <p:spPr>
          <a:xfrm>
            <a:off x="595316" y="4241692"/>
            <a:ext cx="6080125" cy="401637"/>
          </a:xfrm>
        </p:spPr>
        <p:txBody>
          <a:bodyPr>
            <a:normAutofit/>
          </a:bodyPr>
          <a:lstStyle>
            <a:lvl1pPr marL="0" indent="0">
              <a:buNone/>
              <a:defRPr sz="2000">
                <a:solidFill>
                  <a:schemeClr val="bg1"/>
                </a:solidFill>
                <a:latin typeface="Lato" panose="020F0502020204030203" pitchFamily="34" charset="0"/>
              </a:defRPr>
            </a:lvl1pPr>
            <a:lvl2pPr marL="450231" indent="0">
              <a:buNone/>
              <a:defRPr/>
            </a:lvl2pPr>
            <a:lvl3pPr marL="901231" indent="0">
              <a:buNone/>
              <a:defRPr/>
            </a:lvl3pPr>
            <a:lvl4pPr marL="1351876" indent="0">
              <a:buNone/>
              <a:defRPr/>
            </a:lvl4pPr>
            <a:lvl5pPr marL="1802582" indent="0">
              <a:buNone/>
              <a:defRPr/>
            </a:lvl5pPr>
          </a:lstStyle>
          <a:p>
            <a:pPr lvl="0"/>
            <a:r>
              <a:rPr lang="en-US" dirty="0"/>
              <a:t>Insert presentation date</a:t>
            </a:r>
            <a:endParaRPr lang="en-IE" dirty="0"/>
          </a:p>
        </p:txBody>
      </p:sp>
      <p:pic>
        <p:nvPicPr>
          <p:cNvPr id="13" name="Picture 12">
            <a:extLst>
              <a:ext uri="{FF2B5EF4-FFF2-40B4-BE49-F238E27FC236}">
                <a16:creationId xmlns:a16="http://schemas.microsoft.com/office/drawing/2014/main" id="{DC6F57CA-5331-4A41-9672-FB248A749D2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0821" y="4870137"/>
            <a:ext cx="5954619" cy="1474929"/>
          </a:xfrm>
          <a:prstGeom prst="rect">
            <a:avLst/>
          </a:prstGeom>
        </p:spPr>
      </p:pic>
      <p:pic>
        <p:nvPicPr>
          <p:cNvPr id="16" name="Picture 15">
            <a:extLst>
              <a:ext uri="{FF2B5EF4-FFF2-40B4-BE49-F238E27FC236}">
                <a16:creationId xmlns:a16="http://schemas.microsoft.com/office/drawing/2014/main" id="{D71E8A04-58CD-48E5-B69C-D7C1BB63A05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16671" y="776920"/>
            <a:ext cx="2779655" cy="416205"/>
          </a:xfrm>
          <a:prstGeom prst="rect">
            <a:avLst/>
          </a:prstGeom>
        </p:spPr>
      </p:pic>
    </p:spTree>
    <p:extLst>
      <p:ext uri="{BB962C8B-B14F-4D97-AF65-F5344CB8AC3E}">
        <p14:creationId xmlns:p14="http://schemas.microsoft.com/office/powerpoint/2010/main" val="2136512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5DA6A7A-3959-49AC-9E55-A7FA0EC47B15}"/>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80" tIns="45719" rIns="90280" bIns="45719" rtlCol="0" anchor="ctr"/>
          <a:lstStyle/>
          <a:p>
            <a:pPr algn="ctr" defTabSz="901231"/>
            <a:endParaRPr lang="en-IE" sz="1867" dirty="0">
              <a:solidFill>
                <a:prstClr val="white"/>
              </a:solidFill>
            </a:endParaRPr>
          </a:p>
        </p:txBody>
      </p:sp>
      <p:grpSp>
        <p:nvGrpSpPr>
          <p:cNvPr id="8" name="Group 7">
            <a:extLst>
              <a:ext uri="{FF2B5EF4-FFF2-40B4-BE49-F238E27FC236}">
                <a16:creationId xmlns:a16="http://schemas.microsoft.com/office/drawing/2014/main" id="{5E0AAE07-508F-43F2-A740-6C339B910D81}"/>
              </a:ext>
            </a:extLst>
          </p:cNvPr>
          <p:cNvGrpSpPr/>
          <p:nvPr userDrawn="1"/>
        </p:nvGrpSpPr>
        <p:grpSpPr>
          <a:xfrm>
            <a:off x="-3662516" y="0"/>
            <a:ext cx="13594007" cy="6858000"/>
            <a:chOff x="-3662517" y="0"/>
            <a:chExt cx="13594006" cy="6858000"/>
          </a:xfrm>
        </p:grpSpPr>
        <p:sp>
          <p:nvSpPr>
            <p:cNvPr id="18" name="Freeform: Shape 17">
              <a:extLst>
                <a:ext uri="{FF2B5EF4-FFF2-40B4-BE49-F238E27FC236}">
                  <a16:creationId xmlns:a16="http://schemas.microsoft.com/office/drawing/2014/main" id="{F2630FCA-1AE7-4021-A7A6-76F819707BEC}"/>
                </a:ext>
              </a:extLst>
            </p:cNvPr>
            <p:cNvSpPr/>
            <p:nvPr userDrawn="1"/>
          </p:nvSpPr>
          <p:spPr>
            <a:xfrm>
              <a:off x="825055" y="135217"/>
              <a:ext cx="9106434" cy="6722783"/>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434" h="6722783">
                  <a:moveTo>
                    <a:pt x="0" y="0"/>
                  </a:moveTo>
                  <a:lnTo>
                    <a:pt x="9106434" y="0"/>
                  </a:lnTo>
                  <a:lnTo>
                    <a:pt x="6463646"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sp>
          <p:nvSpPr>
            <p:cNvPr id="25" name="Freeform: Shape 24">
              <a:extLst>
                <a:ext uri="{FF2B5EF4-FFF2-40B4-BE49-F238E27FC236}">
                  <a16:creationId xmlns:a16="http://schemas.microsoft.com/office/drawing/2014/main" id="{8361DD62-09DF-433C-BC62-B2F4C85358D6}"/>
                </a:ext>
              </a:extLst>
            </p:cNvPr>
            <p:cNvSpPr/>
            <p:nvPr userDrawn="1"/>
          </p:nvSpPr>
          <p:spPr>
            <a:xfrm>
              <a:off x="-3662517" y="0"/>
              <a:ext cx="13479706" cy="6858000"/>
            </a:xfrm>
            <a:custGeom>
              <a:avLst/>
              <a:gdLst>
                <a:gd name="connsiteX0" fmla="*/ 3662516 w 13479706"/>
                <a:gd name="connsiteY0" fmla="*/ 0 h 6858000"/>
                <a:gd name="connsiteX1" fmla="*/ 4378414 w 13479706"/>
                <a:gd name="connsiteY1" fmla="*/ 0 h 6858000"/>
                <a:gd name="connsiteX2" fmla="*/ 4378414 w 13479706"/>
                <a:gd name="connsiteY2" fmla="*/ 4 h 6858000"/>
                <a:gd name="connsiteX3" fmla="*/ 13479706 w 13479706"/>
                <a:gd name="connsiteY3" fmla="*/ 4 h 6858000"/>
                <a:gd name="connsiteX4" fmla="*/ 10783765 w 13479706"/>
                <a:gd name="connsiteY4" fmla="*/ 6857998 h 6858000"/>
                <a:gd name="connsiteX5" fmla="*/ 4378414 w 13479706"/>
                <a:gd name="connsiteY5" fmla="*/ 6857998 h 6858000"/>
                <a:gd name="connsiteX6" fmla="*/ 4378414 w 13479706"/>
                <a:gd name="connsiteY6" fmla="*/ 6858000 h 6858000"/>
                <a:gd name="connsiteX7" fmla="*/ 3662516 w 13479706"/>
                <a:gd name="connsiteY7" fmla="*/ 6858000 h 6858000"/>
                <a:gd name="connsiteX8" fmla="*/ 3662516 w 13479706"/>
                <a:gd name="connsiteY8" fmla="*/ 6857998 h 6858000"/>
                <a:gd name="connsiteX9" fmla="*/ 0 w 13479706"/>
                <a:gd name="connsiteY9" fmla="*/ 6857998 h 6858000"/>
                <a:gd name="connsiteX10" fmla="*/ 0 w 13479706"/>
                <a:gd name="connsiteY10" fmla="*/ 6857997 h 6858000"/>
                <a:gd name="connsiteX11" fmla="*/ 3662516 w 13479706"/>
                <a:gd name="connsiteY11"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79706" h="6858000">
                  <a:moveTo>
                    <a:pt x="3662516" y="0"/>
                  </a:moveTo>
                  <a:lnTo>
                    <a:pt x="4378414" y="0"/>
                  </a:lnTo>
                  <a:lnTo>
                    <a:pt x="4378414" y="4"/>
                  </a:lnTo>
                  <a:lnTo>
                    <a:pt x="13479706" y="4"/>
                  </a:lnTo>
                  <a:lnTo>
                    <a:pt x="10783765" y="6857998"/>
                  </a:lnTo>
                  <a:lnTo>
                    <a:pt x="4378414" y="6857998"/>
                  </a:lnTo>
                  <a:lnTo>
                    <a:pt x="4378414" y="6858000"/>
                  </a:lnTo>
                  <a:lnTo>
                    <a:pt x="3662516" y="6858000"/>
                  </a:lnTo>
                  <a:lnTo>
                    <a:pt x="3662516" y="6857998"/>
                  </a:lnTo>
                  <a:lnTo>
                    <a:pt x="0" y="6857998"/>
                  </a:lnTo>
                  <a:lnTo>
                    <a:pt x="0" y="6857997"/>
                  </a:lnTo>
                  <a:lnTo>
                    <a:pt x="3662516" y="68579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grpSp>
      <p:sp>
        <p:nvSpPr>
          <p:cNvPr id="6" name="Rectangle 5">
            <a:extLst>
              <a:ext uri="{FF2B5EF4-FFF2-40B4-BE49-F238E27FC236}">
                <a16:creationId xmlns:a16="http://schemas.microsoft.com/office/drawing/2014/main" id="{76413565-3194-4B75-80A6-3DD367A81ED8}"/>
              </a:ext>
            </a:extLst>
          </p:cNvPr>
          <p:cNvSpPr/>
          <p:nvPr userDrawn="1"/>
        </p:nvSpPr>
        <p:spPr>
          <a:xfrm>
            <a:off x="52" y="0"/>
            <a:ext cx="12191999"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80" tIns="45719" rIns="90280" bIns="45719" rtlCol="0" anchor="ctr"/>
          <a:lstStyle/>
          <a:p>
            <a:pPr algn="ctr" defTabSz="901231"/>
            <a:endParaRPr lang="en-IE" sz="1867" dirty="0">
              <a:solidFill>
                <a:prstClr val="white"/>
              </a:solidFill>
            </a:endParaRPr>
          </a:p>
        </p:txBody>
      </p:sp>
      <p:sp>
        <p:nvSpPr>
          <p:cNvPr id="2" name="Title 1"/>
          <p:cNvSpPr>
            <a:spLocks noGrp="1"/>
          </p:cNvSpPr>
          <p:nvPr userDrawn="1">
            <p:ph type="ctrTitle"/>
          </p:nvPr>
        </p:nvSpPr>
        <p:spPr>
          <a:xfrm>
            <a:off x="594873" y="1419933"/>
            <a:ext cx="7444227" cy="1560287"/>
          </a:xfrm>
        </p:spPr>
        <p:txBody>
          <a:bodyPr anchor="t">
            <a:noAutofit/>
          </a:bodyPr>
          <a:lstStyle>
            <a:lvl1pPr algn="l">
              <a:defRPr sz="5467" b="1">
                <a:solidFill>
                  <a:schemeClr val="bg1"/>
                </a:solidFill>
                <a:latin typeface="Lato" panose="020F0502020204030203" pitchFamily="34" charset="0"/>
              </a:defRPr>
            </a:lvl1pPr>
          </a:lstStyle>
          <a:p>
            <a:r>
              <a:rPr lang="en-US" dirty="0"/>
              <a:t>Click to edit Master title style</a:t>
            </a:r>
          </a:p>
        </p:txBody>
      </p:sp>
      <p:sp>
        <p:nvSpPr>
          <p:cNvPr id="3" name="Subtitle 2"/>
          <p:cNvSpPr>
            <a:spLocks noGrp="1"/>
          </p:cNvSpPr>
          <p:nvPr userDrawn="1">
            <p:ph type="subTitle" idx="1" hasCustomPrompt="1"/>
          </p:nvPr>
        </p:nvSpPr>
        <p:spPr>
          <a:xfrm>
            <a:off x="594873" y="3261663"/>
            <a:ext cx="6081032" cy="401700"/>
          </a:xfrm>
        </p:spPr>
        <p:txBody>
          <a:bodyPr anchor="t">
            <a:noAutofit/>
          </a:bodyPr>
          <a:lstStyle>
            <a:lvl1pPr marL="0" indent="0" algn="l">
              <a:buNone/>
              <a:defRPr sz="2800">
                <a:solidFill>
                  <a:schemeClr val="bg1"/>
                </a:solidFill>
              </a:defRPr>
            </a:lvl1pPr>
            <a:lvl2pPr marL="450231" indent="0" algn="ctr">
              <a:buNone/>
              <a:defRPr sz="2000"/>
            </a:lvl2pPr>
            <a:lvl3pPr marL="901231" indent="0" algn="ctr">
              <a:buNone/>
              <a:defRPr sz="1867"/>
            </a:lvl3pPr>
            <a:lvl4pPr marL="1351876" indent="0" algn="ctr">
              <a:buNone/>
              <a:defRPr sz="1600"/>
            </a:lvl4pPr>
            <a:lvl5pPr marL="1802582" indent="0" algn="ctr">
              <a:buNone/>
              <a:defRPr sz="1600"/>
            </a:lvl5pPr>
            <a:lvl6pPr marL="2253462" indent="0" algn="ctr">
              <a:buNone/>
              <a:defRPr sz="1600"/>
            </a:lvl6pPr>
            <a:lvl7pPr marL="2703691" indent="0" algn="ctr">
              <a:buNone/>
              <a:defRPr sz="1600"/>
            </a:lvl7pPr>
            <a:lvl8pPr marL="3154134" indent="0" algn="ctr">
              <a:buNone/>
              <a:defRPr sz="1600"/>
            </a:lvl8pPr>
            <a:lvl9pPr marL="3604879" indent="0" algn="ctr">
              <a:buNone/>
              <a:defRPr sz="1600"/>
            </a:lvl9pPr>
          </a:lstStyle>
          <a:p>
            <a:r>
              <a:rPr lang="en-US" dirty="0"/>
              <a:t>Click to edit master subtitle style</a:t>
            </a:r>
          </a:p>
        </p:txBody>
      </p:sp>
      <p:cxnSp>
        <p:nvCxnSpPr>
          <p:cNvPr id="19" name="Straight Connector 18">
            <a:extLst>
              <a:ext uri="{FF2B5EF4-FFF2-40B4-BE49-F238E27FC236}">
                <a16:creationId xmlns:a16="http://schemas.microsoft.com/office/drawing/2014/main" id="{FD686C21-0A5C-40D7-B11F-0E2E93FBFB6B}"/>
              </a:ext>
            </a:extLst>
          </p:cNvPr>
          <p:cNvCxnSpPr>
            <a:cxnSpLocks/>
          </p:cNvCxnSpPr>
          <p:nvPr userDrawn="1"/>
        </p:nvCxnSpPr>
        <p:spPr>
          <a:xfrm>
            <a:off x="715897" y="2998372"/>
            <a:ext cx="4837179"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630DE4E5-4046-4336-A480-13C54C6C8F2D}"/>
              </a:ext>
            </a:extLst>
          </p:cNvPr>
          <p:cNvSpPr>
            <a:spLocks noGrp="1"/>
          </p:cNvSpPr>
          <p:nvPr userDrawn="1">
            <p:ph type="body" sz="quarter" idx="10" hasCustomPrompt="1"/>
          </p:nvPr>
        </p:nvSpPr>
        <p:spPr>
          <a:xfrm>
            <a:off x="595316" y="3751708"/>
            <a:ext cx="6080125" cy="401637"/>
          </a:xfrm>
        </p:spPr>
        <p:txBody>
          <a:bodyPr>
            <a:normAutofit/>
          </a:bodyPr>
          <a:lstStyle>
            <a:lvl1pPr marL="0" indent="0">
              <a:buNone/>
              <a:defRPr sz="2000">
                <a:solidFill>
                  <a:schemeClr val="bg1"/>
                </a:solidFill>
                <a:latin typeface="Lato" panose="020F0502020204030203" pitchFamily="34" charset="0"/>
              </a:defRPr>
            </a:lvl1pPr>
            <a:lvl2pPr marL="450231" indent="0">
              <a:buNone/>
              <a:defRPr/>
            </a:lvl2pPr>
            <a:lvl3pPr marL="901231" indent="0">
              <a:buNone/>
              <a:defRPr/>
            </a:lvl3pPr>
            <a:lvl4pPr marL="1351876" indent="0">
              <a:buNone/>
              <a:defRPr/>
            </a:lvl4pPr>
            <a:lvl5pPr marL="1802582" indent="0">
              <a:buNone/>
              <a:defRPr/>
            </a:lvl5pPr>
          </a:lstStyle>
          <a:p>
            <a:pPr lvl="0"/>
            <a:r>
              <a:rPr lang="en-US" dirty="0"/>
              <a:t>Insert speaker name</a:t>
            </a:r>
            <a:endParaRPr lang="en-IE" dirty="0"/>
          </a:p>
        </p:txBody>
      </p:sp>
      <p:sp>
        <p:nvSpPr>
          <p:cNvPr id="30" name="Text Placeholder 28">
            <a:extLst>
              <a:ext uri="{FF2B5EF4-FFF2-40B4-BE49-F238E27FC236}">
                <a16:creationId xmlns:a16="http://schemas.microsoft.com/office/drawing/2014/main" id="{F4CDE8C6-E5FA-4FE9-9049-5866C4C8EB1E}"/>
              </a:ext>
            </a:extLst>
          </p:cNvPr>
          <p:cNvSpPr>
            <a:spLocks noGrp="1"/>
          </p:cNvSpPr>
          <p:nvPr userDrawn="1">
            <p:ph type="body" sz="quarter" idx="11" hasCustomPrompt="1"/>
          </p:nvPr>
        </p:nvSpPr>
        <p:spPr>
          <a:xfrm>
            <a:off x="595316" y="4241692"/>
            <a:ext cx="6080125" cy="401637"/>
          </a:xfrm>
        </p:spPr>
        <p:txBody>
          <a:bodyPr>
            <a:normAutofit/>
          </a:bodyPr>
          <a:lstStyle>
            <a:lvl1pPr marL="0" indent="0">
              <a:buNone/>
              <a:defRPr sz="2000">
                <a:solidFill>
                  <a:schemeClr val="bg1"/>
                </a:solidFill>
                <a:latin typeface="Lato" panose="020F0502020204030203" pitchFamily="34" charset="0"/>
              </a:defRPr>
            </a:lvl1pPr>
            <a:lvl2pPr marL="450231" indent="0">
              <a:buNone/>
              <a:defRPr/>
            </a:lvl2pPr>
            <a:lvl3pPr marL="901231" indent="0">
              <a:buNone/>
              <a:defRPr/>
            </a:lvl3pPr>
            <a:lvl4pPr marL="1351876" indent="0">
              <a:buNone/>
              <a:defRPr/>
            </a:lvl4pPr>
            <a:lvl5pPr marL="1802582" indent="0">
              <a:buNone/>
              <a:defRPr/>
            </a:lvl5pPr>
          </a:lstStyle>
          <a:p>
            <a:pPr lvl="0"/>
            <a:r>
              <a:rPr lang="en-US" dirty="0"/>
              <a:t>Insert presentation date</a:t>
            </a:r>
            <a:endParaRPr lang="en-IE" dirty="0"/>
          </a:p>
        </p:txBody>
      </p:sp>
      <p:pic>
        <p:nvPicPr>
          <p:cNvPr id="13" name="Picture 12">
            <a:extLst>
              <a:ext uri="{FF2B5EF4-FFF2-40B4-BE49-F238E27FC236}">
                <a16:creationId xmlns:a16="http://schemas.microsoft.com/office/drawing/2014/main" id="{DC6F57CA-5331-4A41-9672-FB248A749D2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0821" y="4870137"/>
            <a:ext cx="5954619" cy="1474929"/>
          </a:xfrm>
          <a:prstGeom prst="rect">
            <a:avLst/>
          </a:prstGeom>
        </p:spPr>
      </p:pic>
      <p:pic>
        <p:nvPicPr>
          <p:cNvPr id="16" name="Picture 15">
            <a:extLst>
              <a:ext uri="{FF2B5EF4-FFF2-40B4-BE49-F238E27FC236}">
                <a16:creationId xmlns:a16="http://schemas.microsoft.com/office/drawing/2014/main" id="{558B8A8B-266A-4F76-AA84-BEE5168B514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16671" y="776920"/>
            <a:ext cx="2779655" cy="416205"/>
          </a:xfrm>
          <a:prstGeom prst="rect">
            <a:avLst/>
          </a:prstGeom>
        </p:spPr>
      </p:pic>
    </p:spTree>
    <p:extLst>
      <p:ext uri="{BB962C8B-B14F-4D97-AF65-F5344CB8AC3E}">
        <p14:creationId xmlns:p14="http://schemas.microsoft.com/office/powerpoint/2010/main" val="1600432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5DA6A7A-3959-49AC-9E55-A7FA0EC47B15}"/>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80" tIns="45719" rIns="90280" bIns="45719" rtlCol="0" anchor="ctr"/>
          <a:lstStyle/>
          <a:p>
            <a:pPr algn="ctr" defTabSz="901231"/>
            <a:endParaRPr lang="en-IE" sz="1867" dirty="0">
              <a:solidFill>
                <a:prstClr val="white"/>
              </a:solidFill>
            </a:endParaRPr>
          </a:p>
        </p:txBody>
      </p:sp>
      <p:grpSp>
        <p:nvGrpSpPr>
          <p:cNvPr id="8" name="Group 7">
            <a:extLst>
              <a:ext uri="{FF2B5EF4-FFF2-40B4-BE49-F238E27FC236}">
                <a16:creationId xmlns:a16="http://schemas.microsoft.com/office/drawing/2014/main" id="{5E0AAE07-508F-43F2-A740-6C339B910D81}"/>
              </a:ext>
            </a:extLst>
          </p:cNvPr>
          <p:cNvGrpSpPr/>
          <p:nvPr userDrawn="1"/>
        </p:nvGrpSpPr>
        <p:grpSpPr>
          <a:xfrm>
            <a:off x="-3662516" y="0"/>
            <a:ext cx="13594007" cy="6858000"/>
            <a:chOff x="-3662517" y="0"/>
            <a:chExt cx="13594006" cy="6858000"/>
          </a:xfrm>
        </p:grpSpPr>
        <p:sp>
          <p:nvSpPr>
            <p:cNvPr id="18" name="Freeform: Shape 17">
              <a:extLst>
                <a:ext uri="{FF2B5EF4-FFF2-40B4-BE49-F238E27FC236}">
                  <a16:creationId xmlns:a16="http://schemas.microsoft.com/office/drawing/2014/main" id="{F2630FCA-1AE7-4021-A7A6-76F819707BEC}"/>
                </a:ext>
              </a:extLst>
            </p:cNvPr>
            <p:cNvSpPr/>
            <p:nvPr userDrawn="1"/>
          </p:nvSpPr>
          <p:spPr>
            <a:xfrm>
              <a:off x="825055" y="135217"/>
              <a:ext cx="9106434" cy="6722783"/>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434" h="6722783">
                  <a:moveTo>
                    <a:pt x="0" y="0"/>
                  </a:moveTo>
                  <a:lnTo>
                    <a:pt x="9106434" y="0"/>
                  </a:lnTo>
                  <a:lnTo>
                    <a:pt x="6463646"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sp>
          <p:nvSpPr>
            <p:cNvPr id="25" name="Freeform: Shape 24">
              <a:extLst>
                <a:ext uri="{FF2B5EF4-FFF2-40B4-BE49-F238E27FC236}">
                  <a16:creationId xmlns:a16="http://schemas.microsoft.com/office/drawing/2014/main" id="{8361DD62-09DF-433C-BC62-B2F4C85358D6}"/>
                </a:ext>
              </a:extLst>
            </p:cNvPr>
            <p:cNvSpPr/>
            <p:nvPr userDrawn="1"/>
          </p:nvSpPr>
          <p:spPr>
            <a:xfrm>
              <a:off x="-3662517" y="0"/>
              <a:ext cx="13479706" cy="6858000"/>
            </a:xfrm>
            <a:custGeom>
              <a:avLst/>
              <a:gdLst>
                <a:gd name="connsiteX0" fmla="*/ 3662516 w 13479706"/>
                <a:gd name="connsiteY0" fmla="*/ 0 h 6858000"/>
                <a:gd name="connsiteX1" fmla="*/ 4378414 w 13479706"/>
                <a:gd name="connsiteY1" fmla="*/ 0 h 6858000"/>
                <a:gd name="connsiteX2" fmla="*/ 4378414 w 13479706"/>
                <a:gd name="connsiteY2" fmla="*/ 4 h 6858000"/>
                <a:gd name="connsiteX3" fmla="*/ 13479706 w 13479706"/>
                <a:gd name="connsiteY3" fmla="*/ 4 h 6858000"/>
                <a:gd name="connsiteX4" fmla="*/ 10783765 w 13479706"/>
                <a:gd name="connsiteY4" fmla="*/ 6857998 h 6858000"/>
                <a:gd name="connsiteX5" fmla="*/ 4378414 w 13479706"/>
                <a:gd name="connsiteY5" fmla="*/ 6857998 h 6858000"/>
                <a:gd name="connsiteX6" fmla="*/ 4378414 w 13479706"/>
                <a:gd name="connsiteY6" fmla="*/ 6858000 h 6858000"/>
                <a:gd name="connsiteX7" fmla="*/ 3662516 w 13479706"/>
                <a:gd name="connsiteY7" fmla="*/ 6858000 h 6858000"/>
                <a:gd name="connsiteX8" fmla="*/ 3662516 w 13479706"/>
                <a:gd name="connsiteY8" fmla="*/ 6857998 h 6858000"/>
                <a:gd name="connsiteX9" fmla="*/ 0 w 13479706"/>
                <a:gd name="connsiteY9" fmla="*/ 6857998 h 6858000"/>
                <a:gd name="connsiteX10" fmla="*/ 0 w 13479706"/>
                <a:gd name="connsiteY10" fmla="*/ 6857997 h 6858000"/>
                <a:gd name="connsiteX11" fmla="*/ 3662516 w 13479706"/>
                <a:gd name="connsiteY11"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79706" h="6858000">
                  <a:moveTo>
                    <a:pt x="3662516" y="0"/>
                  </a:moveTo>
                  <a:lnTo>
                    <a:pt x="4378414" y="0"/>
                  </a:lnTo>
                  <a:lnTo>
                    <a:pt x="4378414" y="4"/>
                  </a:lnTo>
                  <a:lnTo>
                    <a:pt x="13479706" y="4"/>
                  </a:lnTo>
                  <a:lnTo>
                    <a:pt x="10783765" y="6857998"/>
                  </a:lnTo>
                  <a:lnTo>
                    <a:pt x="4378414" y="6857998"/>
                  </a:lnTo>
                  <a:lnTo>
                    <a:pt x="4378414" y="6858000"/>
                  </a:lnTo>
                  <a:lnTo>
                    <a:pt x="3662516" y="6858000"/>
                  </a:lnTo>
                  <a:lnTo>
                    <a:pt x="3662516" y="6857998"/>
                  </a:lnTo>
                  <a:lnTo>
                    <a:pt x="0" y="6857998"/>
                  </a:lnTo>
                  <a:lnTo>
                    <a:pt x="0" y="6857997"/>
                  </a:lnTo>
                  <a:lnTo>
                    <a:pt x="3662516" y="68579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grpSp>
      <p:sp>
        <p:nvSpPr>
          <p:cNvPr id="6" name="Rectangle 5">
            <a:extLst>
              <a:ext uri="{FF2B5EF4-FFF2-40B4-BE49-F238E27FC236}">
                <a16:creationId xmlns:a16="http://schemas.microsoft.com/office/drawing/2014/main" id="{76413565-3194-4B75-80A6-3DD367A81ED8}"/>
              </a:ext>
            </a:extLst>
          </p:cNvPr>
          <p:cNvSpPr/>
          <p:nvPr userDrawn="1"/>
        </p:nvSpPr>
        <p:spPr>
          <a:xfrm>
            <a:off x="52" y="0"/>
            <a:ext cx="12191999"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80" tIns="45719" rIns="90280" bIns="45719" rtlCol="0" anchor="ctr"/>
          <a:lstStyle/>
          <a:p>
            <a:pPr algn="ctr" defTabSz="901231"/>
            <a:endParaRPr lang="en-IE" sz="1867" dirty="0">
              <a:solidFill>
                <a:prstClr val="white"/>
              </a:solidFill>
            </a:endParaRPr>
          </a:p>
        </p:txBody>
      </p:sp>
      <p:sp>
        <p:nvSpPr>
          <p:cNvPr id="2" name="Title 1"/>
          <p:cNvSpPr>
            <a:spLocks noGrp="1"/>
          </p:cNvSpPr>
          <p:nvPr userDrawn="1">
            <p:ph type="ctrTitle"/>
          </p:nvPr>
        </p:nvSpPr>
        <p:spPr>
          <a:xfrm>
            <a:off x="594873" y="1419933"/>
            <a:ext cx="7444227" cy="1560287"/>
          </a:xfrm>
        </p:spPr>
        <p:txBody>
          <a:bodyPr anchor="t">
            <a:noAutofit/>
          </a:bodyPr>
          <a:lstStyle>
            <a:lvl1pPr algn="l">
              <a:defRPr sz="5467" b="1">
                <a:solidFill>
                  <a:schemeClr val="bg1"/>
                </a:solidFill>
                <a:latin typeface="Lato" panose="020F0502020204030203" pitchFamily="34" charset="0"/>
              </a:defRPr>
            </a:lvl1pPr>
          </a:lstStyle>
          <a:p>
            <a:r>
              <a:rPr lang="en-US" dirty="0"/>
              <a:t>Click to edit Master title style</a:t>
            </a:r>
          </a:p>
        </p:txBody>
      </p:sp>
      <p:sp>
        <p:nvSpPr>
          <p:cNvPr id="3" name="Subtitle 2"/>
          <p:cNvSpPr>
            <a:spLocks noGrp="1"/>
          </p:cNvSpPr>
          <p:nvPr userDrawn="1">
            <p:ph type="subTitle" idx="1" hasCustomPrompt="1"/>
          </p:nvPr>
        </p:nvSpPr>
        <p:spPr>
          <a:xfrm>
            <a:off x="594873" y="3261663"/>
            <a:ext cx="6081032" cy="401700"/>
          </a:xfrm>
        </p:spPr>
        <p:txBody>
          <a:bodyPr anchor="t">
            <a:noAutofit/>
          </a:bodyPr>
          <a:lstStyle>
            <a:lvl1pPr marL="0" indent="0" algn="l">
              <a:buNone/>
              <a:defRPr sz="2800">
                <a:solidFill>
                  <a:schemeClr val="bg1"/>
                </a:solidFill>
              </a:defRPr>
            </a:lvl1pPr>
            <a:lvl2pPr marL="450231" indent="0" algn="ctr">
              <a:buNone/>
              <a:defRPr sz="2000"/>
            </a:lvl2pPr>
            <a:lvl3pPr marL="901231" indent="0" algn="ctr">
              <a:buNone/>
              <a:defRPr sz="1867"/>
            </a:lvl3pPr>
            <a:lvl4pPr marL="1351876" indent="0" algn="ctr">
              <a:buNone/>
              <a:defRPr sz="1600"/>
            </a:lvl4pPr>
            <a:lvl5pPr marL="1802582" indent="0" algn="ctr">
              <a:buNone/>
              <a:defRPr sz="1600"/>
            </a:lvl5pPr>
            <a:lvl6pPr marL="2253462" indent="0" algn="ctr">
              <a:buNone/>
              <a:defRPr sz="1600"/>
            </a:lvl6pPr>
            <a:lvl7pPr marL="2703691" indent="0" algn="ctr">
              <a:buNone/>
              <a:defRPr sz="1600"/>
            </a:lvl7pPr>
            <a:lvl8pPr marL="3154134" indent="0" algn="ctr">
              <a:buNone/>
              <a:defRPr sz="1600"/>
            </a:lvl8pPr>
            <a:lvl9pPr marL="3604879" indent="0" algn="ctr">
              <a:buNone/>
              <a:defRPr sz="1600"/>
            </a:lvl9pPr>
          </a:lstStyle>
          <a:p>
            <a:r>
              <a:rPr lang="en-US" dirty="0"/>
              <a:t>Click to edit master subtitle style</a:t>
            </a:r>
          </a:p>
        </p:txBody>
      </p:sp>
      <p:cxnSp>
        <p:nvCxnSpPr>
          <p:cNvPr id="19" name="Straight Connector 18">
            <a:extLst>
              <a:ext uri="{FF2B5EF4-FFF2-40B4-BE49-F238E27FC236}">
                <a16:creationId xmlns:a16="http://schemas.microsoft.com/office/drawing/2014/main" id="{FD686C21-0A5C-40D7-B11F-0E2E93FBFB6B}"/>
              </a:ext>
            </a:extLst>
          </p:cNvPr>
          <p:cNvCxnSpPr>
            <a:cxnSpLocks/>
          </p:cNvCxnSpPr>
          <p:nvPr userDrawn="1"/>
        </p:nvCxnSpPr>
        <p:spPr>
          <a:xfrm>
            <a:off x="715897" y="2998372"/>
            <a:ext cx="4837179"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630DE4E5-4046-4336-A480-13C54C6C8F2D}"/>
              </a:ext>
            </a:extLst>
          </p:cNvPr>
          <p:cNvSpPr>
            <a:spLocks noGrp="1"/>
          </p:cNvSpPr>
          <p:nvPr userDrawn="1">
            <p:ph type="body" sz="quarter" idx="10" hasCustomPrompt="1"/>
          </p:nvPr>
        </p:nvSpPr>
        <p:spPr>
          <a:xfrm>
            <a:off x="595316" y="3751708"/>
            <a:ext cx="6080125" cy="401637"/>
          </a:xfrm>
        </p:spPr>
        <p:txBody>
          <a:bodyPr>
            <a:normAutofit/>
          </a:bodyPr>
          <a:lstStyle>
            <a:lvl1pPr marL="0" indent="0">
              <a:buNone/>
              <a:defRPr sz="2000">
                <a:solidFill>
                  <a:schemeClr val="bg1"/>
                </a:solidFill>
                <a:latin typeface="Lato" panose="020F0502020204030203" pitchFamily="34" charset="0"/>
              </a:defRPr>
            </a:lvl1pPr>
            <a:lvl2pPr marL="450231" indent="0">
              <a:buNone/>
              <a:defRPr/>
            </a:lvl2pPr>
            <a:lvl3pPr marL="901231" indent="0">
              <a:buNone/>
              <a:defRPr/>
            </a:lvl3pPr>
            <a:lvl4pPr marL="1351876" indent="0">
              <a:buNone/>
              <a:defRPr/>
            </a:lvl4pPr>
            <a:lvl5pPr marL="1802582" indent="0">
              <a:buNone/>
              <a:defRPr/>
            </a:lvl5pPr>
          </a:lstStyle>
          <a:p>
            <a:pPr lvl="0"/>
            <a:r>
              <a:rPr lang="en-US" dirty="0"/>
              <a:t>Insert speaker name</a:t>
            </a:r>
            <a:endParaRPr lang="en-IE" dirty="0"/>
          </a:p>
        </p:txBody>
      </p:sp>
      <p:sp>
        <p:nvSpPr>
          <p:cNvPr id="30" name="Text Placeholder 28">
            <a:extLst>
              <a:ext uri="{FF2B5EF4-FFF2-40B4-BE49-F238E27FC236}">
                <a16:creationId xmlns:a16="http://schemas.microsoft.com/office/drawing/2014/main" id="{F4CDE8C6-E5FA-4FE9-9049-5866C4C8EB1E}"/>
              </a:ext>
            </a:extLst>
          </p:cNvPr>
          <p:cNvSpPr>
            <a:spLocks noGrp="1"/>
          </p:cNvSpPr>
          <p:nvPr userDrawn="1">
            <p:ph type="body" sz="quarter" idx="11" hasCustomPrompt="1"/>
          </p:nvPr>
        </p:nvSpPr>
        <p:spPr>
          <a:xfrm>
            <a:off x="595316" y="4241692"/>
            <a:ext cx="6080125" cy="401637"/>
          </a:xfrm>
        </p:spPr>
        <p:txBody>
          <a:bodyPr>
            <a:normAutofit/>
          </a:bodyPr>
          <a:lstStyle>
            <a:lvl1pPr marL="0" indent="0">
              <a:buNone/>
              <a:defRPr sz="2000">
                <a:solidFill>
                  <a:schemeClr val="bg1"/>
                </a:solidFill>
                <a:latin typeface="Lato" panose="020F0502020204030203" pitchFamily="34" charset="0"/>
              </a:defRPr>
            </a:lvl1pPr>
            <a:lvl2pPr marL="450231" indent="0">
              <a:buNone/>
              <a:defRPr/>
            </a:lvl2pPr>
            <a:lvl3pPr marL="901231" indent="0">
              <a:buNone/>
              <a:defRPr/>
            </a:lvl3pPr>
            <a:lvl4pPr marL="1351876" indent="0">
              <a:buNone/>
              <a:defRPr/>
            </a:lvl4pPr>
            <a:lvl5pPr marL="1802582" indent="0">
              <a:buNone/>
              <a:defRPr/>
            </a:lvl5pPr>
          </a:lstStyle>
          <a:p>
            <a:pPr lvl="0"/>
            <a:r>
              <a:rPr lang="en-US" dirty="0"/>
              <a:t>Insert presentation date</a:t>
            </a:r>
            <a:endParaRPr lang="en-IE" dirty="0"/>
          </a:p>
        </p:txBody>
      </p:sp>
      <p:pic>
        <p:nvPicPr>
          <p:cNvPr id="13" name="Picture 12">
            <a:extLst>
              <a:ext uri="{FF2B5EF4-FFF2-40B4-BE49-F238E27FC236}">
                <a16:creationId xmlns:a16="http://schemas.microsoft.com/office/drawing/2014/main" id="{DC6F57CA-5331-4A41-9672-FB248A749D2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0821" y="4870137"/>
            <a:ext cx="5954619" cy="1474929"/>
          </a:xfrm>
          <a:prstGeom prst="rect">
            <a:avLst/>
          </a:prstGeom>
        </p:spPr>
      </p:pic>
      <p:pic>
        <p:nvPicPr>
          <p:cNvPr id="15" name="Picture 14">
            <a:extLst>
              <a:ext uri="{FF2B5EF4-FFF2-40B4-BE49-F238E27FC236}">
                <a16:creationId xmlns:a16="http://schemas.microsoft.com/office/drawing/2014/main" id="{B6A7B8C7-6107-4860-AD2F-A3C5FE26628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16671" y="776920"/>
            <a:ext cx="2779655" cy="416205"/>
          </a:xfrm>
          <a:prstGeom prst="rect">
            <a:avLst/>
          </a:prstGeom>
        </p:spPr>
      </p:pic>
    </p:spTree>
    <p:extLst>
      <p:ext uri="{BB962C8B-B14F-4D97-AF65-F5344CB8AC3E}">
        <p14:creationId xmlns:p14="http://schemas.microsoft.com/office/powerpoint/2010/main" val="1966221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Section_title">
    <p:spTree>
      <p:nvGrpSpPr>
        <p:cNvPr id="1" name=""/>
        <p:cNvGrpSpPr/>
        <p:nvPr/>
      </p:nvGrpSpPr>
      <p:grpSpPr>
        <a:xfrm>
          <a:off x="0" y="0"/>
          <a:ext cx="0" cy="0"/>
          <a:chOff x="0" y="0"/>
          <a:chExt cx="0" cy="0"/>
        </a:xfrm>
      </p:grpSpPr>
      <p:sp>
        <p:nvSpPr>
          <p:cNvPr id="28" name="Flowchart: Data 27">
            <a:extLst>
              <a:ext uri="{FF2B5EF4-FFF2-40B4-BE49-F238E27FC236}">
                <a16:creationId xmlns:a16="http://schemas.microsoft.com/office/drawing/2014/main" id="{C08A6CC9-1D80-4046-B789-0A04EB7EDC33}"/>
              </a:ext>
            </a:extLst>
          </p:cNvPr>
          <p:cNvSpPr/>
          <p:nvPr userDrawn="1"/>
        </p:nvSpPr>
        <p:spPr>
          <a:xfrm>
            <a:off x="1" y="0"/>
            <a:ext cx="7290838" cy="687239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709"/>
              <a:gd name="connsiteY0" fmla="*/ 10000 h 10000"/>
              <a:gd name="connsiteX1" fmla="*/ 2000 w 12709"/>
              <a:gd name="connsiteY1" fmla="*/ 0 h 10000"/>
              <a:gd name="connsiteX2" fmla="*/ 12709 w 12709"/>
              <a:gd name="connsiteY2" fmla="*/ 0 h 10000"/>
              <a:gd name="connsiteX3" fmla="*/ 8000 w 12709"/>
              <a:gd name="connsiteY3" fmla="*/ 10000 h 10000"/>
              <a:gd name="connsiteX4" fmla="*/ 0 w 12709"/>
              <a:gd name="connsiteY4" fmla="*/ 10000 h 10000"/>
              <a:gd name="connsiteX0" fmla="*/ 0 w 12709"/>
              <a:gd name="connsiteY0" fmla="*/ 10021 h 10021"/>
              <a:gd name="connsiteX1" fmla="*/ 0 w 12709"/>
              <a:gd name="connsiteY1" fmla="*/ 0 h 10021"/>
              <a:gd name="connsiteX2" fmla="*/ 12709 w 12709"/>
              <a:gd name="connsiteY2" fmla="*/ 21 h 10021"/>
              <a:gd name="connsiteX3" fmla="*/ 8000 w 12709"/>
              <a:gd name="connsiteY3" fmla="*/ 10021 h 10021"/>
              <a:gd name="connsiteX4" fmla="*/ 0 w 12709"/>
              <a:gd name="connsiteY4" fmla="*/ 10021 h 10021"/>
              <a:gd name="connsiteX0" fmla="*/ 0 w 12717"/>
              <a:gd name="connsiteY0" fmla="*/ 10021 h 10021"/>
              <a:gd name="connsiteX1" fmla="*/ 0 w 12717"/>
              <a:gd name="connsiteY1" fmla="*/ 0 h 10021"/>
              <a:gd name="connsiteX2" fmla="*/ 12717 w 12717"/>
              <a:gd name="connsiteY2" fmla="*/ 0 h 10021"/>
              <a:gd name="connsiteX3" fmla="*/ 8000 w 12717"/>
              <a:gd name="connsiteY3" fmla="*/ 10021 h 10021"/>
              <a:gd name="connsiteX4" fmla="*/ 0 w 12717"/>
              <a:gd name="connsiteY4" fmla="*/ 10021 h 10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7" h="10021">
                <a:moveTo>
                  <a:pt x="0" y="10021"/>
                </a:moveTo>
                <a:lnTo>
                  <a:pt x="0" y="0"/>
                </a:lnTo>
                <a:lnTo>
                  <a:pt x="12717" y="0"/>
                </a:lnTo>
                <a:lnTo>
                  <a:pt x="8000" y="10021"/>
                </a:lnTo>
                <a:lnTo>
                  <a:pt x="0" y="1002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2" name="Title 1"/>
          <p:cNvSpPr>
            <a:spLocks noGrp="1"/>
          </p:cNvSpPr>
          <p:nvPr userDrawn="1">
            <p:ph type="ctrTitle"/>
          </p:nvPr>
        </p:nvSpPr>
        <p:spPr>
          <a:xfrm>
            <a:off x="596899" y="1140134"/>
            <a:ext cx="5346701" cy="1369982"/>
          </a:xfrm>
        </p:spPr>
        <p:txBody>
          <a:bodyPr anchor="b">
            <a:normAutofit/>
          </a:bodyPr>
          <a:lstStyle>
            <a:lvl1pPr algn="l">
              <a:defRPr sz="4400">
                <a:solidFill>
                  <a:schemeClr val="bg1"/>
                </a:solidFill>
                <a:latin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userDrawn="1">
            <p:ph type="subTitle" idx="1"/>
          </p:nvPr>
        </p:nvSpPr>
        <p:spPr>
          <a:xfrm>
            <a:off x="596900" y="2689473"/>
            <a:ext cx="4371165" cy="112512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cxnSp>
        <p:nvCxnSpPr>
          <p:cNvPr id="13" name="Straight Connector 12">
            <a:extLst>
              <a:ext uri="{FF2B5EF4-FFF2-40B4-BE49-F238E27FC236}">
                <a16:creationId xmlns:a16="http://schemas.microsoft.com/office/drawing/2014/main" id="{90373CBC-645F-446F-B5CD-2F8A4C73B9EB}"/>
              </a:ext>
            </a:extLst>
          </p:cNvPr>
          <p:cNvCxnSpPr>
            <a:cxnSpLocks/>
          </p:cNvCxnSpPr>
          <p:nvPr userDrawn="1"/>
        </p:nvCxnSpPr>
        <p:spPr>
          <a:xfrm>
            <a:off x="707680" y="2538691"/>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E39BA51-5230-476A-9FE6-F7F460571E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07806" y="135214"/>
            <a:ext cx="760719" cy="760719"/>
          </a:xfrm>
          <a:prstGeom prst="rect">
            <a:avLst/>
          </a:prstGeom>
        </p:spPr>
      </p:pic>
      <p:sp>
        <p:nvSpPr>
          <p:cNvPr id="6" name="TextBox 5"/>
          <p:cNvSpPr txBox="1"/>
          <p:nvPr userDrawn="1">
            <p:custDataLst>
              <p:tags r:id="rId1"/>
            </p:custDataLst>
          </p:nvPr>
        </p:nvSpPr>
        <p:spPr>
          <a:xfrm>
            <a:off x="0" y="0"/>
            <a:ext cx="3810000" cy="369332"/>
          </a:xfrm>
          <a:prstGeom prst="rect">
            <a:avLst/>
          </a:prstGeom>
          <a:noFill/>
        </p:spPr>
        <p:txBody>
          <a:bodyPr vert="horz" rtlCol="0">
            <a:spAutoFit/>
          </a:bodyPr>
          <a:lstStyle/>
          <a:p>
            <a:endParaRPr lang="en-IE" dirty="0">
              <a:latin typeface="Arial" panose="020B0604020202020204" pitchFamily="34" charset="0"/>
            </a:endParaRPr>
          </a:p>
        </p:txBody>
      </p:sp>
      <p:sp>
        <p:nvSpPr>
          <p:cNvPr id="12" name="Freeform: Shape 11">
            <a:extLst>
              <a:ext uri="{FF2B5EF4-FFF2-40B4-BE49-F238E27FC236}">
                <a16:creationId xmlns:a16="http://schemas.microsoft.com/office/drawing/2014/main" id="{47BA8C32-06BA-4030-A70E-A16FD0A8937E}"/>
              </a:ext>
            </a:extLst>
          </p:cNvPr>
          <p:cNvSpPr/>
          <p:nvPr userDrawn="1"/>
        </p:nvSpPr>
        <p:spPr>
          <a:xfrm>
            <a:off x="4586127" y="134069"/>
            <a:ext cx="2817973" cy="6726398"/>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 name="connsiteX0" fmla="*/ 8875059 w 9106434"/>
              <a:gd name="connsiteY0" fmla="*/ 10758 h 6722783"/>
              <a:gd name="connsiteX1" fmla="*/ 9106434 w 9106434"/>
              <a:gd name="connsiteY1" fmla="*/ 0 h 6722783"/>
              <a:gd name="connsiteX2" fmla="*/ 6463646 w 9106434"/>
              <a:gd name="connsiteY2" fmla="*/ 6722783 h 6722783"/>
              <a:gd name="connsiteX3" fmla="*/ 0 w 9106434"/>
              <a:gd name="connsiteY3" fmla="*/ 6722783 h 6722783"/>
              <a:gd name="connsiteX4" fmla="*/ 8875059 w 9106434"/>
              <a:gd name="connsiteY4" fmla="*/ 10758 h 6722783"/>
              <a:gd name="connsiteX0" fmla="*/ 8936971 w 9106434"/>
              <a:gd name="connsiteY0" fmla="*/ 3614 h 6722783"/>
              <a:gd name="connsiteX1" fmla="*/ 9106434 w 9106434"/>
              <a:gd name="connsiteY1" fmla="*/ 0 h 6722783"/>
              <a:gd name="connsiteX2" fmla="*/ 6463646 w 9106434"/>
              <a:gd name="connsiteY2" fmla="*/ 6722783 h 6722783"/>
              <a:gd name="connsiteX3" fmla="*/ 0 w 9106434"/>
              <a:gd name="connsiteY3" fmla="*/ 6722783 h 6722783"/>
              <a:gd name="connsiteX4" fmla="*/ 8936971 w 9106434"/>
              <a:gd name="connsiteY4" fmla="*/ 3614 h 6722783"/>
              <a:gd name="connsiteX0" fmla="*/ 8946496 w 9106434"/>
              <a:gd name="connsiteY0" fmla="*/ 0 h 6723931"/>
              <a:gd name="connsiteX1" fmla="*/ 9106434 w 9106434"/>
              <a:gd name="connsiteY1" fmla="*/ 1148 h 6723931"/>
              <a:gd name="connsiteX2" fmla="*/ 6463646 w 9106434"/>
              <a:gd name="connsiteY2" fmla="*/ 6723931 h 6723931"/>
              <a:gd name="connsiteX3" fmla="*/ 0 w 9106434"/>
              <a:gd name="connsiteY3" fmla="*/ 6723931 h 6723931"/>
              <a:gd name="connsiteX4" fmla="*/ 8946496 w 9106434"/>
              <a:gd name="connsiteY4" fmla="*/ 0 h 6723931"/>
              <a:gd name="connsiteX0" fmla="*/ 8951258 w 9106434"/>
              <a:gd name="connsiteY0" fmla="*/ 1233 h 6722783"/>
              <a:gd name="connsiteX1" fmla="*/ 9106434 w 9106434"/>
              <a:gd name="connsiteY1" fmla="*/ 0 h 6722783"/>
              <a:gd name="connsiteX2" fmla="*/ 6463646 w 9106434"/>
              <a:gd name="connsiteY2" fmla="*/ 6722783 h 6722783"/>
              <a:gd name="connsiteX3" fmla="*/ 0 w 9106434"/>
              <a:gd name="connsiteY3" fmla="*/ 6722783 h 6722783"/>
              <a:gd name="connsiteX4" fmla="*/ 8951258 w 9106434"/>
              <a:gd name="connsiteY4" fmla="*/ 1233 h 6722783"/>
              <a:gd name="connsiteX0" fmla="*/ 8946495 w 9106434"/>
              <a:gd name="connsiteY0" fmla="*/ 0 h 6726313"/>
              <a:gd name="connsiteX1" fmla="*/ 9106434 w 9106434"/>
              <a:gd name="connsiteY1" fmla="*/ 3530 h 6726313"/>
              <a:gd name="connsiteX2" fmla="*/ 6463646 w 9106434"/>
              <a:gd name="connsiteY2" fmla="*/ 6726313 h 6726313"/>
              <a:gd name="connsiteX3" fmla="*/ 0 w 9106434"/>
              <a:gd name="connsiteY3" fmla="*/ 6726313 h 6726313"/>
              <a:gd name="connsiteX4" fmla="*/ 8946495 w 9106434"/>
              <a:gd name="connsiteY4" fmla="*/ 0 h 6726313"/>
              <a:gd name="connsiteX0" fmla="*/ 8946495 w 9106434"/>
              <a:gd name="connsiteY0" fmla="*/ 0 h 6726313"/>
              <a:gd name="connsiteX1" fmla="*/ 9106434 w 9106434"/>
              <a:gd name="connsiteY1" fmla="*/ 3530 h 6726313"/>
              <a:gd name="connsiteX2" fmla="*/ 6463646 w 9106434"/>
              <a:gd name="connsiteY2" fmla="*/ 6726313 h 6726313"/>
              <a:gd name="connsiteX3" fmla="*/ 0 w 9106434"/>
              <a:gd name="connsiteY3" fmla="*/ 6726313 h 6726313"/>
              <a:gd name="connsiteX4" fmla="*/ 8946495 w 9106434"/>
              <a:gd name="connsiteY4" fmla="*/ 0 h 6726313"/>
              <a:gd name="connsiteX0" fmla="*/ 8946495 w 9106434"/>
              <a:gd name="connsiteY0" fmla="*/ 0 h 6723932"/>
              <a:gd name="connsiteX1" fmla="*/ 9106434 w 9106434"/>
              <a:gd name="connsiteY1" fmla="*/ 1149 h 6723932"/>
              <a:gd name="connsiteX2" fmla="*/ 6463646 w 9106434"/>
              <a:gd name="connsiteY2" fmla="*/ 6723932 h 6723932"/>
              <a:gd name="connsiteX3" fmla="*/ 0 w 9106434"/>
              <a:gd name="connsiteY3" fmla="*/ 6723932 h 6723932"/>
              <a:gd name="connsiteX4" fmla="*/ 8946495 w 9106434"/>
              <a:gd name="connsiteY4" fmla="*/ 0 h 6723932"/>
              <a:gd name="connsiteX0" fmla="*/ 8939352 w 9106434"/>
              <a:gd name="connsiteY0" fmla="*/ 0 h 6723932"/>
              <a:gd name="connsiteX1" fmla="*/ 9106434 w 9106434"/>
              <a:gd name="connsiteY1" fmla="*/ 1149 h 6723932"/>
              <a:gd name="connsiteX2" fmla="*/ 6463646 w 9106434"/>
              <a:gd name="connsiteY2" fmla="*/ 6723932 h 6723932"/>
              <a:gd name="connsiteX3" fmla="*/ 0 w 9106434"/>
              <a:gd name="connsiteY3" fmla="*/ 6723932 h 6723932"/>
              <a:gd name="connsiteX4" fmla="*/ 8939352 w 9106434"/>
              <a:gd name="connsiteY4" fmla="*/ 0 h 6723932"/>
              <a:gd name="connsiteX0" fmla="*/ 2646129 w 2813211"/>
              <a:gd name="connsiteY0" fmla="*/ 0 h 6745447"/>
              <a:gd name="connsiteX1" fmla="*/ 2813211 w 2813211"/>
              <a:gd name="connsiteY1" fmla="*/ 1149 h 6745447"/>
              <a:gd name="connsiteX2" fmla="*/ 170423 w 2813211"/>
              <a:gd name="connsiteY2" fmla="*/ 6723932 h 6745447"/>
              <a:gd name="connsiteX3" fmla="*/ 0 w 2813211"/>
              <a:gd name="connsiteY3" fmla="*/ 6745447 h 6745447"/>
              <a:gd name="connsiteX4" fmla="*/ 2646129 w 2813211"/>
              <a:gd name="connsiteY4" fmla="*/ 0 h 6745447"/>
              <a:gd name="connsiteX0" fmla="*/ 2648510 w 2815592"/>
              <a:gd name="connsiteY0" fmla="*/ 0 h 6726397"/>
              <a:gd name="connsiteX1" fmla="*/ 2815592 w 2815592"/>
              <a:gd name="connsiteY1" fmla="*/ 1149 h 6726397"/>
              <a:gd name="connsiteX2" fmla="*/ 172804 w 2815592"/>
              <a:gd name="connsiteY2" fmla="*/ 6723932 h 6726397"/>
              <a:gd name="connsiteX3" fmla="*/ 0 w 2815592"/>
              <a:gd name="connsiteY3" fmla="*/ 6726397 h 6726397"/>
              <a:gd name="connsiteX4" fmla="*/ 2648510 w 2815592"/>
              <a:gd name="connsiteY4" fmla="*/ 0 h 6726397"/>
              <a:gd name="connsiteX0" fmla="*/ 2653272 w 2820354"/>
              <a:gd name="connsiteY0" fmla="*/ 0 h 6728779"/>
              <a:gd name="connsiteX1" fmla="*/ 2820354 w 2820354"/>
              <a:gd name="connsiteY1" fmla="*/ 1149 h 6728779"/>
              <a:gd name="connsiteX2" fmla="*/ 177566 w 2820354"/>
              <a:gd name="connsiteY2" fmla="*/ 6723932 h 6728779"/>
              <a:gd name="connsiteX3" fmla="*/ 0 w 2820354"/>
              <a:gd name="connsiteY3" fmla="*/ 6728779 h 6728779"/>
              <a:gd name="connsiteX4" fmla="*/ 2653272 w 2820354"/>
              <a:gd name="connsiteY4" fmla="*/ 0 h 6728779"/>
              <a:gd name="connsiteX0" fmla="*/ 2650891 w 2817973"/>
              <a:gd name="connsiteY0" fmla="*/ 0 h 6726398"/>
              <a:gd name="connsiteX1" fmla="*/ 2817973 w 2817973"/>
              <a:gd name="connsiteY1" fmla="*/ 1149 h 6726398"/>
              <a:gd name="connsiteX2" fmla="*/ 175185 w 2817973"/>
              <a:gd name="connsiteY2" fmla="*/ 6723932 h 6726398"/>
              <a:gd name="connsiteX3" fmla="*/ 0 w 2817973"/>
              <a:gd name="connsiteY3" fmla="*/ 6726398 h 6726398"/>
              <a:gd name="connsiteX4" fmla="*/ 2650891 w 2817973"/>
              <a:gd name="connsiteY4" fmla="*/ 0 h 6726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7973" h="6726398">
                <a:moveTo>
                  <a:pt x="2650891" y="0"/>
                </a:moveTo>
                <a:lnTo>
                  <a:pt x="2817973" y="1149"/>
                </a:lnTo>
                <a:lnTo>
                  <a:pt x="175185" y="6723932"/>
                </a:lnTo>
                <a:lnTo>
                  <a:pt x="0" y="6726398"/>
                </a:lnTo>
                <a:lnTo>
                  <a:pt x="265089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Tree>
    <p:extLst>
      <p:ext uri="{BB962C8B-B14F-4D97-AF65-F5344CB8AC3E}">
        <p14:creationId xmlns:p14="http://schemas.microsoft.com/office/powerpoint/2010/main" val="219433135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5DA6A7A-3959-49AC-9E55-A7FA0EC47B15}"/>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80" tIns="45719" rIns="90280" bIns="45719" rtlCol="0" anchor="ctr"/>
          <a:lstStyle/>
          <a:p>
            <a:pPr algn="ctr" defTabSz="901231"/>
            <a:endParaRPr lang="en-IE" sz="1867" dirty="0">
              <a:solidFill>
                <a:prstClr val="white"/>
              </a:solidFill>
            </a:endParaRPr>
          </a:p>
        </p:txBody>
      </p:sp>
      <p:grpSp>
        <p:nvGrpSpPr>
          <p:cNvPr id="8" name="Group 7">
            <a:extLst>
              <a:ext uri="{FF2B5EF4-FFF2-40B4-BE49-F238E27FC236}">
                <a16:creationId xmlns:a16="http://schemas.microsoft.com/office/drawing/2014/main" id="{5E0AAE07-508F-43F2-A740-6C339B910D81}"/>
              </a:ext>
            </a:extLst>
          </p:cNvPr>
          <p:cNvGrpSpPr/>
          <p:nvPr userDrawn="1"/>
        </p:nvGrpSpPr>
        <p:grpSpPr>
          <a:xfrm>
            <a:off x="-3662516" y="0"/>
            <a:ext cx="13594007" cy="6858000"/>
            <a:chOff x="-3662517" y="0"/>
            <a:chExt cx="13594006" cy="6858000"/>
          </a:xfrm>
        </p:grpSpPr>
        <p:sp>
          <p:nvSpPr>
            <p:cNvPr id="18" name="Freeform: Shape 17">
              <a:extLst>
                <a:ext uri="{FF2B5EF4-FFF2-40B4-BE49-F238E27FC236}">
                  <a16:creationId xmlns:a16="http://schemas.microsoft.com/office/drawing/2014/main" id="{F2630FCA-1AE7-4021-A7A6-76F819707BEC}"/>
                </a:ext>
              </a:extLst>
            </p:cNvPr>
            <p:cNvSpPr/>
            <p:nvPr userDrawn="1"/>
          </p:nvSpPr>
          <p:spPr>
            <a:xfrm>
              <a:off x="825055" y="135217"/>
              <a:ext cx="9106434" cy="6722783"/>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434" h="6722783">
                  <a:moveTo>
                    <a:pt x="0" y="0"/>
                  </a:moveTo>
                  <a:lnTo>
                    <a:pt x="9106434" y="0"/>
                  </a:lnTo>
                  <a:lnTo>
                    <a:pt x="6463646"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sp>
          <p:nvSpPr>
            <p:cNvPr id="25" name="Freeform: Shape 24">
              <a:extLst>
                <a:ext uri="{FF2B5EF4-FFF2-40B4-BE49-F238E27FC236}">
                  <a16:creationId xmlns:a16="http://schemas.microsoft.com/office/drawing/2014/main" id="{8361DD62-09DF-433C-BC62-B2F4C85358D6}"/>
                </a:ext>
              </a:extLst>
            </p:cNvPr>
            <p:cNvSpPr/>
            <p:nvPr userDrawn="1"/>
          </p:nvSpPr>
          <p:spPr>
            <a:xfrm>
              <a:off x="-3662517" y="0"/>
              <a:ext cx="13479706" cy="6858000"/>
            </a:xfrm>
            <a:custGeom>
              <a:avLst/>
              <a:gdLst>
                <a:gd name="connsiteX0" fmla="*/ 3662516 w 13479706"/>
                <a:gd name="connsiteY0" fmla="*/ 0 h 6858000"/>
                <a:gd name="connsiteX1" fmla="*/ 4378414 w 13479706"/>
                <a:gd name="connsiteY1" fmla="*/ 0 h 6858000"/>
                <a:gd name="connsiteX2" fmla="*/ 4378414 w 13479706"/>
                <a:gd name="connsiteY2" fmla="*/ 4 h 6858000"/>
                <a:gd name="connsiteX3" fmla="*/ 13479706 w 13479706"/>
                <a:gd name="connsiteY3" fmla="*/ 4 h 6858000"/>
                <a:gd name="connsiteX4" fmla="*/ 10783765 w 13479706"/>
                <a:gd name="connsiteY4" fmla="*/ 6857998 h 6858000"/>
                <a:gd name="connsiteX5" fmla="*/ 4378414 w 13479706"/>
                <a:gd name="connsiteY5" fmla="*/ 6857998 h 6858000"/>
                <a:gd name="connsiteX6" fmla="*/ 4378414 w 13479706"/>
                <a:gd name="connsiteY6" fmla="*/ 6858000 h 6858000"/>
                <a:gd name="connsiteX7" fmla="*/ 3662516 w 13479706"/>
                <a:gd name="connsiteY7" fmla="*/ 6858000 h 6858000"/>
                <a:gd name="connsiteX8" fmla="*/ 3662516 w 13479706"/>
                <a:gd name="connsiteY8" fmla="*/ 6857998 h 6858000"/>
                <a:gd name="connsiteX9" fmla="*/ 0 w 13479706"/>
                <a:gd name="connsiteY9" fmla="*/ 6857998 h 6858000"/>
                <a:gd name="connsiteX10" fmla="*/ 0 w 13479706"/>
                <a:gd name="connsiteY10" fmla="*/ 6857997 h 6858000"/>
                <a:gd name="connsiteX11" fmla="*/ 3662516 w 13479706"/>
                <a:gd name="connsiteY11"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79706" h="6858000">
                  <a:moveTo>
                    <a:pt x="3662516" y="0"/>
                  </a:moveTo>
                  <a:lnTo>
                    <a:pt x="4378414" y="0"/>
                  </a:lnTo>
                  <a:lnTo>
                    <a:pt x="4378414" y="4"/>
                  </a:lnTo>
                  <a:lnTo>
                    <a:pt x="13479706" y="4"/>
                  </a:lnTo>
                  <a:lnTo>
                    <a:pt x="10783765" y="6857998"/>
                  </a:lnTo>
                  <a:lnTo>
                    <a:pt x="4378414" y="6857998"/>
                  </a:lnTo>
                  <a:lnTo>
                    <a:pt x="4378414" y="6858000"/>
                  </a:lnTo>
                  <a:lnTo>
                    <a:pt x="3662516" y="6858000"/>
                  </a:lnTo>
                  <a:lnTo>
                    <a:pt x="3662516" y="6857998"/>
                  </a:lnTo>
                  <a:lnTo>
                    <a:pt x="0" y="6857998"/>
                  </a:lnTo>
                  <a:lnTo>
                    <a:pt x="0" y="6857997"/>
                  </a:lnTo>
                  <a:lnTo>
                    <a:pt x="3662516" y="68579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grpSp>
      <p:sp>
        <p:nvSpPr>
          <p:cNvPr id="6" name="Rectangle 5">
            <a:extLst>
              <a:ext uri="{FF2B5EF4-FFF2-40B4-BE49-F238E27FC236}">
                <a16:creationId xmlns:a16="http://schemas.microsoft.com/office/drawing/2014/main" id="{76413565-3194-4B75-80A6-3DD367A81ED8}"/>
              </a:ext>
            </a:extLst>
          </p:cNvPr>
          <p:cNvSpPr/>
          <p:nvPr userDrawn="1"/>
        </p:nvSpPr>
        <p:spPr>
          <a:xfrm>
            <a:off x="52" y="0"/>
            <a:ext cx="12191999"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80" tIns="45719" rIns="90280" bIns="45719" rtlCol="0" anchor="ctr"/>
          <a:lstStyle/>
          <a:p>
            <a:pPr algn="ctr" defTabSz="901231"/>
            <a:endParaRPr lang="en-IE" sz="1867" dirty="0">
              <a:solidFill>
                <a:prstClr val="white"/>
              </a:solidFill>
            </a:endParaRPr>
          </a:p>
        </p:txBody>
      </p:sp>
      <p:sp>
        <p:nvSpPr>
          <p:cNvPr id="2" name="Title 1"/>
          <p:cNvSpPr>
            <a:spLocks noGrp="1"/>
          </p:cNvSpPr>
          <p:nvPr userDrawn="1">
            <p:ph type="ctrTitle"/>
          </p:nvPr>
        </p:nvSpPr>
        <p:spPr>
          <a:xfrm>
            <a:off x="594873" y="1419933"/>
            <a:ext cx="7444227" cy="1560287"/>
          </a:xfrm>
        </p:spPr>
        <p:txBody>
          <a:bodyPr anchor="b">
            <a:noAutofit/>
          </a:bodyPr>
          <a:lstStyle>
            <a:lvl1pPr algn="l">
              <a:defRPr sz="5467" b="1">
                <a:solidFill>
                  <a:schemeClr val="bg1"/>
                </a:solidFill>
                <a:latin typeface="Lato" panose="020F0502020204030203" pitchFamily="34" charset="0"/>
              </a:defRPr>
            </a:lvl1pPr>
          </a:lstStyle>
          <a:p>
            <a:r>
              <a:rPr lang="en-US" dirty="0"/>
              <a:t>Click to edit Master title style</a:t>
            </a:r>
          </a:p>
        </p:txBody>
      </p:sp>
      <p:sp>
        <p:nvSpPr>
          <p:cNvPr id="3" name="Subtitle 2"/>
          <p:cNvSpPr>
            <a:spLocks noGrp="1"/>
          </p:cNvSpPr>
          <p:nvPr userDrawn="1">
            <p:ph type="subTitle" idx="1" hasCustomPrompt="1"/>
          </p:nvPr>
        </p:nvSpPr>
        <p:spPr>
          <a:xfrm>
            <a:off x="594873" y="3261663"/>
            <a:ext cx="6081032" cy="401700"/>
          </a:xfrm>
        </p:spPr>
        <p:txBody>
          <a:bodyPr anchor="t">
            <a:noAutofit/>
          </a:bodyPr>
          <a:lstStyle>
            <a:lvl1pPr marL="0" indent="0" algn="l">
              <a:buNone/>
              <a:defRPr sz="2800">
                <a:solidFill>
                  <a:schemeClr val="bg1"/>
                </a:solidFill>
              </a:defRPr>
            </a:lvl1pPr>
            <a:lvl2pPr marL="450231" indent="0" algn="ctr">
              <a:buNone/>
              <a:defRPr sz="2000"/>
            </a:lvl2pPr>
            <a:lvl3pPr marL="901231" indent="0" algn="ctr">
              <a:buNone/>
              <a:defRPr sz="1867"/>
            </a:lvl3pPr>
            <a:lvl4pPr marL="1351876" indent="0" algn="ctr">
              <a:buNone/>
              <a:defRPr sz="1600"/>
            </a:lvl4pPr>
            <a:lvl5pPr marL="1802582" indent="0" algn="ctr">
              <a:buNone/>
              <a:defRPr sz="1600"/>
            </a:lvl5pPr>
            <a:lvl6pPr marL="2253462" indent="0" algn="ctr">
              <a:buNone/>
              <a:defRPr sz="1600"/>
            </a:lvl6pPr>
            <a:lvl7pPr marL="2703691" indent="0" algn="ctr">
              <a:buNone/>
              <a:defRPr sz="1600"/>
            </a:lvl7pPr>
            <a:lvl8pPr marL="3154134" indent="0" algn="ctr">
              <a:buNone/>
              <a:defRPr sz="1600"/>
            </a:lvl8pPr>
            <a:lvl9pPr marL="3604879" indent="0" algn="ctr">
              <a:buNone/>
              <a:defRPr sz="1600"/>
            </a:lvl9pPr>
          </a:lstStyle>
          <a:p>
            <a:r>
              <a:rPr lang="en-US" dirty="0"/>
              <a:t>Click to edit master subtitle style</a:t>
            </a:r>
          </a:p>
        </p:txBody>
      </p:sp>
      <p:cxnSp>
        <p:nvCxnSpPr>
          <p:cNvPr id="19" name="Straight Connector 18">
            <a:extLst>
              <a:ext uri="{FF2B5EF4-FFF2-40B4-BE49-F238E27FC236}">
                <a16:creationId xmlns:a16="http://schemas.microsoft.com/office/drawing/2014/main" id="{FD686C21-0A5C-40D7-B11F-0E2E93FBFB6B}"/>
              </a:ext>
            </a:extLst>
          </p:cNvPr>
          <p:cNvCxnSpPr>
            <a:cxnSpLocks/>
          </p:cNvCxnSpPr>
          <p:nvPr userDrawn="1"/>
        </p:nvCxnSpPr>
        <p:spPr>
          <a:xfrm>
            <a:off x="715897" y="2998372"/>
            <a:ext cx="4837179"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630DE4E5-4046-4336-A480-13C54C6C8F2D}"/>
              </a:ext>
            </a:extLst>
          </p:cNvPr>
          <p:cNvSpPr>
            <a:spLocks noGrp="1"/>
          </p:cNvSpPr>
          <p:nvPr userDrawn="1">
            <p:ph type="body" sz="quarter" idx="10" hasCustomPrompt="1"/>
          </p:nvPr>
        </p:nvSpPr>
        <p:spPr>
          <a:xfrm>
            <a:off x="595316" y="3751708"/>
            <a:ext cx="6080125" cy="401637"/>
          </a:xfrm>
        </p:spPr>
        <p:txBody>
          <a:bodyPr>
            <a:normAutofit/>
          </a:bodyPr>
          <a:lstStyle>
            <a:lvl1pPr marL="0" indent="0">
              <a:buNone/>
              <a:defRPr sz="2000">
                <a:solidFill>
                  <a:schemeClr val="bg1"/>
                </a:solidFill>
                <a:latin typeface="Lato" panose="020F0502020204030203" pitchFamily="34" charset="0"/>
              </a:defRPr>
            </a:lvl1pPr>
            <a:lvl2pPr marL="450231" indent="0">
              <a:buNone/>
              <a:defRPr/>
            </a:lvl2pPr>
            <a:lvl3pPr marL="901231" indent="0">
              <a:buNone/>
              <a:defRPr/>
            </a:lvl3pPr>
            <a:lvl4pPr marL="1351876" indent="0">
              <a:buNone/>
              <a:defRPr/>
            </a:lvl4pPr>
            <a:lvl5pPr marL="1802582" indent="0">
              <a:buNone/>
              <a:defRPr/>
            </a:lvl5pPr>
          </a:lstStyle>
          <a:p>
            <a:pPr lvl="0"/>
            <a:r>
              <a:rPr lang="en-US" dirty="0"/>
              <a:t>Insert speaker name</a:t>
            </a:r>
            <a:endParaRPr lang="en-IE" dirty="0"/>
          </a:p>
        </p:txBody>
      </p:sp>
      <p:sp>
        <p:nvSpPr>
          <p:cNvPr id="30" name="Text Placeholder 28">
            <a:extLst>
              <a:ext uri="{FF2B5EF4-FFF2-40B4-BE49-F238E27FC236}">
                <a16:creationId xmlns:a16="http://schemas.microsoft.com/office/drawing/2014/main" id="{F4CDE8C6-E5FA-4FE9-9049-5866C4C8EB1E}"/>
              </a:ext>
            </a:extLst>
          </p:cNvPr>
          <p:cNvSpPr>
            <a:spLocks noGrp="1"/>
          </p:cNvSpPr>
          <p:nvPr userDrawn="1">
            <p:ph type="body" sz="quarter" idx="11" hasCustomPrompt="1"/>
          </p:nvPr>
        </p:nvSpPr>
        <p:spPr>
          <a:xfrm>
            <a:off x="595316" y="4241692"/>
            <a:ext cx="6080125" cy="401637"/>
          </a:xfrm>
        </p:spPr>
        <p:txBody>
          <a:bodyPr>
            <a:normAutofit/>
          </a:bodyPr>
          <a:lstStyle>
            <a:lvl1pPr marL="0" indent="0">
              <a:buNone/>
              <a:defRPr sz="2000">
                <a:solidFill>
                  <a:schemeClr val="bg1"/>
                </a:solidFill>
                <a:latin typeface="Lato" panose="020F0502020204030203" pitchFamily="34" charset="0"/>
              </a:defRPr>
            </a:lvl1pPr>
            <a:lvl2pPr marL="450231" indent="0">
              <a:buNone/>
              <a:defRPr/>
            </a:lvl2pPr>
            <a:lvl3pPr marL="901231" indent="0">
              <a:buNone/>
              <a:defRPr/>
            </a:lvl3pPr>
            <a:lvl4pPr marL="1351876" indent="0">
              <a:buNone/>
              <a:defRPr/>
            </a:lvl4pPr>
            <a:lvl5pPr marL="1802582" indent="0">
              <a:buNone/>
              <a:defRPr/>
            </a:lvl5pPr>
          </a:lstStyle>
          <a:p>
            <a:pPr lvl="0"/>
            <a:r>
              <a:rPr lang="en-US" dirty="0"/>
              <a:t>Insert presentation date</a:t>
            </a:r>
            <a:endParaRPr lang="en-IE" dirty="0"/>
          </a:p>
        </p:txBody>
      </p:sp>
      <p:pic>
        <p:nvPicPr>
          <p:cNvPr id="13" name="Picture 12">
            <a:extLst>
              <a:ext uri="{FF2B5EF4-FFF2-40B4-BE49-F238E27FC236}">
                <a16:creationId xmlns:a16="http://schemas.microsoft.com/office/drawing/2014/main" id="{DC6F57CA-5331-4A41-9672-FB248A749D2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0821" y="4870137"/>
            <a:ext cx="5954619" cy="1474929"/>
          </a:xfrm>
          <a:prstGeom prst="rect">
            <a:avLst/>
          </a:prstGeom>
        </p:spPr>
      </p:pic>
      <p:pic>
        <p:nvPicPr>
          <p:cNvPr id="15" name="Picture 14">
            <a:extLst>
              <a:ext uri="{FF2B5EF4-FFF2-40B4-BE49-F238E27FC236}">
                <a16:creationId xmlns:a16="http://schemas.microsoft.com/office/drawing/2014/main" id="{7A4D0E87-FF65-44E8-9D00-BE13618862D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16671" y="776920"/>
            <a:ext cx="2779655" cy="416205"/>
          </a:xfrm>
          <a:prstGeom prst="rect">
            <a:avLst/>
          </a:prstGeom>
        </p:spPr>
      </p:pic>
    </p:spTree>
    <p:extLst>
      <p:ext uri="{BB962C8B-B14F-4D97-AF65-F5344CB8AC3E}">
        <p14:creationId xmlns:p14="http://schemas.microsoft.com/office/powerpoint/2010/main" val="3804087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2_Section_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511A6B9-8A2F-48DE-AEBE-F6B5E7C741AA}"/>
              </a:ext>
            </a:extLst>
          </p:cNvPr>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a:ext>
              </a:extLst>
            </a:blip>
            <a:srcRect/>
            <a:stretch>
              <a:fillRect l="3366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80" tIns="45719" rIns="90280" bIns="45719" rtlCol="0" anchor="ctr"/>
          <a:lstStyle/>
          <a:p>
            <a:pPr algn="ctr" defTabSz="901231"/>
            <a:endParaRPr lang="en-IE" sz="1867" dirty="0">
              <a:solidFill>
                <a:prstClr val="white"/>
              </a:solidFill>
            </a:endParaRPr>
          </a:p>
        </p:txBody>
      </p:sp>
      <p:grpSp>
        <p:nvGrpSpPr>
          <p:cNvPr id="29" name="Group 28">
            <a:extLst>
              <a:ext uri="{FF2B5EF4-FFF2-40B4-BE49-F238E27FC236}">
                <a16:creationId xmlns:a16="http://schemas.microsoft.com/office/drawing/2014/main" id="{C990638E-F6C0-4F3D-BB3B-270CDDADEFC1}"/>
              </a:ext>
            </a:extLst>
          </p:cNvPr>
          <p:cNvGrpSpPr/>
          <p:nvPr userDrawn="1"/>
        </p:nvGrpSpPr>
        <p:grpSpPr>
          <a:xfrm>
            <a:off x="8" y="-14400"/>
            <a:ext cx="7393903" cy="6872399"/>
            <a:chOff x="0" y="-14402"/>
            <a:chExt cx="7393902" cy="6872399"/>
          </a:xfrm>
        </p:grpSpPr>
        <p:sp>
          <p:nvSpPr>
            <p:cNvPr id="25" name="Freeform: Shape 24">
              <a:extLst>
                <a:ext uri="{FF2B5EF4-FFF2-40B4-BE49-F238E27FC236}">
                  <a16:creationId xmlns:a16="http://schemas.microsoft.com/office/drawing/2014/main" id="{8B6C54B1-8540-47D3-92AC-A76649B85DAA}"/>
                </a:ext>
              </a:extLst>
            </p:cNvPr>
            <p:cNvSpPr/>
            <p:nvPr userDrawn="1"/>
          </p:nvSpPr>
          <p:spPr>
            <a:xfrm>
              <a:off x="0" y="135214"/>
              <a:ext cx="7393902" cy="6722783"/>
            </a:xfrm>
            <a:custGeom>
              <a:avLst/>
              <a:gdLst>
                <a:gd name="connsiteX0" fmla="*/ 0 w 7393902"/>
                <a:gd name="connsiteY0" fmla="*/ 0 h 6722783"/>
                <a:gd name="connsiteX1" fmla="*/ 7393902 w 7393902"/>
                <a:gd name="connsiteY1" fmla="*/ 0 h 6722783"/>
                <a:gd name="connsiteX2" fmla="*/ 4751114 w 7393902"/>
                <a:gd name="connsiteY2" fmla="*/ 6722783 h 6722783"/>
                <a:gd name="connsiteX3" fmla="*/ 0 w 7393902"/>
                <a:gd name="connsiteY3" fmla="*/ 6722783 h 6722783"/>
                <a:gd name="connsiteX4" fmla="*/ 0 w 7393902"/>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3902" h="6722783">
                  <a:moveTo>
                    <a:pt x="0" y="0"/>
                  </a:moveTo>
                  <a:lnTo>
                    <a:pt x="7393902" y="0"/>
                  </a:lnTo>
                  <a:lnTo>
                    <a:pt x="4751114"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sp>
          <p:nvSpPr>
            <p:cNvPr id="28" name="Flowchart: Data 27">
              <a:extLst>
                <a:ext uri="{FF2B5EF4-FFF2-40B4-BE49-F238E27FC236}">
                  <a16:creationId xmlns:a16="http://schemas.microsoft.com/office/drawing/2014/main" id="{C08A6CC9-1D80-4046-B789-0A04EB7EDC33}"/>
                </a:ext>
              </a:extLst>
            </p:cNvPr>
            <p:cNvSpPr/>
            <p:nvPr userDrawn="1"/>
          </p:nvSpPr>
          <p:spPr>
            <a:xfrm>
              <a:off x="0" y="-14402"/>
              <a:ext cx="7286251" cy="687239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709"/>
                <a:gd name="connsiteY0" fmla="*/ 10000 h 10000"/>
                <a:gd name="connsiteX1" fmla="*/ 2000 w 12709"/>
                <a:gd name="connsiteY1" fmla="*/ 0 h 10000"/>
                <a:gd name="connsiteX2" fmla="*/ 12709 w 12709"/>
                <a:gd name="connsiteY2" fmla="*/ 0 h 10000"/>
                <a:gd name="connsiteX3" fmla="*/ 8000 w 12709"/>
                <a:gd name="connsiteY3" fmla="*/ 10000 h 10000"/>
                <a:gd name="connsiteX4" fmla="*/ 0 w 12709"/>
                <a:gd name="connsiteY4" fmla="*/ 10000 h 10000"/>
                <a:gd name="connsiteX0" fmla="*/ 0 w 12709"/>
                <a:gd name="connsiteY0" fmla="*/ 10021 h 10021"/>
                <a:gd name="connsiteX1" fmla="*/ 0 w 12709"/>
                <a:gd name="connsiteY1" fmla="*/ 0 h 10021"/>
                <a:gd name="connsiteX2" fmla="*/ 12709 w 12709"/>
                <a:gd name="connsiteY2" fmla="*/ 21 h 10021"/>
                <a:gd name="connsiteX3" fmla="*/ 8000 w 12709"/>
                <a:gd name="connsiteY3" fmla="*/ 10021 h 10021"/>
                <a:gd name="connsiteX4" fmla="*/ 0 w 12709"/>
                <a:gd name="connsiteY4" fmla="*/ 10021 h 10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9" h="10021">
                  <a:moveTo>
                    <a:pt x="0" y="10021"/>
                  </a:moveTo>
                  <a:lnTo>
                    <a:pt x="0" y="0"/>
                  </a:lnTo>
                  <a:lnTo>
                    <a:pt x="12709" y="21"/>
                  </a:lnTo>
                  <a:lnTo>
                    <a:pt x="8000" y="10021"/>
                  </a:lnTo>
                  <a:lnTo>
                    <a:pt x="0" y="1002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grpSp>
      <p:sp>
        <p:nvSpPr>
          <p:cNvPr id="2" name="Title 1"/>
          <p:cNvSpPr>
            <a:spLocks noGrp="1"/>
          </p:cNvSpPr>
          <p:nvPr userDrawn="1">
            <p:ph type="ctrTitle"/>
          </p:nvPr>
        </p:nvSpPr>
        <p:spPr>
          <a:xfrm>
            <a:off x="596900" y="1140140"/>
            <a:ext cx="5346701" cy="1369983"/>
          </a:xfrm>
        </p:spPr>
        <p:txBody>
          <a:bodyPr anchor="b">
            <a:normAutofit/>
          </a:bodyPr>
          <a:lstStyle>
            <a:lvl1pPr algn="l">
              <a:defRPr sz="4400">
                <a:solidFill>
                  <a:schemeClr val="bg1"/>
                </a:solidFill>
                <a:latin typeface="Lato" panose="020F0502020204030203" pitchFamily="34" charset="0"/>
              </a:defRPr>
            </a:lvl1pPr>
          </a:lstStyle>
          <a:p>
            <a:r>
              <a:rPr lang="en-US" dirty="0"/>
              <a:t>Click to edit Master title style</a:t>
            </a:r>
          </a:p>
        </p:txBody>
      </p:sp>
      <p:sp>
        <p:nvSpPr>
          <p:cNvPr id="3" name="Subtitle 2"/>
          <p:cNvSpPr>
            <a:spLocks noGrp="1"/>
          </p:cNvSpPr>
          <p:nvPr userDrawn="1">
            <p:ph type="subTitle" idx="1"/>
          </p:nvPr>
        </p:nvSpPr>
        <p:spPr>
          <a:xfrm>
            <a:off x="596900" y="2690247"/>
            <a:ext cx="4371165" cy="1125127"/>
          </a:xfrm>
        </p:spPr>
        <p:txBody>
          <a:bodyPr/>
          <a:lstStyle>
            <a:lvl1pPr marL="0" indent="0" algn="l">
              <a:buNone/>
              <a:defRPr sz="2400">
                <a:solidFill>
                  <a:schemeClr val="bg1"/>
                </a:solidFill>
              </a:defRPr>
            </a:lvl1pPr>
            <a:lvl2pPr marL="450231" indent="0" algn="ctr">
              <a:buNone/>
              <a:defRPr sz="2000"/>
            </a:lvl2pPr>
            <a:lvl3pPr marL="901231" indent="0" algn="ctr">
              <a:buNone/>
              <a:defRPr sz="1867"/>
            </a:lvl3pPr>
            <a:lvl4pPr marL="1351876" indent="0" algn="ctr">
              <a:buNone/>
              <a:defRPr sz="1600"/>
            </a:lvl4pPr>
            <a:lvl5pPr marL="1802582" indent="0" algn="ctr">
              <a:buNone/>
              <a:defRPr sz="1600"/>
            </a:lvl5pPr>
            <a:lvl6pPr marL="2253462" indent="0" algn="ctr">
              <a:buNone/>
              <a:defRPr sz="1600"/>
            </a:lvl6pPr>
            <a:lvl7pPr marL="2703691" indent="0" algn="ctr">
              <a:buNone/>
              <a:defRPr sz="1600"/>
            </a:lvl7pPr>
            <a:lvl8pPr marL="3154134" indent="0" algn="ctr">
              <a:buNone/>
              <a:defRPr sz="1600"/>
            </a:lvl8pPr>
            <a:lvl9pPr marL="360487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0373CBC-645F-446F-B5CD-2F8A4C73B9EB}"/>
              </a:ext>
            </a:extLst>
          </p:cNvPr>
          <p:cNvCxnSpPr>
            <a:cxnSpLocks/>
          </p:cNvCxnSpPr>
          <p:nvPr userDrawn="1"/>
        </p:nvCxnSpPr>
        <p:spPr>
          <a:xfrm>
            <a:off x="707680" y="2538691"/>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E39BA51-5230-476A-9FE6-F7F460571E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42091" y="5762946"/>
            <a:ext cx="760719" cy="760719"/>
          </a:xfrm>
          <a:prstGeom prst="rect">
            <a:avLst/>
          </a:prstGeom>
        </p:spPr>
      </p:pic>
    </p:spTree>
    <p:extLst>
      <p:ext uri="{BB962C8B-B14F-4D97-AF65-F5344CB8AC3E}">
        <p14:creationId xmlns:p14="http://schemas.microsoft.com/office/powerpoint/2010/main" val="34435088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3_Section_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511A6B9-8A2F-48DE-AEBE-F6B5E7C741AA}"/>
              </a:ext>
            </a:extLst>
          </p:cNvPr>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a:ext>
              </a:extLst>
            </a:blip>
            <a:srcRect/>
            <a:stretch>
              <a:fillRect l="262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80" tIns="45719" rIns="90280" bIns="45719" rtlCol="0" anchor="ctr"/>
          <a:lstStyle/>
          <a:p>
            <a:pPr algn="ctr" defTabSz="901231"/>
            <a:endParaRPr lang="en-IE" sz="1867" dirty="0">
              <a:solidFill>
                <a:prstClr val="white"/>
              </a:solidFill>
            </a:endParaRPr>
          </a:p>
        </p:txBody>
      </p:sp>
      <p:grpSp>
        <p:nvGrpSpPr>
          <p:cNvPr id="29" name="Group 28">
            <a:extLst>
              <a:ext uri="{FF2B5EF4-FFF2-40B4-BE49-F238E27FC236}">
                <a16:creationId xmlns:a16="http://schemas.microsoft.com/office/drawing/2014/main" id="{C990638E-F6C0-4F3D-BB3B-270CDDADEFC1}"/>
              </a:ext>
            </a:extLst>
          </p:cNvPr>
          <p:cNvGrpSpPr/>
          <p:nvPr userDrawn="1"/>
        </p:nvGrpSpPr>
        <p:grpSpPr>
          <a:xfrm>
            <a:off x="8" y="-14400"/>
            <a:ext cx="7393903" cy="6872399"/>
            <a:chOff x="0" y="-14402"/>
            <a:chExt cx="7393902" cy="6872399"/>
          </a:xfrm>
        </p:grpSpPr>
        <p:sp>
          <p:nvSpPr>
            <p:cNvPr id="25" name="Freeform: Shape 24">
              <a:extLst>
                <a:ext uri="{FF2B5EF4-FFF2-40B4-BE49-F238E27FC236}">
                  <a16:creationId xmlns:a16="http://schemas.microsoft.com/office/drawing/2014/main" id="{8B6C54B1-8540-47D3-92AC-A76649B85DAA}"/>
                </a:ext>
              </a:extLst>
            </p:cNvPr>
            <p:cNvSpPr/>
            <p:nvPr userDrawn="1"/>
          </p:nvSpPr>
          <p:spPr>
            <a:xfrm>
              <a:off x="0" y="135214"/>
              <a:ext cx="7393902" cy="6722783"/>
            </a:xfrm>
            <a:custGeom>
              <a:avLst/>
              <a:gdLst>
                <a:gd name="connsiteX0" fmla="*/ 0 w 7393902"/>
                <a:gd name="connsiteY0" fmla="*/ 0 h 6722783"/>
                <a:gd name="connsiteX1" fmla="*/ 7393902 w 7393902"/>
                <a:gd name="connsiteY1" fmla="*/ 0 h 6722783"/>
                <a:gd name="connsiteX2" fmla="*/ 4751114 w 7393902"/>
                <a:gd name="connsiteY2" fmla="*/ 6722783 h 6722783"/>
                <a:gd name="connsiteX3" fmla="*/ 0 w 7393902"/>
                <a:gd name="connsiteY3" fmla="*/ 6722783 h 6722783"/>
                <a:gd name="connsiteX4" fmla="*/ 0 w 7393902"/>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3902" h="6722783">
                  <a:moveTo>
                    <a:pt x="0" y="0"/>
                  </a:moveTo>
                  <a:lnTo>
                    <a:pt x="7393902" y="0"/>
                  </a:lnTo>
                  <a:lnTo>
                    <a:pt x="4751114"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sp>
          <p:nvSpPr>
            <p:cNvPr id="28" name="Flowchart: Data 27">
              <a:extLst>
                <a:ext uri="{FF2B5EF4-FFF2-40B4-BE49-F238E27FC236}">
                  <a16:creationId xmlns:a16="http://schemas.microsoft.com/office/drawing/2014/main" id="{C08A6CC9-1D80-4046-B789-0A04EB7EDC33}"/>
                </a:ext>
              </a:extLst>
            </p:cNvPr>
            <p:cNvSpPr/>
            <p:nvPr userDrawn="1"/>
          </p:nvSpPr>
          <p:spPr>
            <a:xfrm>
              <a:off x="0" y="-14402"/>
              <a:ext cx="7286251" cy="687239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709"/>
                <a:gd name="connsiteY0" fmla="*/ 10000 h 10000"/>
                <a:gd name="connsiteX1" fmla="*/ 2000 w 12709"/>
                <a:gd name="connsiteY1" fmla="*/ 0 h 10000"/>
                <a:gd name="connsiteX2" fmla="*/ 12709 w 12709"/>
                <a:gd name="connsiteY2" fmla="*/ 0 h 10000"/>
                <a:gd name="connsiteX3" fmla="*/ 8000 w 12709"/>
                <a:gd name="connsiteY3" fmla="*/ 10000 h 10000"/>
                <a:gd name="connsiteX4" fmla="*/ 0 w 12709"/>
                <a:gd name="connsiteY4" fmla="*/ 10000 h 10000"/>
                <a:gd name="connsiteX0" fmla="*/ 0 w 12709"/>
                <a:gd name="connsiteY0" fmla="*/ 10021 h 10021"/>
                <a:gd name="connsiteX1" fmla="*/ 0 w 12709"/>
                <a:gd name="connsiteY1" fmla="*/ 0 h 10021"/>
                <a:gd name="connsiteX2" fmla="*/ 12709 w 12709"/>
                <a:gd name="connsiteY2" fmla="*/ 21 h 10021"/>
                <a:gd name="connsiteX3" fmla="*/ 8000 w 12709"/>
                <a:gd name="connsiteY3" fmla="*/ 10021 h 10021"/>
                <a:gd name="connsiteX4" fmla="*/ 0 w 12709"/>
                <a:gd name="connsiteY4" fmla="*/ 10021 h 10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9" h="10021">
                  <a:moveTo>
                    <a:pt x="0" y="10021"/>
                  </a:moveTo>
                  <a:lnTo>
                    <a:pt x="0" y="0"/>
                  </a:lnTo>
                  <a:lnTo>
                    <a:pt x="12709" y="21"/>
                  </a:lnTo>
                  <a:lnTo>
                    <a:pt x="8000" y="10021"/>
                  </a:lnTo>
                  <a:lnTo>
                    <a:pt x="0" y="1002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grpSp>
      <p:sp>
        <p:nvSpPr>
          <p:cNvPr id="2" name="Title 1"/>
          <p:cNvSpPr>
            <a:spLocks noGrp="1"/>
          </p:cNvSpPr>
          <p:nvPr userDrawn="1">
            <p:ph type="ctrTitle"/>
          </p:nvPr>
        </p:nvSpPr>
        <p:spPr>
          <a:xfrm>
            <a:off x="596900" y="1140140"/>
            <a:ext cx="5346701" cy="1369983"/>
          </a:xfrm>
        </p:spPr>
        <p:txBody>
          <a:bodyPr anchor="b">
            <a:normAutofit/>
          </a:bodyPr>
          <a:lstStyle>
            <a:lvl1pPr algn="l">
              <a:defRPr sz="4400">
                <a:solidFill>
                  <a:schemeClr val="bg1"/>
                </a:solidFill>
                <a:latin typeface="Lato" panose="020F0502020204030203" pitchFamily="34" charset="0"/>
              </a:defRPr>
            </a:lvl1pPr>
          </a:lstStyle>
          <a:p>
            <a:r>
              <a:rPr lang="en-US" dirty="0"/>
              <a:t>Click to edit Master title style</a:t>
            </a:r>
          </a:p>
        </p:txBody>
      </p:sp>
      <p:sp>
        <p:nvSpPr>
          <p:cNvPr id="3" name="Subtitle 2"/>
          <p:cNvSpPr>
            <a:spLocks noGrp="1"/>
          </p:cNvSpPr>
          <p:nvPr userDrawn="1">
            <p:ph type="subTitle" idx="1"/>
          </p:nvPr>
        </p:nvSpPr>
        <p:spPr>
          <a:xfrm>
            <a:off x="596900" y="2690247"/>
            <a:ext cx="4371165" cy="1125127"/>
          </a:xfrm>
        </p:spPr>
        <p:txBody>
          <a:bodyPr/>
          <a:lstStyle>
            <a:lvl1pPr marL="0" indent="0" algn="l">
              <a:buNone/>
              <a:defRPr sz="2400">
                <a:solidFill>
                  <a:schemeClr val="bg1"/>
                </a:solidFill>
              </a:defRPr>
            </a:lvl1pPr>
            <a:lvl2pPr marL="450231" indent="0" algn="ctr">
              <a:buNone/>
              <a:defRPr sz="2000"/>
            </a:lvl2pPr>
            <a:lvl3pPr marL="901231" indent="0" algn="ctr">
              <a:buNone/>
              <a:defRPr sz="1867"/>
            </a:lvl3pPr>
            <a:lvl4pPr marL="1351876" indent="0" algn="ctr">
              <a:buNone/>
              <a:defRPr sz="1600"/>
            </a:lvl4pPr>
            <a:lvl5pPr marL="1802582" indent="0" algn="ctr">
              <a:buNone/>
              <a:defRPr sz="1600"/>
            </a:lvl5pPr>
            <a:lvl6pPr marL="2253462" indent="0" algn="ctr">
              <a:buNone/>
              <a:defRPr sz="1600"/>
            </a:lvl6pPr>
            <a:lvl7pPr marL="2703691" indent="0" algn="ctr">
              <a:buNone/>
              <a:defRPr sz="1600"/>
            </a:lvl7pPr>
            <a:lvl8pPr marL="3154134" indent="0" algn="ctr">
              <a:buNone/>
              <a:defRPr sz="1600"/>
            </a:lvl8pPr>
            <a:lvl9pPr marL="360487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0373CBC-645F-446F-B5CD-2F8A4C73B9EB}"/>
              </a:ext>
            </a:extLst>
          </p:cNvPr>
          <p:cNvCxnSpPr>
            <a:cxnSpLocks/>
          </p:cNvCxnSpPr>
          <p:nvPr userDrawn="1"/>
        </p:nvCxnSpPr>
        <p:spPr>
          <a:xfrm>
            <a:off x="707680" y="2538691"/>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E39BA51-5230-476A-9FE6-F7F460571E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42091" y="5762946"/>
            <a:ext cx="760719" cy="760719"/>
          </a:xfrm>
          <a:prstGeom prst="rect">
            <a:avLst/>
          </a:prstGeom>
        </p:spPr>
      </p:pic>
    </p:spTree>
    <p:extLst>
      <p:ext uri="{BB962C8B-B14F-4D97-AF65-F5344CB8AC3E}">
        <p14:creationId xmlns:p14="http://schemas.microsoft.com/office/powerpoint/2010/main" val="4024052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4_Section_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511A6B9-8A2F-48DE-AEBE-F6B5E7C741AA}"/>
              </a:ext>
            </a:extLst>
          </p:cNvPr>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a:ext>
              </a:extLst>
            </a:blip>
            <a:srcRect/>
            <a:stretch>
              <a:fillRect l="262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80" tIns="45719" rIns="90280" bIns="45719" rtlCol="0" anchor="ctr"/>
          <a:lstStyle/>
          <a:p>
            <a:pPr algn="ctr" defTabSz="901231"/>
            <a:endParaRPr lang="en-IE" sz="1867" dirty="0">
              <a:solidFill>
                <a:prstClr val="white"/>
              </a:solidFill>
            </a:endParaRPr>
          </a:p>
        </p:txBody>
      </p:sp>
      <p:grpSp>
        <p:nvGrpSpPr>
          <p:cNvPr id="29" name="Group 28">
            <a:extLst>
              <a:ext uri="{FF2B5EF4-FFF2-40B4-BE49-F238E27FC236}">
                <a16:creationId xmlns:a16="http://schemas.microsoft.com/office/drawing/2014/main" id="{C990638E-F6C0-4F3D-BB3B-270CDDADEFC1}"/>
              </a:ext>
            </a:extLst>
          </p:cNvPr>
          <p:cNvGrpSpPr/>
          <p:nvPr userDrawn="1"/>
        </p:nvGrpSpPr>
        <p:grpSpPr>
          <a:xfrm>
            <a:off x="8" y="-14400"/>
            <a:ext cx="7393903" cy="6872399"/>
            <a:chOff x="0" y="-14402"/>
            <a:chExt cx="7393902" cy="6872399"/>
          </a:xfrm>
        </p:grpSpPr>
        <p:sp>
          <p:nvSpPr>
            <p:cNvPr id="25" name="Freeform: Shape 24">
              <a:extLst>
                <a:ext uri="{FF2B5EF4-FFF2-40B4-BE49-F238E27FC236}">
                  <a16:creationId xmlns:a16="http://schemas.microsoft.com/office/drawing/2014/main" id="{8B6C54B1-8540-47D3-92AC-A76649B85DAA}"/>
                </a:ext>
              </a:extLst>
            </p:cNvPr>
            <p:cNvSpPr/>
            <p:nvPr userDrawn="1"/>
          </p:nvSpPr>
          <p:spPr>
            <a:xfrm>
              <a:off x="0" y="135214"/>
              <a:ext cx="7393902" cy="6722783"/>
            </a:xfrm>
            <a:custGeom>
              <a:avLst/>
              <a:gdLst>
                <a:gd name="connsiteX0" fmla="*/ 0 w 7393902"/>
                <a:gd name="connsiteY0" fmla="*/ 0 h 6722783"/>
                <a:gd name="connsiteX1" fmla="*/ 7393902 w 7393902"/>
                <a:gd name="connsiteY1" fmla="*/ 0 h 6722783"/>
                <a:gd name="connsiteX2" fmla="*/ 4751114 w 7393902"/>
                <a:gd name="connsiteY2" fmla="*/ 6722783 h 6722783"/>
                <a:gd name="connsiteX3" fmla="*/ 0 w 7393902"/>
                <a:gd name="connsiteY3" fmla="*/ 6722783 h 6722783"/>
                <a:gd name="connsiteX4" fmla="*/ 0 w 7393902"/>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3902" h="6722783">
                  <a:moveTo>
                    <a:pt x="0" y="0"/>
                  </a:moveTo>
                  <a:lnTo>
                    <a:pt x="7393902" y="0"/>
                  </a:lnTo>
                  <a:lnTo>
                    <a:pt x="4751114"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sp>
          <p:nvSpPr>
            <p:cNvPr id="28" name="Flowchart: Data 27">
              <a:extLst>
                <a:ext uri="{FF2B5EF4-FFF2-40B4-BE49-F238E27FC236}">
                  <a16:creationId xmlns:a16="http://schemas.microsoft.com/office/drawing/2014/main" id="{C08A6CC9-1D80-4046-B789-0A04EB7EDC33}"/>
                </a:ext>
              </a:extLst>
            </p:cNvPr>
            <p:cNvSpPr/>
            <p:nvPr userDrawn="1"/>
          </p:nvSpPr>
          <p:spPr>
            <a:xfrm>
              <a:off x="0" y="-14402"/>
              <a:ext cx="7286251" cy="687239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709"/>
                <a:gd name="connsiteY0" fmla="*/ 10000 h 10000"/>
                <a:gd name="connsiteX1" fmla="*/ 2000 w 12709"/>
                <a:gd name="connsiteY1" fmla="*/ 0 h 10000"/>
                <a:gd name="connsiteX2" fmla="*/ 12709 w 12709"/>
                <a:gd name="connsiteY2" fmla="*/ 0 h 10000"/>
                <a:gd name="connsiteX3" fmla="*/ 8000 w 12709"/>
                <a:gd name="connsiteY3" fmla="*/ 10000 h 10000"/>
                <a:gd name="connsiteX4" fmla="*/ 0 w 12709"/>
                <a:gd name="connsiteY4" fmla="*/ 10000 h 10000"/>
                <a:gd name="connsiteX0" fmla="*/ 0 w 12709"/>
                <a:gd name="connsiteY0" fmla="*/ 10021 h 10021"/>
                <a:gd name="connsiteX1" fmla="*/ 0 w 12709"/>
                <a:gd name="connsiteY1" fmla="*/ 0 h 10021"/>
                <a:gd name="connsiteX2" fmla="*/ 12709 w 12709"/>
                <a:gd name="connsiteY2" fmla="*/ 21 h 10021"/>
                <a:gd name="connsiteX3" fmla="*/ 8000 w 12709"/>
                <a:gd name="connsiteY3" fmla="*/ 10021 h 10021"/>
                <a:gd name="connsiteX4" fmla="*/ 0 w 12709"/>
                <a:gd name="connsiteY4" fmla="*/ 10021 h 10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9" h="10021">
                  <a:moveTo>
                    <a:pt x="0" y="10021"/>
                  </a:moveTo>
                  <a:lnTo>
                    <a:pt x="0" y="0"/>
                  </a:lnTo>
                  <a:lnTo>
                    <a:pt x="12709" y="21"/>
                  </a:lnTo>
                  <a:lnTo>
                    <a:pt x="8000" y="10021"/>
                  </a:lnTo>
                  <a:lnTo>
                    <a:pt x="0" y="1002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grpSp>
      <p:sp>
        <p:nvSpPr>
          <p:cNvPr id="2" name="Title 1"/>
          <p:cNvSpPr>
            <a:spLocks noGrp="1"/>
          </p:cNvSpPr>
          <p:nvPr userDrawn="1">
            <p:ph type="ctrTitle"/>
          </p:nvPr>
        </p:nvSpPr>
        <p:spPr>
          <a:xfrm>
            <a:off x="596900" y="1140140"/>
            <a:ext cx="5346701" cy="1369983"/>
          </a:xfrm>
        </p:spPr>
        <p:txBody>
          <a:bodyPr anchor="b">
            <a:normAutofit/>
          </a:bodyPr>
          <a:lstStyle>
            <a:lvl1pPr algn="l">
              <a:defRPr sz="4400">
                <a:solidFill>
                  <a:schemeClr val="bg1"/>
                </a:solidFill>
                <a:latin typeface="Lato" panose="020F0502020204030203" pitchFamily="34" charset="0"/>
              </a:defRPr>
            </a:lvl1pPr>
          </a:lstStyle>
          <a:p>
            <a:r>
              <a:rPr lang="en-US" dirty="0"/>
              <a:t>Click to edit Master title style</a:t>
            </a:r>
          </a:p>
        </p:txBody>
      </p:sp>
      <p:sp>
        <p:nvSpPr>
          <p:cNvPr id="3" name="Subtitle 2"/>
          <p:cNvSpPr>
            <a:spLocks noGrp="1"/>
          </p:cNvSpPr>
          <p:nvPr userDrawn="1">
            <p:ph type="subTitle" idx="1"/>
          </p:nvPr>
        </p:nvSpPr>
        <p:spPr>
          <a:xfrm>
            <a:off x="596900" y="2690247"/>
            <a:ext cx="4371165" cy="1125127"/>
          </a:xfrm>
        </p:spPr>
        <p:txBody>
          <a:bodyPr/>
          <a:lstStyle>
            <a:lvl1pPr marL="0" indent="0" algn="l">
              <a:buNone/>
              <a:defRPr sz="2400">
                <a:solidFill>
                  <a:schemeClr val="bg1"/>
                </a:solidFill>
              </a:defRPr>
            </a:lvl1pPr>
            <a:lvl2pPr marL="450231" indent="0" algn="ctr">
              <a:buNone/>
              <a:defRPr sz="2000"/>
            </a:lvl2pPr>
            <a:lvl3pPr marL="901231" indent="0" algn="ctr">
              <a:buNone/>
              <a:defRPr sz="1867"/>
            </a:lvl3pPr>
            <a:lvl4pPr marL="1351876" indent="0" algn="ctr">
              <a:buNone/>
              <a:defRPr sz="1600"/>
            </a:lvl4pPr>
            <a:lvl5pPr marL="1802582" indent="0" algn="ctr">
              <a:buNone/>
              <a:defRPr sz="1600"/>
            </a:lvl5pPr>
            <a:lvl6pPr marL="2253462" indent="0" algn="ctr">
              <a:buNone/>
              <a:defRPr sz="1600"/>
            </a:lvl6pPr>
            <a:lvl7pPr marL="2703691" indent="0" algn="ctr">
              <a:buNone/>
              <a:defRPr sz="1600"/>
            </a:lvl7pPr>
            <a:lvl8pPr marL="3154134" indent="0" algn="ctr">
              <a:buNone/>
              <a:defRPr sz="1600"/>
            </a:lvl8pPr>
            <a:lvl9pPr marL="360487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0373CBC-645F-446F-B5CD-2F8A4C73B9EB}"/>
              </a:ext>
            </a:extLst>
          </p:cNvPr>
          <p:cNvCxnSpPr>
            <a:cxnSpLocks/>
          </p:cNvCxnSpPr>
          <p:nvPr userDrawn="1"/>
        </p:nvCxnSpPr>
        <p:spPr>
          <a:xfrm>
            <a:off x="707680" y="2538691"/>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E39BA51-5230-476A-9FE6-F7F460571E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42091" y="5762946"/>
            <a:ext cx="760719" cy="760719"/>
          </a:xfrm>
          <a:prstGeom prst="rect">
            <a:avLst/>
          </a:prstGeom>
        </p:spPr>
      </p:pic>
    </p:spTree>
    <p:extLst>
      <p:ext uri="{BB962C8B-B14F-4D97-AF65-F5344CB8AC3E}">
        <p14:creationId xmlns:p14="http://schemas.microsoft.com/office/powerpoint/2010/main" val="3820471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5_Section_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511A6B9-8A2F-48DE-AEBE-F6B5E7C741AA}"/>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80" tIns="45719" rIns="90280" bIns="45719" rtlCol="0" anchor="ctr"/>
          <a:lstStyle/>
          <a:p>
            <a:pPr algn="ctr" defTabSz="901231"/>
            <a:endParaRPr lang="en-IE" sz="1867" dirty="0">
              <a:solidFill>
                <a:prstClr val="white"/>
              </a:solidFill>
            </a:endParaRPr>
          </a:p>
        </p:txBody>
      </p:sp>
      <p:grpSp>
        <p:nvGrpSpPr>
          <p:cNvPr id="29" name="Group 28">
            <a:extLst>
              <a:ext uri="{FF2B5EF4-FFF2-40B4-BE49-F238E27FC236}">
                <a16:creationId xmlns:a16="http://schemas.microsoft.com/office/drawing/2014/main" id="{C990638E-F6C0-4F3D-BB3B-270CDDADEFC1}"/>
              </a:ext>
            </a:extLst>
          </p:cNvPr>
          <p:cNvGrpSpPr/>
          <p:nvPr userDrawn="1"/>
        </p:nvGrpSpPr>
        <p:grpSpPr>
          <a:xfrm>
            <a:off x="8" y="-14400"/>
            <a:ext cx="7393903" cy="6872399"/>
            <a:chOff x="0" y="-14402"/>
            <a:chExt cx="7393902" cy="6872399"/>
          </a:xfrm>
        </p:grpSpPr>
        <p:sp>
          <p:nvSpPr>
            <p:cNvPr id="25" name="Freeform: Shape 24">
              <a:extLst>
                <a:ext uri="{FF2B5EF4-FFF2-40B4-BE49-F238E27FC236}">
                  <a16:creationId xmlns:a16="http://schemas.microsoft.com/office/drawing/2014/main" id="{8B6C54B1-8540-47D3-92AC-A76649B85DAA}"/>
                </a:ext>
              </a:extLst>
            </p:cNvPr>
            <p:cNvSpPr/>
            <p:nvPr userDrawn="1"/>
          </p:nvSpPr>
          <p:spPr>
            <a:xfrm>
              <a:off x="0" y="135214"/>
              <a:ext cx="7393902" cy="6722783"/>
            </a:xfrm>
            <a:custGeom>
              <a:avLst/>
              <a:gdLst>
                <a:gd name="connsiteX0" fmla="*/ 0 w 7393902"/>
                <a:gd name="connsiteY0" fmla="*/ 0 h 6722783"/>
                <a:gd name="connsiteX1" fmla="*/ 7393902 w 7393902"/>
                <a:gd name="connsiteY1" fmla="*/ 0 h 6722783"/>
                <a:gd name="connsiteX2" fmla="*/ 4751114 w 7393902"/>
                <a:gd name="connsiteY2" fmla="*/ 6722783 h 6722783"/>
                <a:gd name="connsiteX3" fmla="*/ 0 w 7393902"/>
                <a:gd name="connsiteY3" fmla="*/ 6722783 h 6722783"/>
                <a:gd name="connsiteX4" fmla="*/ 0 w 7393902"/>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3902" h="6722783">
                  <a:moveTo>
                    <a:pt x="0" y="0"/>
                  </a:moveTo>
                  <a:lnTo>
                    <a:pt x="7393902" y="0"/>
                  </a:lnTo>
                  <a:lnTo>
                    <a:pt x="4751114"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sp>
          <p:nvSpPr>
            <p:cNvPr id="28" name="Flowchart: Data 27">
              <a:extLst>
                <a:ext uri="{FF2B5EF4-FFF2-40B4-BE49-F238E27FC236}">
                  <a16:creationId xmlns:a16="http://schemas.microsoft.com/office/drawing/2014/main" id="{C08A6CC9-1D80-4046-B789-0A04EB7EDC33}"/>
                </a:ext>
              </a:extLst>
            </p:cNvPr>
            <p:cNvSpPr/>
            <p:nvPr userDrawn="1"/>
          </p:nvSpPr>
          <p:spPr>
            <a:xfrm>
              <a:off x="0" y="-14402"/>
              <a:ext cx="7286251" cy="687239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709"/>
                <a:gd name="connsiteY0" fmla="*/ 10000 h 10000"/>
                <a:gd name="connsiteX1" fmla="*/ 2000 w 12709"/>
                <a:gd name="connsiteY1" fmla="*/ 0 h 10000"/>
                <a:gd name="connsiteX2" fmla="*/ 12709 w 12709"/>
                <a:gd name="connsiteY2" fmla="*/ 0 h 10000"/>
                <a:gd name="connsiteX3" fmla="*/ 8000 w 12709"/>
                <a:gd name="connsiteY3" fmla="*/ 10000 h 10000"/>
                <a:gd name="connsiteX4" fmla="*/ 0 w 12709"/>
                <a:gd name="connsiteY4" fmla="*/ 10000 h 10000"/>
                <a:gd name="connsiteX0" fmla="*/ 0 w 12709"/>
                <a:gd name="connsiteY0" fmla="*/ 10021 h 10021"/>
                <a:gd name="connsiteX1" fmla="*/ 0 w 12709"/>
                <a:gd name="connsiteY1" fmla="*/ 0 h 10021"/>
                <a:gd name="connsiteX2" fmla="*/ 12709 w 12709"/>
                <a:gd name="connsiteY2" fmla="*/ 21 h 10021"/>
                <a:gd name="connsiteX3" fmla="*/ 8000 w 12709"/>
                <a:gd name="connsiteY3" fmla="*/ 10021 h 10021"/>
                <a:gd name="connsiteX4" fmla="*/ 0 w 12709"/>
                <a:gd name="connsiteY4" fmla="*/ 10021 h 10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9" h="10021">
                  <a:moveTo>
                    <a:pt x="0" y="10021"/>
                  </a:moveTo>
                  <a:lnTo>
                    <a:pt x="0" y="0"/>
                  </a:lnTo>
                  <a:lnTo>
                    <a:pt x="12709" y="21"/>
                  </a:lnTo>
                  <a:lnTo>
                    <a:pt x="8000" y="10021"/>
                  </a:lnTo>
                  <a:lnTo>
                    <a:pt x="0" y="1002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grpSp>
      <p:sp>
        <p:nvSpPr>
          <p:cNvPr id="2" name="Title 1"/>
          <p:cNvSpPr>
            <a:spLocks noGrp="1"/>
          </p:cNvSpPr>
          <p:nvPr userDrawn="1">
            <p:ph type="ctrTitle"/>
          </p:nvPr>
        </p:nvSpPr>
        <p:spPr>
          <a:xfrm>
            <a:off x="596900" y="1140140"/>
            <a:ext cx="5346701" cy="1369983"/>
          </a:xfrm>
        </p:spPr>
        <p:txBody>
          <a:bodyPr anchor="b">
            <a:normAutofit/>
          </a:bodyPr>
          <a:lstStyle>
            <a:lvl1pPr algn="l">
              <a:defRPr sz="4400">
                <a:solidFill>
                  <a:schemeClr val="bg1"/>
                </a:solidFill>
                <a:latin typeface="Lato" panose="020F0502020204030203" pitchFamily="34" charset="0"/>
              </a:defRPr>
            </a:lvl1pPr>
          </a:lstStyle>
          <a:p>
            <a:r>
              <a:rPr lang="en-US" dirty="0"/>
              <a:t>Click to edit Master title style</a:t>
            </a:r>
          </a:p>
        </p:txBody>
      </p:sp>
      <p:sp>
        <p:nvSpPr>
          <p:cNvPr id="3" name="Subtitle 2"/>
          <p:cNvSpPr>
            <a:spLocks noGrp="1"/>
          </p:cNvSpPr>
          <p:nvPr userDrawn="1">
            <p:ph type="subTitle" idx="1"/>
          </p:nvPr>
        </p:nvSpPr>
        <p:spPr>
          <a:xfrm>
            <a:off x="596900" y="2690247"/>
            <a:ext cx="4371165" cy="1125127"/>
          </a:xfrm>
        </p:spPr>
        <p:txBody>
          <a:bodyPr/>
          <a:lstStyle>
            <a:lvl1pPr marL="0" indent="0" algn="l">
              <a:buNone/>
              <a:defRPr sz="2400">
                <a:solidFill>
                  <a:schemeClr val="bg1"/>
                </a:solidFill>
              </a:defRPr>
            </a:lvl1pPr>
            <a:lvl2pPr marL="450231" indent="0" algn="ctr">
              <a:buNone/>
              <a:defRPr sz="2000"/>
            </a:lvl2pPr>
            <a:lvl3pPr marL="901231" indent="0" algn="ctr">
              <a:buNone/>
              <a:defRPr sz="1867"/>
            </a:lvl3pPr>
            <a:lvl4pPr marL="1351876" indent="0" algn="ctr">
              <a:buNone/>
              <a:defRPr sz="1600"/>
            </a:lvl4pPr>
            <a:lvl5pPr marL="1802582" indent="0" algn="ctr">
              <a:buNone/>
              <a:defRPr sz="1600"/>
            </a:lvl5pPr>
            <a:lvl6pPr marL="2253462" indent="0" algn="ctr">
              <a:buNone/>
              <a:defRPr sz="1600"/>
            </a:lvl6pPr>
            <a:lvl7pPr marL="2703691" indent="0" algn="ctr">
              <a:buNone/>
              <a:defRPr sz="1600"/>
            </a:lvl7pPr>
            <a:lvl8pPr marL="3154134" indent="0" algn="ctr">
              <a:buNone/>
              <a:defRPr sz="1600"/>
            </a:lvl8pPr>
            <a:lvl9pPr marL="360487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0373CBC-645F-446F-B5CD-2F8A4C73B9EB}"/>
              </a:ext>
            </a:extLst>
          </p:cNvPr>
          <p:cNvCxnSpPr>
            <a:cxnSpLocks/>
          </p:cNvCxnSpPr>
          <p:nvPr userDrawn="1"/>
        </p:nvCxnSpPr>
        <p:spPr>
          <a:xfrm>
            <a:off x="707680" y="2538691"/>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E39BA51-5230-476A-9FE6-F7F460571E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42091" y="5762946"/>
            <a:ext cx="760719" cy="760719"/>
          </a:xfrm>
          <a:prstGeom prst="rect">
            <a:avLst/>
          </a:prstGeom>
        </p:spPr>
      </p:pic>
    </p:spTree>
    <p:extLst>
      <p:ext uri="{BB962C8B-B14F-4D97-AF65-F5344CB8AC3E}">
        <p14:creationId xmlns:p14="http://schemas.microsoft.com/office/powerpoint/2010/main" val="3256148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6_Section_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511A6B9-8A2F-48DE-AEBE-F6B5E7C741AA}"/>
              </a:ext>
            </a:extLst>
          </p:cNvPr>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a:ext>
              </a:extLst>
            </a:blip>
            <a:srcRect/>
            <a:stretch>
              <a:fillRect l="262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80" tIns="45719" rIns="90280" bIns="45719" rtlCol="0" anchor="ctr"/>
          <a:lstStyle/>
          <a:p>
            <a:pPr algn="ctr" defTabSz="901231"/>
            <a:endParaRPr lang="en-IE" sz="1867" dirty="0">
              <a:solidFill>
                <a:prstClr val="white"/>
              </a:solidFill>
            </a:endParaRPr>
          </a:p>
        </p:txBody>
      </p:sp>
      <p:grpSp>
        <p:nvGrpSpPr>
          <p:cNvPr id="29" name="Group 28">
            <a:extLst>
              <a:ext uri="{FF2B5EF4-FFF2-40B4-BE49-F238E27FC236}">
                <a16:creationId xmlns:a16="http://schemas.microsoft.com/office/drawing/2014/main" id="{C990638E-F6C0-4F3D-BB3B-270CDDADEFC1}"/>
              </a:ext>
            </a:extLst>
          </p:cNvPr>
          <p:cNvGrpSpPr/>
          <p:nvPr userDrawn="1"/>
        </p:nvGrpSpPr>
        <p:grpSpPr>
          <a:xfrm>
            <a:off x="8" y="-14400"/>
            <a:ext cx="7393903" cy="6872399"/>
            <a:chOff x="0" y="-14402"/>
            <a:chExt cx="7393902" cy="6872399"/>
          </a:xfrm>
        </p:grpSpPr>
        <p:sp>
          <p:nvSpPr>
            <p:cNvPr id="25" name="Freeform: Shape 24">
              <a:extLst>
                <a:ext uri="{FF2B5EF4-FFF2-40B4-BE49-F238E27FC236}">
                  <a16:creationId xmlns:a16="http://schemas.microsoft.com/office/drawing/2014/main" id="{8B6C54B1-8540-47D3-92AC-A76649B85DAA}"/>
                </a:ext>
              </a:extLst>
            </p:cNvPr>
            <p:cNvSpPr/>
            <p:nvPr userDrawn="1"/>
          </p:nvSpPr>
          <p:spPr>
            <a:xfrm>
              <a:off x="0" y="135214"/>
              <a:ext cx="7393902" cy="6722783"/>
            </a:xfrm>
            <a:custGeom>
              <a:avLst/>
              <a:gdLst>
                <a:gd name="connsiteX0" fmla="*/ 0 w 7393902"/>
                <a:gd name="connsiteY0" fmla="*/ 0 h 6722783"/>
                <a:gd name="connsiteX1" fmla="*/ 7393902 w 7393902"/>
                <a:gd name="connsiteY1" fmla="*/ 0 h 6722783"/>
                <a:gd name="connsiteX2" fmla="*/ 4751114 w 7393902"/>
                <a:gd name="connsiteY2" fmla="*/ 6722783 h 6722783"/>
                <a:gd name="connsiteX3" fmla="*/ 0 w 7393902"/>
                <a:gd name="connsiteY3" fmla="*/ 6722783 h 6722783"/>
                <a:gd name="connsiteX4" fmla="*/ 0 w 7393902"/>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3902" h="6722783">
                  <a:moveTo>
                    <a:pt x="0" y="0"/>
                  </a:moveTo>
                  <a:lnTo>
                    <a:pt x="7393902" y="0"/>
                  </a:lnTo>
                  <a:lnTo>
                    <a:pt x="4751114"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sp>
          <p:nvSpPr>
            <p:cNvPr id="28" name="Flowchart: Data 27">
              <a:extLst>
                <a:ext uri="{FF2B5EF4-FFF2-40B4-BE49-F238E27FC236}">
                  <a16:creationId xmlns:a16="http://schemas.microsoft.com/office/drawing/2014/main" id="{C08A6CC9-1D80-4046-B789-0A04EB7EDC33}"/>
                </a:ext>
              </a:extLst>
            </p:cNvPr>
            <p:cNvSpPr/>
            <p:nvPr userDrawn="1"/>
          </p:nvSpPr>
          <p:spPr>
            <a:xfrm>
              <a:off x="0" y="-14402"/>
              <a:ext cx="7286251" cy="687239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709"/>
                <a:gd name="connsiteY0" fmla="*/ 10000 h 10000"/>
                <a:gd name="connsiteX1" fmla="*/ 2000 w 12709"/>
                <a:gd name="connsiteY1" fmla="*/ 0 h 10000"/>
                <a:gd name="connsiteX2" fmla="*/ 12709 w 12709"/>
                <a:gd name="connsiteY2" fmla="*/ 0 h 10000"/>
                <a:gd name="connsiteX3" fmla="*/ 8000 w 12709"/>
                <a:gd name="connsiteY3" fmla="*/ 10000 h 10000"/>
                <a:gd name="connsiteX4" fmla="*/ 0 w 12709"/>
                <a:gd name="connsiteY4" fmla="*/ 10000 h 10000"/>
                <a:gd name="connsiteX0" fmla="*/ 0 w 12709"/>
                <a:gd name="connsiteY0" fmla="*/ 10021 h 10021"/>
                <a:gd name="connsiteX1" fmla="*/ 0 w 12709"/>
                <a:gd name="connsiteY1" fmla="*/ 0 h 10021"/>
                <a:gd name="connsiteX2" fmla="*/ 12709 w 12709"/>
                <a:gd name="connsiteY2" fmla="*/ 21 h 10021"/>
                <a:gd name="connsiteX3" fmla="*/ 8000 w 12709"/>
                <a:gd name="connsiteY3" fmla="*/ 10021 h 10021"/>
                <a:gd name="connsiteX4" fmla="*/ 0 w 12709"/>
                <a:gd name="connsiteY4" fmla="*/ 10021 h 10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9" h="10021">
                  <a:moveTo>
                    <a:pt x="0" y="10021"/>
                  </a:moveTo>
                  <a:lnTo>
                    <a:pt x="0" y="0"/>
                  </a:lnTo>
                  <a:lnTo>
                    <a:pt x="12709" y="21"/>
                  </a:lnTo>
                  <a:lnTo>
                    <a:pt x="8000" y="10021"/>
                  </a:lnTo>
                  <a:lnTo>
                    <a:pt x="0" y="1002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grpSp>
      <p:sp>
        <p:nvSpPr>
          <p:cNvPr id="2" name="Title 1"/>
          <p:cNvSpPr>
            <a:spLocks noGrp="1"/>
          </p:cNvSpPr>
          <p:nvPr userDrawn="1">
            <p:ph type="ctrTitle"/>
          </p:nvPr>
        </p:nvSpPr>
        <p:spPr>
          <a:xfrm>
            <a:off x="596900" y="1140140"/>
            <a:ext cx="5346701" cy="1369983"/>
          </a:xfrm>
        </p:spPr>
        <p:txBody>
          <a:bodyPr anchor="b">
            <a:normAutofit/>
          </a:bodyPr>
          <a:lstStyle>
            <a:lvl1pPr algn="l">
              <a:defRPr sz="4400">
                <a:solidFill>
                  <a:schemeClr val="bg1"/>
                </a:solidFill>
                <a:latin typeface="Lato" panose="020F0502020204030203" pitchFamily="34" charset="0"/>
              </a:defRPr>
            </a:lvl1pPr>
          </a:lstStyle>
          <a:p>
            <a:r>
              <a:rPr lang="en-US" dirty="0"/>
              <a:t>Click to edit Master title style</a:t>
            </a:r>
          </a:p>
        </p:txBody>
      </p:sp>
      <p:sp>
        <p:nvSpPr>
          <p:cNvPr id="3" name="Subtitle 2"/>
          <p:cNvSpPr>
            <a:spLocks noGrp="1"/>
          </p:cNvSpPr>
          <p:nvPr userDrawn="1">
            <p:ph type="subTitle" idx="1"/>
          </p:nvPr>
        </p:nvSpPr>
        <p:spPr>
          <a:xfrm>
            <a:off x="596900" y="2690247"/>
            <a:ext cx="4371165" cy="1125127"/>
          </a:xfrm>
        </p:spPr>
        <p:txBody>
          <a:bodyPr/>
          <a:lstStyle>
            <a:lvl1pPr marL="0" indent="0" algn="l">
              <a:buNone/>
              <a:defRPr sz="2400">
                <a:solidFill>
                  <a:schemeClr val="bg1"/>
                </a:solidFill>
              </a:defRPr>
            </a:lvl1pPr>
            <a:lvl2pPr marL="450231" indent="0" algn="ctr">
              <a:buNone/>
              <a:defRPr sz="2000"/>
            </a:lvl2pPr>
            <a:lvl3pPr marL="901231" indent="0" algn="ctr">
              <a:buNone/>
              <a:defRPr sz="1867"/>
            </a:lvl3pPr>
            <a:lvl4pPr marL="1351876" indent="0" algn="ctr">
              <a:buNone/>
              <a:defRPr sz="1600"/>
            </a:lvl4pPr>
            <a:lvl5pPr marL="1802582" indent="0" algn="ctr">
              <a:buNone/>
              <a:defRPr sz="1600"/>
            </a:lvl5pPr>
            <a:lvl6pPr marL="2253462" indent="0" algn="ctr">
              <a:buNone/>
              <a:defRPr sz="1600"/>
            </a:lvl6pPr>
            <a:lvl7pPr marL="2703691" indent="0" algn="ctr">
              <a:buNone/>
              <a:defRPr sz="1600"/>
            </a:lvl7pPr>
            <a:lvl8pPr marL="3154134" indent="0" algn="ctr">
              <a:buNone/>
              <a:defRPr sz="1600"/>
            </a:lvl8pPr>
            <a:lvl9pPr marL="360487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0373CBC-645F-446F-B5CD-2F8A4C73B9EB}"/>
              </a:ext>
            </a:extLst>
          </p:cNvPr>
          <p:cNvCxnSpPr>
            <a:cxnSpLocks/>
          </p:cNvCxnSpPr>
          <p:nvPr userDrawn="1"/>
        </p:nvCxnSpPr>
        <p:spPr>
          <a:xfrm>
            <a:off x="707680" y="2538691"/>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E39BA51-5230-476A-9FE6-F7F460571E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42091" y="5762946"/>
            <a:ext cx="760719" cy="760719"/>
          </a:xfrm>
          <a:prstGeom prst="rect">
            <a:avLst/>
          </a:prstGeom>
        </p:spPr>
      </p:pic>
    </p:spTree>
    <p:extLst>
      <p:ext uri="{BB962C8B-B14F-4D97-AF65-F5344CB8AC3E}">
        <p14:creationId xmlns:p14="http://schemas.microsoft.com/office/powerpoint/2010/main" val="38086096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3589387A-7A7A-4A1D-835B-945059AC3C43}"/>
              </a:ext>
            </a:extLst>
          </p:cNvPr>
          <p:cNvSpPr>
            <a:spLocks noGrp="1"/>
          </p:cNvSpPr>
          <p:nvPr>
            <p:ph type="title"/>
          </p:nvPr>
        </p:nvSpPr>
        <p:spPr>
          <a:xfrm>
            <a:off x="481005" y="365899"/>
            <a:ext cx="11194319" cy="800287"/>
          </a:xfrm>
          <a:prstGeom prst="rect">
            <a:avLst/>
          </a:prstGeom>
        </p:spPr>
        <p:txBody>
          <a:bodyPr vert="horz" lIns="67710" tIns="34289" rIns="67710" bIns="34289" rtlCol="0" anchor="ctr">
            <a:normAutofit/>
          </a:bodyPr>
          <a:lstStyle/>
          <a:p>
            <a:r>
              <a:rPr lang="en-US" dirty="0"/>
              <a:t>Click to edit Master title style</a:t>
            </a:r>
          </a:p>
        </p:txBody>
      </p:sp>
      <p:sp>
        <p:nvSpPr>
          <p:cNvPr id="13" name="Text Placeholder 2">
            <a:extLst>
              <a:ext uri="{FF2B5EF4-FFF2-40B4-BE49-F238E27FC236}">
                <a16:creationId xmlns:a16="http://schemas.microsoft.com/office/drawing/2014/main" id="{E46B53C1-EB0B-41C7-AFA5-CDAF61312ECF}"/>
              </a:ext>
            </a:extLst>
          </p:cNvPr>
          <p:cNvSpPr>
            <a:spLocks noGrp="1"/>
          </p:cNvSpPr>
          <p:nvPr>
            <p:ph idx="1"/>
          </p:nvPr>
        </p:nvSpPr>
        <p:spPr>
          <a:xfrm>
            <a:off x="481005" y="1624559"/>
            <a:ext cx="11194319" cy="4456497"/>
          </a:xfrm>
          <a:prstGeom prst="rect">
            <a:avLst/>
          </a:prstGeom>
        </p:spPr>
        <p:txBody>
          <a:bodyPr vert="horz" lIns="67710" tIns="34289" rIns="67710" bIns="34289" rtlCol="0">
            <a:normAutofit/>
          </a:bodyPr>
          <a:lstStyle>
            <a:lvl1pPr marL="225501" indent="-225501">
              <a:buFont typeface="Wingdings" panose="05000000000000000000" pitchFamily="2" charset="2"/>
              <a:buChar char="§"/>
              <a:defRPr/>
            </a:lvl1pPr>
            <a:lvl3pPr marL="1126730" indent="-225501">
              <a:buFont typeface="Wingdings" panose="05000000000000000000" pitchFamily="2" charset="2"/>
              <a:buChar char="§"/>
              <a:defRPr/>
            </a:lvl3pPr>
            <a:lvl4pPr marL="1576963" indent="-225501">
              <a:buFont typeface="Wingdings" panose="05000000000000000000" pitchFamily="2" charset="2"/>
              <a:buChar char="§"/>
              <a:defRPr/>
            </a:lvl4pPr>
            <a:lvl5pPr marL="2027689" indent="-225501">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1F92FB5C-45C0-4695-A6D4-B3B77558E1DD}"/>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40A429FB-C847-4BC5-916F-DAEF18A866BC}"/>
              </a:ext>
            </a:extLst>
          </p:cNvPr>
          <p:cNvSpPr>
            <a:spLocks noGrp="1"/>
          </p:cNvSpPr>
          <p:nvPr>
            <p:ph type="sldNum" sz="quarter" idx="4"/>
          </p:nvPr>
        </p:nvSpPr>
        <p:spPr>
          <a:xfrm>
            <a:off x="480233" y="6382857"/>
            <a:ext cx="517451" cy="220035"/>
          </a:xfrm>
          <a:prstGeom prst="rect">
            <a:avLst/>
          </a:prstGeom>
          <a:noFill/>
        </p:spPr>
        <p:txBody>
          <a:bodyPr vert="horz" lIns="67710" tIns="34289" rIns="67710" bIns="34289" rtlCol="0" anchor="ctr"/>
          <a:lstStyle>
            <a:lvl1pPr algn="l">
              <a:defRPr sz="1467" b="0">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7" name="Straight Connector 6">
            <a:extLst>
              <a:ext uri="{FF2B5EF4-FFF2-40B4-BE49-F238E27FC236}">
                <a16:creationId xmlns:a16="http://schemas.microsoft.com/office/drawing/2014/main" id="{5889504B-ECD9-43AC-A334-40E732BD912A}"/>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6670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_2 colum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3589387A-7A7A-4A1D-835B-945059AC3C43}"/>
              </a:ext>
            </a:extLst>
          </p:cNvPr>
          <p:cNvSpPr>
            <a:spLocks noGrp="1"/>
          </p:cNvSpPr>
          <p:nvPr>
            <p:ph type="title"/>
          </p:nvPr>
        </p:nvSpPr>
        <p:spPr>
          <a:xfrm>
            <a:off x="481005" y="365899"/>
            <a:ext cx="11194319" cy="800287"/>
          </a:xfrm>
          <a:prstGeom prst="rect">
            <a:avLst/>
          </a:prstGeom>
        </p:spPr>
        <p:txBody>
          <a:bodyPr vert="horz" lIns="67710" tIns="34289" rIns="67710" bIns="34289" rtlCol="0" anchor="ctr">
            <a:normAutofit/>
          </a:bodyPr>
          <a:lstStyle/>
          <a:p>
            <a:r>
              <a:rPr lang="en-US" dirty="0"/>
              <a:t>Click to edit Master title style</a:t>
            </a:r>
          </a:p>
        </p:txBody>
      </p:sp>
      <p:sp>
        <p:nvSpPr>
          <p:cNvPr id="13" name="Text Placeholder 2">
            <a:extLst>
              <a:ext uri="{FF2B5EF4-FFF2-40B4-BE49-F238E27FC236}">
                <a16:creationId xmlns:a16="http://schemas.microsoft.com/office/drawing/2014/main" id="{E46B53C1-EB0B-41C7-AFA5-CDAF61312ECF}"/>
              </a:ext>
            </a:extLst>
          </p:cNvPr>
          <p:cNvSpPr>
            <a:spLocks noGrp="1"/>
          </p:cNvSpPr>
          <p:nvPr>
            <p:ph idx="1"/>
          </p:nvPr>
        </p:nvSpPr>
        <p:spPr>
          <a:xfrm>
            <a:off x="480364" y="1624559"/>
            <a:ext cx="5529871" cy="4456497"/>
          </a:xfrm>
          <a:prstGeom prst="rect">
            <a:avLst/>
          </a:prstGeom>
        </p:spPr>
        <p:txBody>
          <a:bodyPr vert="horz" lIns="67710" tIns="34289" rIns="67710" bIns="34289" rtlCol="0">
            <a:normAutofit/>
          </a:bodyPr>
          <a:lstStyle>
            <a:lvl1pPr marL="225501" indent="-225501">
              <a:buFont typeface="Wingdings" panose="05000000000000000000" pitchFamily="2" charset="2"/>
              <a:buChar char="§"/>
              <a:defRPr/>
            </a:lvl1pPr>
            <a:lvl3pPr marL="1126730" indent="-225501">
              <a:buFont typeface="Wingdings" panose="05000000000000000000" pitchFamily="2" charset="2"/>
              <a:buChar char="§"/>
              <a:defRPr/>
            </a:lvl3pPr>
            <a:lvl4pPr marL="1576963" indent="-225501">
              <a:buFont typeface="Wingdings" panose="05000000000000000000" pitchFamily="2" charset="2"/>
              <a:buChar char="§"/>
              <a:defRPr/>
            </a:lvl4pPr>
            <a:lvl5pPr marL="2027689" indent="-225501">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a:extLst>
              <a:ext uri="{FF2B5EF4-FFF2-40B4-BE49-F238E27FC236}">
                <a16:creationId xmlns:a16="http://schemas.microsoft.com/office/drawing/2014/main" id="{E3ED26FA-3605-4681-AFEF-7021ED0DF1D6}"/>
              </a:ext>
            </a:extLst>
          </p:cNvPr>
          <p:cNvSpPr>
            <a:spLocks noGrp="1"/>
          </p:cNvSpPr>
          <p:nvPr>
            <p:ph idx="10"/>
          </p:nvPr>
        </p:nvSpPr>
        <p:spPr>
          <a:xfrm>
            <a:off x="6145453" y="1624559"/>
            <a:ext cx="5529871" cy="4456497"/>
          </a:xfrm>
          <a:prstGeom prst="rect">
            <a:avLst/>
          </a:prstGeom>
        </p:spPr>
        <p:txBody>
          <a:bodyPr vert="horz" lIns="67710" tIns="34289" rIns="67710" bIns="34289" rtlCol="0">
            <a:normAutofit/>
          </a:bodyPr>
          <a:lstStyle>
            <a:lvl1pPr marL="225501" indent="-225501">
              <a:buFont typeface="Wingdings" panose="05000000000000000000" pitchFamily="2" charset="2"/>
              <a:buChar char="§"/>
              <a:defRPr/>
            </a:lvl1pPr>
            <a:lvl3pPr marL="1126730" indent="-225501">
              <a:buFont typeface="Wingdings" panose="05000000000000000000" pitchFamily="2" charset="2"/>
              <a:buChar char="§"/>
              <a:defRPr/>
            </a:lvl3pPr>
            <a:lvl4pPr marL="1576963" indent="-225501">
              <a:buFont typeface="Wingdings" panose="05000000000000000000" pitchFamily="2" charset="2"/>
              <a:buChar char="§"/>
              <a:defRPr/>
            </a:lvl4pPr>
            <a:lvl5pPr marL="2027689" indent="-225501">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697F499C-A29F-4E8F-B4DC-5AD7D5DAB432}"/>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4BE859F6-A229-45CD-AE1D-1E108D2D2B6C}"/>
              </a:ext>
            </a:extLst>
          </p:cNvPr>
          <p:cNvSpPr>
            <a:spLocks noGrp="1"/>
          </p:cNvSpPr>
          <p:nvPr>
            <p:ph type="sldNum" sz="quarter" idx="4"/>
          </p:nvPr>
        </p:nvSpPr>
        <p:spPr>
          <a:xfrm>
            <a:off x="480233" y="6382857"/>
            <a:ext cx="517451" cy="220035"/>
          </a:xfrm>
          <a:prstGeom prst="rect">
            <a:avLst/>
          </a:prstGeom>
          <a:noFill/>
        </p:spPr>
        <p:txBody>
          <a:bodyPr vert="horz" lIns="67710" tIns="34289" rIns="67710" bIns="34289" rtlCol="0" anchor="ctr"/>
          <a:lstStyle>
            <a:lvl1pPr algn="l">
              <a:defRPr sz="1467" b="0">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12" name="Straight Connector 11">
            <a:extLst>
              <a:ext uri="{FF2B5EF4-FFF2-40B4-BE49-F238E27FC236}">
                <a16:creationId xmlns:a16="http://schemas.microsoft.com/office/drawing/2014/main" id="{BAC014FA-A4FC-4729-B054-EA3DD4DC2E8E}"/>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39512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0FFA-0956-4A11-AE73-1B0D5E80A1F5}"/>
              </a:ext>
            </a:extLst>
          </p:cNvPr>
          <p:cNvSpPr>
            <a:spLocks noGrp="1"/>
          </p:cNvSpPr>
          <p:nvPr>
            <p:ph type="title"/>
          </p:nvPr>
        </p:nvSpPr>
        <p:spPr/>
        <p:txBody>
          <a:bodyPr/>
          <a:lstStyle/>
          <a:p>
            <a:r>
              <a:rPr lang="en-US"/>
              <a:t>Click to edit Master title style</a:t>
            </a:r>
            <a:endParaRPr lang="en-IE"/>
          </a:p>
        </p:txBody>
      </p:sp>
      <p:cxnSp>
        <p:nvCxnSpPr>
          <p:cNvPr id="5" name="Straight Connector 4">
            <a:extLst>
              <a:ext uri="{FF2B5EF4-FFF2-40B4-BE49-F238E27FC236}">
                <a16:creationId xmlns:a16="http://schemas.microsoft.com/office/drawing/2014/main" id="{2F0F501D-4E77-4896-8722-1F1A4B3F6B20}"/>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DCB58489-B1B7-4C04-B5AE-64FB110EF422}"/>
              </a:ext>
            </a:extLst>
          </p:cNvPr>
          <p:cNvSpPr>
            <a:spLocks noGrp="1"/>
          </p:cNvSpPr>
          <p:nvPr>
            <p:ph type="sldNum" sz="quarter" idx="4"/>
          </p:nvPr>
        </p:nvSpPr>
        <p:spPr>
          <a:xfrm>
            <a:off x="480233" y="6382857"/>
            <a:ext cx="517451" cy="220035"/>
          </a:xfrm>
          <a:prstGeom prst="rect">
            <a:avLst/>
          </a:prstGeom>
          <a:noFill/>
        </p:spPr>
        <p:txBody>
          <a:bodyPr vert="horz" lIns="67710" tIns="34289" rIns="67710" bIns="34289" rtlCol="0" anchor="ctr"/>
          <a:lstStyle>
            <a:lvl1pPr algn="l">
              <a:defRPr sz="1467" b="0">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8" name="Straight Connector 7">
            <a:extLst>
              <a:ext uri="{FF2B5EF4-FFF2-40B4-BE49-F238E27FC236}">
                <a16:creationId xmlns:a16="http://schemas.microsoft.com/office/drawing/2014/main" id="{E7EDF92E-A0C8-484D-8FB7-2A94024D224E}"/>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3225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nk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0FFA-0956-4A11-AE73-1B0D5E80A1F5}"/>
              </a:ext>
            </a:extLst>
          </p:cNvPr>
          <p:cNvSpPr>
            <a:spLocks noGrp="1"/>
          </p:cNvSpPr>
          <p:nvPr>
            <p:ph type="title"/>
          </p:nvPr>
        </p:nvSpPr>
        <p:spPr/>
        <p:txBody>
          <a:bodyPr/>
          <a:lstStyle/>
          <a:p>
            <a:r>
              <a:rPr lang="en-US"/>
              <a:t>Click to edit Master title style</a:t>
            </a:r>
            <a:endParaRPr lang="en-IE"/>
          </a:p>
        </p:txBody>
      </p:sp>
      <p:sp>
        <p:nvSpPr>
          <p:cNvPr id="5" name="Slide Number Placeholder 5">
            <a:extLst>
              <a:ext uri="{FF2B5EF4-FFF2-40B4-BE49-F238E27FC236}">
                <a16:creationId xmlns:a16="http://schemas.microsoft.com/office/drawing/2014/main" id="{5ABF0F48-E3BC-408D-8681-9CB12FCE6381}"/>
              </a:ext>
            </a:extLst>
          </p:cNvPr>
          <p:cNvSpPr>
            <a:spLocks noGrp="1"/>
          </p:cNvSpPr>
          <p:nvPr>
            <p:ph type="sldNum" sz="quarter" idx="4"/>
          </p:nvPr>
        </p:nvSpPr>
        <p:spPr>
          <a:xfrm>
            <a:off x="480233" y="6382857"/>
            <a:ext cx="517451" cy="220035"/>
          </a:xfrm>
          <a:prstGeom prst="rect">
            <a:avLst/>
          </a:prstGeom>
          <a:noFill/>
        </p:spPr>
        <p:txBody>
          <a:bodyPr vert="horz" lIns="67710" tIns="34289" rIns="67710" bIns="34289" rtlCol="0" anchor="ctr"/>
          <a:lstStyle>
            <a:lvl1pPr algn="l">
              <a:defRPr sz="1467" b="0">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6" name="Straight Connector 5">
            <a:extLst>
              <a:ext uri="{FF2B5EF4-FFF2-40B4-BE49-F238E27FC236}">
                <a16:creationId xmlns:a16="http://schemas.microsoft.com/office/drawing/2014/main" id="{95D099DC-2A88-4BB1-89A7-5D18DE9BCA28}"/>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81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3589387A-7A7A-4A1D-835B-945059AC3C43}"/>
              </a:ext>
            </a:extLst>
          </p:cNvPr>
          <p:cNvSpPr>
            <a:spLocks noGrp="1"/>
          </p:cNvSpPr>
          <p:nvPr>
            <p:ph type="title"/>
          </p:nvPr>
        </p:nvSpPr>
        <p:spPr>
          <a:xfrm>
            <a:off x="480231" y="365125"/>
            <a:ext cx="11194318" cy="800286"/>
          </a:xfrm>
          <a:prstGeom prst="rect">
            <a:avLst/>
          </a:prstGeom>
        </p:spPr>
        <p:txBody>
          <a:bodyPr vert="horz" lIns="91440" tIns="45720" rIns="91440" bIns="45720" rtlCol="0" anchor="ctr">
            <a:normAutofit/>
          </a:bodyPr>
          <a:lstStyle>
            <a:lvl1pPr>
              <a:defRPr/>
            </a:lvl1pPr>
          </a:lstStyle>
          <a:p>
            <a:r>
              <a:rPr lang="en-US" smtClean="0"/>
              <a:t>Click to edit Master title style</a:t>
            </a:r>
            <a:endParaRPr lang="en-US" dirty="0"/>
          </a:p>
        </p:txBody>
      </p:sp>
      <p:sp>
        <p:nvSpPr>
          <p:cNvPr id="13" name="Text Placeholder 2">
            <a:extLst>
              <a:ext uri="{FF2B5EF4-FFF2-40B4-BE49-F238E27FC236}">
                <a16:creationId xmlns:a16="http://schemas.microsoft.com/office/drawing/2014/main" id="{E46B53C1-EB0B-41C7-AFA5-CDAF61312ECF}"/>
              </a:ext>
            </a:extLst>
          </p:cNvPr>
          <p:cNvSpPr>
            <a:spLocks noGrp="1"/>
          </p:cNvSpPr>
          <p:nvPr>
            <p:ph idx="1"/>
          </p:nvPr>
        </p:nvSpPr>
        <p:spPr>
          <a:xfrm>
            <a:off x="480231" y="1624474"/>
            <a:ext cx="11194318" cy="4456497"/>
          </a:xfrm>
          <a:prstGeom prst="rect">
            <a:avLst/>
          </a:prstGeom>
        </p:spPr>
        <p:txBody>
          <a:bodyPr vert="horz" lIns="91440" tIns="45720" rIns="91440" bIns="45720" rtlCol="0">
            <a:normAutofit/>
          </a:bodyPr>
          <a:lstStyle>
            <a:lvl1pPr>
              <a:defRPr/>
            </a:lvl1pPr>
            <a:lvl2pPr>
              <a:defRPr/>
            </a:lvl2pPr>
            <a:lvl3pPr>
              <a:defRPr/>
            </a:lvl3pPr>
            <a:lvl4pPr>
              <a:defRPr/>
            </a:lvl4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a:extLst>
              <a:ext uri="{FF2B5EF4-FFF2-40B4-BE49-F238E27FC236}">
                <a16:creationId xmlns:a16="http://schemas.microsoft.com/office/drawing/2014/main" id="{1F92FB5C-45C0-4695-A6D4-B3B77558E1DD}"/>
              </a:ext>
            </a:extLst>
          </p:cNvPr>
          <p:cNvCxnSpPr>
            <a:cxnSpLocks/>
          </p:cNvCxnSpPr>
          <p:nvPr userDrawn="1"/>
        </p:nvCxnSpPr>
        <p:spPr>
          <a:xfrm>
            <a:off x="582352" y="1076762"/>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889504B-ECD9-43AC-A334-40E732BD912A}"/>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40A429FB-C847-4BC5-916F-DAEF18A866BC}"/>
              </a:ext>
            </a:extLst>
          </p:cNvPr>
          <p:cNvSpPr>
            <a:spLocks noGrp="1"/>
          </p:cNvSpPr>
          <p:nvPr>
            <p:ph type="sldNum" sz="quarter" idx="4"/>
          </p:nvPr>
        </p:nvSpPr>
        <p:spPr>
          <a:xfrm>
            <a:off x="480231" y="6382858"/>
            <a:ext cx="517451" cy="220034"/>
          </a:xfrm>
          <a:prstGeom prst="rect">
            <a:avLst/>
          </a:prstGeom>
          <a:noFill/>
        </p:spPr>
        <p:txBody>
          <a:bodyPr vert="horz" lIns="91440" tIns="45720" rIns="91440" bIns="45720" rtlCol="0" anchor="ctr"/>
          <a:lstStyle>
            <a:lvl1pPr algn="l">
              <a:defRPr sz="1400" b="0">
                <a:solidFill>
                  <a:schemeClr val="accent4"/>
                </a:solidFill>
                <a:latin typeface="Arial" panose="020B0604020202020204" pitchFamily="34" charset="0"/>
                <a:ea typeface="Lato" panose="020F0502020204030203" pitchFamily="34" charset="0"/>
                <a:cs typeface="Arial" panose="020B0604020202020204" pitchFamily="34" charset="0"/>
              </a:defRPr>
            </a:lvl1pPr>
          </a:lstStyle>
          <a:p>
            <a:fld id="{9C432190-490B-4C17-B0BB-A0A103F364BF}" type="slidenum">
              <a:rPr lang="en-US" smtClean="0"/>
              <a:pPr/>
              <a:t>‹#›</a:t>
            </a:fld>
            <a:endParaRPr lang="en-US" dirty="0"/>
          </a:p>
        </p:txBody>
      </p:sp>
    </p:spTree>
    <p:extLst>
      <p:ext uri="{BB962C8B-B14F-4D97-AF65-F5344CB8AC3E}">
        <p14:creationId xmlns:p14="http://schemas.microsoft.com/office/powerpoint/2010/main" val="92935375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Half frame_right pictur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73A16F8-9038-4C54-AD94-C631CDB4B155}"/>
              </a:ext>
            </a:extLst>
          </p:cNvPr>
          <p:cNvGrpSpPr/>
          <p:nvPr userDrawn="1"/>
        </p:nvGrpSpPr>
        <p:grpSpPr>
          <a:xfrm>
            <a:off x="0" y="-14403"/>
            <a:ext cx="12192000" cy="6872403"/>
            <a:chOff x="0" y="-14402"/>
            <a:chExt cx="12192000" cy="6872402"/>
          </a:xfrm>
        </p:grpSpPr>
        <p:sp>
          <p:nvSpPr>
            <p:cNvPr id="5" name="Rectangle 4">
              <a:extLst>
                <a:ext uri="{FF2B5EF4-FFF2-40B4-BE49-F238E27FC236}">
                  <a16:creationId xmlns:a16="http://schemas.microsoft.com/office/drawing/2014/main" id="{66C8D92E-A3D2-4A36-9BC2-43108FCD9380}"/>
                </a:ext>
              </a:extLst>
            </p:cNvPr>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a:ext>
                </a:extLst>
              </a:blip>
              <a:srcRect/>
              <a:stretch>
                <a:fillRect l="3366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sp>
          <p:nvSpPr>
            <p:cNvPr id="8" name="Freeform: Shape 7">
              <a:extLst>
                <a:ext uri="{FF2B5EF4-FFF2-40B4-BE49-F238E27FC236}">
                  <a16:creationId xmlns:a16="http://schemas.microsoft.com/office/drawing/2014/main" id="{7E698ACC-440B-46C2-825D-9ECB15DE5C67}"/>
                </a:ext>
              </a:extLst>
            </p:cNvPr>
            <p:cNvSpPr/>
            <p:nvPr userDrawn="1"/>
          </p:nvSpPr>
          <p:spPr>
            <a:xfrm>
              <a:off x="1296130" y="135214"/>
              <a:ext cx="7393902" cy="6722783"/>
            </a:xfrm>
            <a:custGeom>
              <a:avLst/>
              <a:gdLst>
                <a:gd name="connsiteX0" fmla="*/ 0 w 7393902"/>
                <a:gd name="connsiteY0" fmla="*/ 0 h 6722783"/>
                <a:gd name="connsiteX1" fmla="*/ 7393902 w 7393902"/>
                <a:gd name="connsiteY1" fmla="*/ 0 h 6722783"/>
                <a:gd name="connsiteX2" fmla="*/ 4751114 w 7393902"/>
                <a:gd name="connsiteY2" fmla="*/ 6722783 h 6722783"/>
                <a:gd name="connsiteX3" fmla="*/ 0 w 7393902"/>
                <a:gd name="connsiteY3" fmla="*/ 6722783 h 6722783"/>
                <a:gd name="connsiteX4" fmla="*/ 0 w 7393902"/>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3902" h="6722783">
                  <a:moveTo>
                    <a:pt x="0" y="0"/>
                  </a:moveTo>
                  <a:lnTo>
                    <a:pt x="7393902" y="0"/>
                  </a:lnTo>
                  <a:lnTo>
                    <a:pt x="4751114"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sp>
          <p:nvSpPr>
            <p:cNvPr id="11" name="Freeform: Shape 10">
              <a:extLst>
                <a:ext uri="{FF2B5EF4-FFF2-40B4-BE49-F238E27FC236}">
                  <a16:creationId xmlns:a16="http://schemas.microsoft.com/office/drawing/2014/main" id="{45FE78A9-DB3E-4C57-BCB6-C6920E11FDE0}"/>
                </a:ext>
              </a:extLst>
            </p:cNvPr>
            <p:cNvSpPr/>
            <p:nvPr userDrawn="1"/>
          </p:nvSpPr>
          <p:spPr>
            <a:xfrm>
              <a:off x="0" y="-14402"/>
              <a:ext cx="8582381" cy="6872402"/>
            </a:xfrm>
            <a:custGeom>
              <a:avLst/>
              <a:gdLst>
                <a:gd name="connsiteX0" fmla="*/ 0 w 8582381"/>
                <a:gd name="connsiteY0" fmla="*/ 0 h 6872402"/>
                <a:gd name="connsiteX1" fmla="*/ 1296130 w 8582381"/>
                <a:gd name="connsiteY1" fmla="*/ 0 h 6872402"/>
                <a:gd name="connsiteX2" fmla="*/ 8582381 w 8582381"/>
                <a:gd name="connsiteY2" fmla="*/ 14402 h 6872402"/>
                <a:gd name="connsiteX3" fmla="*/ 5882644 w 8582381"/>
                <a:gd name="connsiteY3" fmla="*/ 6872396 h 6872402"/>
                <a:gd name="connsiteX4" fmla="*/ 1296130 w 8582381"/>
                <a:gd name="connsiteY4" fmla="*/ 6872396 h 6872402"/>
                <a:gd name="connsiteX5" fmla="*/ 1296130 w 8582381"/>
                <a:gd name="connsiteY5" fmla="*/ 6872402 h 6872402"/>
                <a:gd name="connsiteX6" fmla="*/ 0 w 8582381"/>
                <a:gd name="connsiteY6" fmla="*/ 6872402 h 687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82381" h="6872402">
                  <a:moveTo>
                    <a:pt x="0" y="0"/>
                  </a:moveTo>
                  <a:lnTo>
                    <a:pt x="1296130" y="0"/>
                  </a:lnTo>
                  <a:lnTo>
                    <a:pt x="8582381" y="14402"/>
                  </a:lnTo>
                  <a:lnTo>
                    <a:pt x="5882644" y="6872396"/>
                  </a:lnTo>
                  <a:lnTo>
                    <a:pt x="1296130" y="6872396"/>
                  </a:lnTo>
                  <a:lnTo>
                    <a:pt x="1296130" y="6872402"/>
                  </a:lnTo>
                  <a:lnTo>
                    <a:pt x="0" y="68724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grpSp>
      <p:sp>
        <p:nvSpPr>
          <p:cNvPr id="2" name="Title 1">
            <a:extLst>
              <a:ext uri="{FF2B5EF4-FFF2-40B4-BE49-F238E27FC236}">
                <a16:creationId xmlns:a16="http://schemas.microsoft.com/office/drawing/2014/main" id="{BF2A0FFA-0956-4A11-AE73-1B0D5E80A1F5}"/>
              </a:ext>
            </a:extLst>
          </p:cNvPr>
          <p:cNvSpPr>
            <a:spLocks noGrp="1"/>
          </p:cNvSpPr>
          <p:nvPr userDrawn="1">
            <p:ph type="title"/>
          </p:nvPr>
        </p:nvSpPr>
        <p:spPr>
          <a:xfrm>
            <a:off x="480233" y="365899"/>
            <a:ext cx="7535555" cy="800287"/>
          </a:xfrm>
        </p:spPr>
        <p:txBody>
          <a:bodyPr/>
          <a:lstStyle/>
          <a:p>
            <a:r>
              <a:rPr lang="en-US"/>
              <a:t>Click to edit Master title style</a:t>
            </a:r>
            <a:endParaRPr lang="en-IE"/>
          </a:p>
        </p:txBody>
      </p:sp>
      <p:sp>
        <p:nvSpPr>
          <p:cNvPr id="19" name="Text Placeholder 2">
            <a:extLst>
              <a:ext uri="{FF2B5EF4-FFF2-40B4-BE49-F238E27FC236}">
                <a16:creationId xmlns:a16="http://schemas.microsoft.com/office/drawing/2014/main" id="{F55ABE8E-E725-4C0B-AE50-D822B52EED5A}"/>
              </a:ext>
            </a:extLst>
          </p:cNvPr>
          <p:cNvSpPr>
            <a:spLocks noGrp="1"/>
          </p:cNvSpPr>
          <p:nvPr>
            <p:ph idx="1"/>
          </p:nvPr>
        </p:nvSpPr>
        <p:spPr>
          <a:xfrm>
            <a:off x="480364" y="1624559"/>
            <a:ext cx="5529871" cy="4456497"/>
          </a:xfrm>
          <a:prstGeom prst="rect">
            <a:avLst/>
          </a:prstGeom>
        </p:spPr>
        <p:txBody>
          <a:bodyPr vert="horz" lIns="67710" tIns="34289" rIns="67710" bIns="34289" rtlCol="0">
            <a:normAutofit/>
          </a:bodyPr>
          <a:lstStyle>
            <a:lvl1pPr marL="225501" indent="-225501">
              <a:buFont typeface="Wingdings" panose="05000000000000000000" pitchFamily="2" charset="2"/>
              <a:buChar char="§"/>
              <a:defRPr/>
            </a:lvl1pPr>
            <a:lvl3pPr marL="1126730" indent="-225501">
              <a:buFont typeface="Wingdings" panose="05000000000000000000" pitchFamily="2" charset="2"/>
              <a:buChar char="§"/>
              <a:defRPr/>
            </a:lvl3pPr>
            <a:lvl4pPr marL="1576963" indent="-225501">
              <a:buFont typeface="Wingdings" panose="05000000000000000000" pitchFamily="2" charset="2"/>
              <a:buChar char="§"/>
              <a:defRPr/>
            </a:lvl4pPr>
            <a:lvl5pPr marL="2027689" indent="-225501">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2F4CDED9-D0E5-42F9-8E2D-6AE19C22241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980229" y="6411121"/>
            <a:ext cx="1695095" cy="253811"/>
          </a:xfrm>
          <a:prstGeom prst="rect">
            <a:avLst/>
          </a:prstGeom>
        </p:spPr>
      </p:pic>
      <p:cxnSp>
        <p:nvCxnSpPr>
          <p:cNvPr id="12" name="Straight Connector 11">
            <a:extLst>
              <a:ext uri="{FF2B5EF4-FFF2-40B4-BE49-F238E27FC236}">
                <a16:creationId xmlns:a16="http://schemas.microsoft.com/office/drawing/2014/main" id="{E3ACA6D4-4D37-4694-B1BD-9F9501EE9C96}"/>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A50F33C3-D167-4133-8A92-7770F2F23A8C}"/>
              </a:ext>
            </a:extLst>
          </p:cNvPr>
          <p:cNvSpPr>
            <a:spLocks noGrp="1"/>
          </p:cNvSpPr>
          <p:nvPr>
            <p:ph type="sldNum" sz="quarter" idx="4"/>
          </p:nvPr>
        </p:nvSpPr>
        <p:spPr>
          <a:xfrm>
            <a:off x="480233" y="6382857"/>
            <a:ext cx="517451" cy="220035"/>
          </a:xfrm>
          <a:prstGeom prst="rect">
            <a:avLst/>
          </a:prstGeom>
          <a:noFill/>
        </p:spPr>
        <p:txBody>
          <a:bodyPr vert="horz" lIns="67710" tIns="34289" rIns="67710" bIns="34289" rtlCol="0" anchor="ctr"/>
          <a:lstStyle>
            <a:lvl1pPr algn="l">
              <a:defRPr sz="1467" b="0">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16" name="Straight Connector 15">
            <a:extLst>
              <a:ext uri="{FF2B5EF4-FFF2-40B4-BE49-F238E27FC236}">
                <a16:creationId xmlns:a16="http://schemas.microsoft.com/office/drawing/2014/main" id="{24503A4E-8DE2-4C6F-8AEB-36D7A7B4D635}"/>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39823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Half frame_right pictur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73A16F8-9038-4C54-AD94-C631CDB4B155}"/>
              </a:ext>
            </a:extLst>
          </p:cNvPr>
          <p:cNvGrpSpPr/>
          <p:nvPr userDrawn="1"/>
        </p:nvGrpSpPr>
        <p:grpSpPr>
          <a:xfrm>
            <a:off x="0" y="-14403"/>
            <a:ext cx="12192000" cy="6872403"/>
            <a:chOff x="0" y="-14402"/>
            <a:chExt cx="12192000" cy="6872402"/>
          </a:xfrm>
        </p:grpSpPr>
        <p:sp>
          <p:nvSpPr>
            <p:cNvPr id="5" name="Rectangle 4">
              <a:extLst>
                <a:ext uri="{FF2B5EF4-FFF2-40B4-BE49-F238E27FC236}">
                  <a16:creationId xmlns:a16="http://schemas.microsoft.com/office/drawing/2014/main" id="{66C8D92E-A3D2-4A36-9BC2-43108FCD9380}"/>
                </a:ext>
              </a:extLst>
            </p:cNvPr>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a:ext>
                </a:extLst>
              </a:blip>
              <a:srcRect/>
              <a:stretch>
                <a:fillRect l="3366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sp>
          <p:nvSpPr>
            <p:cNvPr id="8" name="Freeform: Shape 7">
              <a:extLst>
                <a:ext uri="{FF2B5EF4-FFF2-40B4-BE49-F238E27FC236}">
                  <a16:creationId xmlns:a16="http://schemas.microsoft.com/office/drawing/2014/main" id="{7E698ACC-440B-46C2-825D-9ECB15DE5C67}"/>
                </a:ext>
              </a:extLst>
            </p:cNvPr>
            <p:cNvSpPr/>
            <p:nvPr userDrawn="1"/>
          </p:nvSpPr>
          <p:spPr>
            <a:xfrm>
              <a:off x="1296130" y="135214"/>
              <a:ext cx="7393902" cy="6722783"/>
            </a:xfrm>
            <a:custGeom>
              <a:avLst/>
              <a:gdLst>
                <a:gd name="connsiteX0" fmla="*/ 0 w 7393902"/>
                <a:gd name="connsiteY0" fmla="*/ 0 h 6722783"/>
                <a:gd name="connsiteX1" fmla="*/ 7393902 w 7393902"/>
                <a:gd name="connsiteY1" fmla="*/ 0 h 6722783"/>
                <a:gd name="connsiteX2" fmla="*/ 4751114 w 7393902"/>
                <a:gd name="connsiteY2" fmla="*/ 6722783 h 6722783"/>
                <a:gd name="connsiteX3" fmla="*/ 0 w 7393902"/>
                <a:gd name="connsiteY3" fmla="*/ 6722783 h 6722783"/>
                <a:gd name="connsiteX4" fmla="*/ 0 w 7393902"/>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3902" h="6722783">
                  <a:moveTo>
                    <a:pt x="0" y="0"/>
                  </a:moveTo>
                  <a:lnTo>
                    <a:pt x="7393902" y="0"/>
                  </a:lnTo>
                  <a:lnTo>
                    <a:pt x="4751114"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sp>
          <p:nvSpPr>
            <p:cNvPr id="11" name="Freeform: Shape 10">
              <a:extLst>
                <a:ext uri="{FF2B5EF4-FFF2-40B4-BE49-F238E27FC236}">
                  <a16:creationId xmlns:a16="http://schemas.microsoft.com/office/drawing/2014/main" id="{45FE78A9-DB3E-4C57-BCB6-C6920E11FDE0}"/>
                </a:ext>
              </a:extLst>
            </p:cNvPr>
            <p:cNvSpPr/>
            <p:nvPr userDrawn="1"/>
          </p:nvSpPr>
          <p:spPr>
            <a:xfrm>
              <a:off x="0" y="-14402"/>
              <a:ext cx="8582381" cy="6872402"/>
            </a:xfrm>
            <a:custGeom>
              <a:avLst/>
              <a:gdLst>
                <a:gd name="connsiteX0" fmla="*/ 0 w 8582381"/>
                <a:gd name="connsiteY0" fmla="*/ 0 h 6872402"/>
                <a:gd name="connsiteX1" fmla="*/ 1296130 w 8582381"/>
                <a:gd name="connsiteY1" fmla="*/ 0 h 6872402"/>
                <a:gd name="connsiteX2" fmla="*/ 8582381 w 8582381"/>
                <a:gd name="connsiteY2" fmla="*/ 14402 h 6872402"/>
                <a:gd name="connsiteX3" fmla="*/ 5882644 w 8582381"/>
                <a:gd name="connsiteY3" fmla="*/ 6872396 h 6872402"/>
                <a:gd name="connsiteX4" fmla="*/ 1296130 w 8582381"/>
                <a:gd name="connsiteY4" fmla="*/ 6872396 h 6872402"/>
                <a:gd name="connsiteX5" fmla="*/ 1296130 w 8582381"/>
                <a:gd name="connsiteY5" fmla="*/ 6872402 h 6872402"/>
                <a:gd name="connsiteX6" fmla="*/ 0 w 8582381"/>
                <a:gd name="connsiteY6" fmla="*/ 6872402 h 687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82381" h="6872402">
                  <a:moveTo>
                    <a:pt x="0" y="0"/>
                  </a:moveTo>
                  <a:lnTo>
                    <a:pt x="1296130" y="0"/>
                  </a:lnTo>
                  <a:lnTo>
                    <a:pt x="8582381" y="14402"/>
                  </a:lnTo>
                  <a:lnTo>
                    <a:pt x="5882644" y="6872396"/>
                  </a:lnTo>
                  <a:lnTo>
                    <a:pt x="1296130" y="6872396"/>
                  </a:lnTo>
                  <a:lnTo>
                    <a:pt x="1296130" y="6872402"/>
                  </a:lnTo>
                  <a:lnTo>
                    <a:pt x="0" y="68724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grpSp>
      <p:sp>
        <p:nvSpPr>
          <p:cNvPr id="19" name="Text Placeholder 2">
            <a:extLst>
              <a:ext uri="{FF2B5EF4-FFF2-40B4-BE49-F238E27FC236}">
                <a16:creationId xmlns:a16="http://schemas.microsoft.com/office/drawing/2014/main" id="{F55ABE8E-E725-4C0B-AE50-D822B52EED5A}"/>
              </a:ext>
            </a:extLst>
          </p:cNvPr>
          <p:cNvSpPr>
            <a:spLocks noGrp="1"/>
          </p:cNvSpPr>
          <p:nvPr>
            <p:ph idx="1"/>
          </p:nvPr>
        </p:nvSpPr>
        <p:spPr>
          <a:xfrm>
            <a:off x="480364" y="1624559"/>
            <a:ext cx="5529871" cy="4456497"/>
          </a:xfrm>
          <a:prstGeom prst="rect">
            <a:avLst/>
          </a:prstGeom>
        </p:spPr>
        <p:txBody>
          <a:bodyPr vert="horz" lIns="67710" tIns="34289" rIns="67710" bIns="34289" rtlCol="0">
            <a:normAutofit/>
          </a:bodyPr>
          <a:lstStyle>
            <a:lvl1pPr marL="225501" indent="-225501">
              <a:buFont typeface="Wingdings" panose="05000000000000000000" pitchFamily="2" charset="2"/>
              <a:buChar char="§"/>
              <a:defRPr/>
            </a:lvl1pPr>
            <a:lvl3pPr marL="1126730" indent="-225501">
              <a:buFont typeface="Wingdings" panose="05000000000000000000" pitchFamily="2" charset="2"/>
              <a:buChar char="§"/>
              <a:defRPr/>
            </a:lvl3pPr>
            <a:lvl4pPr marL="1576963" indent="-225501">
              <a:buFont typeface="Wingdings" panose="05000000000000000000" pitchFamily="2" charset="2"/>
              <a:buChar char="§"/>
              <a:defRPr/>
            </a:lvl4pPr>
            <a:lvl5pPr marL="2027689" indent="-225501">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6FE55828-9506-4FE7-BEE7-37360BD1AB4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980229" y="6411121"/>
            <a:ext cx="1695095" cy="253811"/>
          </a:xfrm>
          <a:prstGeom prst="rect">
            <a:avLst/>
          </a:prstGeom>
        </p:spPr>
      </p:pic>
      <p:cxnSp>
        <p:nvCxnSpPr>
          <p:cNvPr id="12" name="Straight Connector 11">
            <a:extLst>
              <a:ext uri="{FF2B5EF4-FFF2-40B4-BE49-F238E27FC236}">
                <a16:creationId xmlns:a16="http://schemas.microsoft.com/office/drawing/2014/main" id="{F15B1D7E-C4F7-4B71-9F51-91011FA78F4B}"/>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1A4FA0D2-F2F3-4F7B-89EB-EB8361286112}"/>
              </a:ext>
            </a:extLst>
          </p:cNvPr>
          <p:cNvSpPr>
            <a:spLocks noGrp="1"/>
          </p:cNvSpPr>
          <p:nvPr>
            <p:ph type="sldNum" sz="quarter" idx="4"/>
          </p:nvPr>
        </p:nvSpPr>
        <p:spPr>
          <a:xfrm>
            <a:off x="480233" y="6382857"/>
            <a:ext cx="517451" cy="220035"/>
          </a:xfrm>
          <a:prstGeom prst="rect">
            <a:avLst/>
          </a:prstGeom>
          <a:noFill/>
        </p:spPr>
        <p:txBody>
          <a:bodyPr vert="horz" lIns="67710" tIns="34289" rIns="67710" bIns="34289" rtlCol="0" anchor="ctr"/>
          <a:lstStyle>
            <a:lvl1pPr algn="l">
              <a:defRPr sz="1467" b="0">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16" name="Straight Connector 15">
            <a:extLst>
              <a:ext uri="{FF2B5EF4-FFF2-40B4-BE49-F238E27FC236}">
                <a16:creationId xmlns:a16="http://schemas.microsoft.com/office/drawing/2014/main" id="{4772A034-7FCA-48CE-A6C4-4E3B41A7B698}"/>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89352F0A-96D1-46BA-8466-19B811188A9F}"/>
              </a:ext>
            </a:extLst>
          </p:cNvPr>
          <p:cNvSpPr>
            <a:spLocks noGrp="1"/>
          </p:cNvSpPr>
          <p:nvPr>
            <p:ph type="title"/>
          </p:nvPr>
        </p:nvSpPr>
        <p:spPr>
          <a:xfrm>
            <a:off x="480233" y="365899"/>
            <a:ext cx="7535555" cy="800287"/>
          </a:xfrm>
        </p:spPr>
        <p:txBody>
          <a:bodyPr/>
          <a:lstStyle/>
          <a:p>
            <a:r>
              <a:rPr lang="en-US"/>
              <a:t>Click to edit Master title style</a:t>
            </a:r>
            <a:endParaRPr lang="en-IE"/>
          </a:p>
        </p:txBody>
      </p:sp>
    </p:spTree>
    <p:extLst>
      <p:ext uri="{BB962C8B-B14F-4D97-AF65-F5344CB8AC3E}">
        <p14:creationId xmlns:p14="http://schemas.microsoft.com/office/powerpoint/2010/main" val="14025125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Half frame_right pictur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73A16F8-9038-4C54-AD94-C631CDB4B155}"/>
              </a:ext>
            </a:extLst>
          </p:cNvPr>
          <p:cNvGrpSpPr/>
          <p:nvPr userDrawn="1"/>
        </p:nvGrpSpPr>
        <p:grpSpPr>
          <a:xfrm>
            <a:off x="0" y="-14403"/>
            <a:ext cx="12192000" cy="6872403"/>
            <a:chOff x="0" y="-14402"/>
            <a:chExt cx="12192000" cy="6872402"/>
          </a:xfrm>
        </p:grpSpPr>
        <p:sp>
          <p:nvSpPr>
            <p:cNvPr id="5" name="Rectangle 4">
              <a:extLst>
                <a:ext uri="{FF2B5EF4-FFF2-40B4-BE49-F238E27FC236}">
                  <a16:creationId xmlns:a16="http://schemas.microsoft.com/office/drawing/2014/main" id="{66C8D92E-A3D2-4A36-9BC2-43108FCD9380}"/>
                </a:ext>
              </a:extLst>
            </p:cNvPr>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a:ext>
                </a:extLst>
              </a:blip>
              <a:srcRect/>
              <a:stretch>
                <a:fillRect l="3366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sp>
          <p:nvSpPr>
            <p:cNvPr id="8" name="Freeform: Shape 7">
              <a:extLst>
                <a:ext uri="{FF2B5EF4-FFF2-40B4-BE49-F238E27FC236}">
                  <a16:creationId xmlns:a16="http://schemas.microsoft.com/office/drawing/2014/main" id="{7E698ACC-440B-46C2-825D-9ECB15DE5C67}"/>
                </a:ext>
              </a:extLst>
            </p:cNvPr>
            <p:cNvSpPr/>
            <p:nvPr userDrawn="1"/>
          </p:nvSpPr>
          <p:spPr>
            <a:xfrm>
              <a:off x="1296130" y="135214"/>
              <a:ext cx="7393902" cy="6722783"/>
            </a:xfrm>
            <a:custGeom>
              <a:avLst/>
              <a:gdLst>
                <a:gd name="connsiteX0" fmla="*/ 0 w 7393902"/>
                <a:gd name="connsiteY0" fmla="*/ 0 h 6722783"/>
                <a:gd name="connsiteX1" fmla="*/ 7393902 w 7393902"/>
                <a:gd name="connsiteY1" fmla="*/ 0 h 6722783"/>
                <a:gd name="connsiteX2" fmla="*/ 4751114 w 7393902"/>
                <a:gd name="connsiteY2" fmla="*/ 6722783 h 6722783"/>
                <a:gd name="connsiteX3" fmla="*/ 0 w 7393902"/>
                <a:gd name="connsiteY3" fmla="*/ 6722783 h 6722783"/>
                <a:gd name="connsiteX4" fmla="*/ 0 w 7393902"/>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3902" h="6722783">
                  <a:moveTo>
                    <a:pt x="0" y="0"/>
                  </a:moveTo>
                  <a:lnTo>
                    <a:pt x="7393902" y="0"/>
                  </a:lnTo>
                  <a:lnTo>
                    <a:pt x="4751114"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sp>
          <p:nvSpPr>
            <p:cNvPr id="11" name="Freeform: Shape 10">
              <a:extLst>
                <a:ext uri="{FF2B5EF4-FFF2-40B4-BE49-F238E27FC236}">
                  <a16:creationId xmlns:a16="http://schemas.microsoft.com/office/drawing/2014/main" id="{45FE78A9-DB3E-4C57-BCB6-C6920E11FDE0}"/>
                </a:ext>
              </a:extLst>
            </p:cNvPr>
            <p:cNvSpPr/>
            <p:nvPr userDrawn="1"/>
          </p:nvSpPr>
          <p:spPr>
            <a:xfrm>
              <a:off x="0" y="-14402"/>
              <a:ext cx="8582381" cy="6872402"/>
            </a:xfrm>
            <a:custGeom>
              <a:avLst/>
              <a:gdLst>
                <a:gd name="connsiteX0" fmla="*/ 0 w 8582381"/>
                <a:gd name="connsiteY0" fmla="*/ 0 h 6872402"/>
                <a:gd name="connsiteX1" fmla="*/ 1296130 w 8582381"/>
                <a:gd name="connsiteY1" fmla="*/ 0 h 6872402"/>
                <a:gd name="connsiteX2" fmla="*/ 8582381 w 8582381"/>
                <a:gd name="connsiteY2" fmla="*/ 14402 h 6872402"/>
                <a:gd name="connsiteX3" fmla="*/ 5882644 w 8582381"/>
                <a:gd name="connsiteY3" fmla="*/ 6872396 h 6872402"/>
                <a:gd name="connsiteX4" fmla="*/ 1296130 w 8582381"/>
                <a:gd name="connsiteY4" fmla="*/ 6872396 h 6872402"/>
                <a:gd name="connsiteX5" fmla="*/ 1296130 w 8582381"/>
                <a:gd name="connsiteY5" fmla="*/ 6872402 h 6872402"/>
                <a:gd name="connsiteX6" fmla="*/ 0 w 8582381"/>
                <a:gd name="connsiteY6" fmla="*/ 6872402 h 687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82381" h="6872402">
                  <a:moveTo>
                    <a:pt x="0" y="0"/>
                  </a:moveTo>
                  <a:lnTo>
                    <a:pt x="1296130" y="0"/>
                  </a:lnTo>
                  <a:lnTo>
                    <a:pt x="8582381" y="14402"/>
                  </a:lnTo>
                  <a:lnTo>
                    <a:pt x="5882644" y="6872396"/>
                  </a:lnTo>
                  <a:lnTo>
                    <a:pt x="1296130" y="6872396"/>
                  </a:lnTo>
                  <a:lnTo>
                    <a:pt x="1296130" y="6872402"/>
                  </a:lnTo>
                  <a:lnTo>
                    <a:pt x="0" y="68724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grpSp>
      <p:sp>
        <p:nvSpPr>
          <p:cNvPr id="19" name="Text Placeholder 2">
            <a:extLst>
              <a:ext uri="{FF2B5EF4-FFF2-40B4-BE49-F238E27FC236}">
                <a16:creationId xmlns:a16="http://schemas.microsoft.com/office/drawing/2014/main" id="{F55ABE8E-E725-4C0B-AE50-D822B52EED5A}"/>
              </a:ext>
            </a:extLst>
          </p:cNvPr>
          <p:cNvSpPr>
            <a:spLocks noGrp="1"/>
          </p:cNvSpPr>
          <p:nvPr>
            <p:ph idx="1"/>
          </p:nvPr>
        </p:nvSpPr>
        <p:spPr>
          <a:xfrm>
            <a:off x="480364" y="1624559"/>
            <a:ext cx="5529871" cy="4456497"/>
          </a:xfrm>
          <a:prstGeom prst="rect">
            <a:avLst/>
          </a:prstGeom>
        </p:spPr>
        <p:txBody>
          <a:bodyPr vert="horz" lIns="67710" tIns="34289" rIns="67710" bIns="34289" rtlCol="0">
            <a:normAutofit/>
          </a:bodyPr>
          <a:lstStyle>
            <a:lvl1pPr marL="225501" indent="-225501">
              <a:buFont typeface="Wingdings" panose="05000000000000000000" pitchFamily="2" charset="2"/>
              <a:buChar char="§"/>
              <a:defRPr/>
            </a:lvl1pPr>
            <a:lvl3pPr marL="1126730" indent="-225501">
              <a:buFont typeface="Wingdings" panose="05000000000000000000" pitchFamily="2" charset="2"/>
              <a:buChar char="§"/>
              <a:defRPr/>
            </a:lvl3pPr>
            <a:lvl4pPr marL="1576963" indent="-225501">
              <a:buFont typeface="Wingdings" panose="05000000000000000000" pitchFamily="2" charset="2"/>
              <a:buChar char="§"/>
              <a:defRPr/>
            </a:lvl4pPr>
            <a:lvl5pPr marL="2027689" indent="-225501">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6FE55828-9506-4FE7-BEE7-37360BD1AB4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980229" y="6411121"/>
            <a:ext cx="1695095" cy="253811"/>
          </a:xfrm>
          <a:prstGeom prst="rect">
            <a:avLst/>
          </a:prstGeom>
        </p:spPr>
      </p:pic>
      <p:cxnSp>
        <p:nvCxnSpPr>
          <p:cNvPr id="12" name="Straight Connector 11">
            <a:extLst>
              <a:ext uri="{FF2B5EF4-FFF2-40B4-BE49-F238E27FC236}">
                <a16:creationId xmlns:a16="http://schemas.microsoft.com/office/drawing/2014/main" id="{F15B1D7E-C4F7-4B71-9F51-91011FA78F4B}"/>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1A4FA0D2-F2F3-4F7B-89EB-EB8361286112}"/>
              </a:ext>
            </a:extLst>
          </p:cNvPr>
          <p:cNvSpPr>
            <a:spLocks noGrp="1"/>
          </p:cNvSpPr>
          <p:nvPr>
            <p:ph type="sldNum" sz="quarter" idx="4"/>
          </p:nvPr>
        </p:nvSpPr>
        <p:spPr>
          <a:xfrm>
            <a:off x="480233" y="6382857"/>
            <a:ext cx="517451" cy="220035"/>
          </a:xfrm>
          <a:prstGeom prst="rect">
            <a:avLst/>
          </a:prstGeom>
          <a:noFill/>
        </p:spPr>
        <p:txBody>
          <a:bodyPr vert="horz" lIns="67710" tIns="34289" rIns="67710" bIns="34289" rtlCol="0" anchor="ctr"/>
          <a:lstStyle>
            <a:lvl1pPr algn="l">
              <a:defRPr sz="1467" b="0">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16" name="Straight Connector 15">
            <a:extLst>
              <a:ext uri="{FF2B5EF4-FFF2-40B4-BE49-F238E27FC236}">
                <a16:creationId xmlns:a16="http://schemas.microsoft.com/office/drawing/2014/main" id="{4772A034-7FCA-48CE-A6C4-4E3B41A7B698}"/>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6A0642C8-B268-480A-8757-DD19FECD09C7}"/>
              </a:ext>
            </a:extLst>
          </p:cNvPr>
          <p:cNvSpPr>
            <a:spLocks noGrp="1"/>
          </p:cNvSpPr>
          <p:nvPr>
            <p:ph type="title"/>
          </p:nvPr>
        </p:nvSpPr>
        <p:spPr>
          <a:xfrm>
            <a:off x="480233" y="365899"/>
            <a:ext cx="7535555" cy="800287"/>
          </a:xfrm>
        </p:spPr>
        <p:txBody>
          <a:bodyPr/>
          <a:lstStyle/>
          <a:p>
            <a:r>
              <a:rPr lang="en-US"/>
              <a:t>Click to edit Master title style</a:t>
            </a:r>
            <a:endParaRPr lang="en-IE"/>
          </a:p>
        </p:txBody>
      </p:sp>
    </p:spTree>
    <p:extLst>
      <p:ext uri="{BB962C8B-B14F-4D97-AF65-F5344CB8AC3E}">
        <p14:creationId xmlns:p14="http://schemas.microsoft.com/office/powerpoint/2010/main" val="15301706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Half frame_right pictur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73A16F8-9038-4C54-AD94-C631CDB4B155}"/>
              </a:ext>
            </a:extLst>
          </p:cNvPr>
          <p:cNvGrpSpPr/>
          <p:nvPr userDrawn="1"/>
        </p:nvGrpSpPr>
        <p:grpSpPr>
          <a:xfrm>
            <a:off x="0" y="-14403"/>
            <a:ext cx="12192000" cy="6872403"/>
            <a:chOff x="0" y="-14402"/>
            <a:chExt cx="12192000" cy="6872402"/>
          </a:xfrm>
        </p:grpSpPr>
        <p:sp>
          <p:nvSpPr>
            <p:cNvPr id="5" name="Rectangle 4">
              <a:extLst>
                <a:ext uri="{FF2B5EF4-FFF2-40B4-BE49-F238E27FC236}">
                  <a16:creationId xmlns:a16="http://schemas.microsoft.com/office/drawing/2014/main" id="{66C8D92E-A3D2-4A36-9BC2-43108FCD9380}"/>
                </a:ext>
              </a:extLst>
            </p:cNvPr>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a:ext>
                </a:extLst>
              </a:blip>
              <a:srcRect/>
              <a:stretch>
                <a:fillRect l="590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sp>
          <p:nvSpPr>
            <p:cNvPr id="8" name="Freeform: Shape 7">
              <a:extLst>
                <a:ext uri="{FF2B5EF4-FFF2-40B4-BE49-F238E27FC236}">
                  <a16:creationId xmlns:a16="http://schemas.microsoft.com/office/drawing/2014/main" id="{7E698ACC-440B-46C2-825D-9ECB15DE5C67}"/>
                </a:ext>
              </a:extLst>
            </p:cNvPr>
            <p:cNvSpPr/>
            <p:nvPr userDrawn="1"/>
          </p:nvSpPr>
          <p:spPr>
            <a:xfrm>
              <a:off x="1296130" y="135214"/>
              <a:ext cx="7393902" cy="6722783"/>
            </a:xfrm>
            <a:custGeom>
              <a:avLst/>
              <a:gdLst>
                <a:gd name="connsiteX0" fmla="*/ 0 w 7393902"/>
                <a:gd name="connsiteY0" fmla="*/ 0 h 6722783"/>
                <a:gd name="connsiteX1" fmla="*/ 7393902 w 7393902"/>
                <a:gd name="connsiteY1" fmla="*/ 0 h 6722783"/>
                <a:gd name="connsiteX2" fmla="*/ 4751114 w 7393902"/>
                <a:gd name="connsiteY2" fmla="*/ 6722783 h 6722783"/>
                <a:gd name="connsiteX3" fmla="*/ 0 w 7393902"/>
                <a:gd name="connsiteY3" fmla="*/ 6722783 h 6722783"/>
                <a:gd name="connsiteX4" fmla="*/ 0 w 7393902"/>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3902" h="6722783">
                  <a:moveTo>
                    <a:pt x="0" y="0"/>
                  </a:moveTo>
                  <a:lnTo>
                    <a:pt x="7393902" y="0"/>
                  </a:lnTo>
                  <a:lnTo>
                    <a:pt x="4751114"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sp>
          <p:nvSpPr>
            <p:cNvPr id="11" name="Freeform: Shape 10">
              <a:extLst>
                <a:ext uri="{FF2B5EF4-FFF2-40B4-BE49-F238E27FC236}">
                  <a16:creationId xmlns:a16="http://schemas.microsoft.com/office/drawing/2014/main" id="{45FE78A9-DB3E-4C57-BCB6-C6920E11FDE0}"/>
                </a:ext>
              </a:extLst>
            </p:cNvPr>
            <p:cNvSpPr/>
            <p:nvPr userDrawn="1"/>
          </p:nvSpPr>
          <p:spPr>
            <a:xfrm>
              <a:off x="0" y="-14402"/>
              <a:ext cx="8582381" cy="6872402"/>
            </a:xfrm>
            <a:custGeom>
              <a:avLst/>
              <a:gdLst>
                <a:gd name="connsiteX0" fmla="*/ 0 w 8582381"/>
                <a:gd name="connsiteY0" fmla="*/ 0 h 6872402"/>
                <a:gd name="connsiteX1" fmla="*/ 1296130 w 8582381"/>
                <a:gd name="connsiteY1" fmla="*/ 0 h 6872402"/>
                <a:gd name="connsiteX2" fmla="*/ 8582381 w 8582381"/>
                <a:gd name="connsiteY2" fmla="*/ 14402 h 6872402"/>
                <a:gd name="connsiteX3" fmla="*/ 5882644 w 8582381"/>
                <a:gd name="connsiteY3" fmla="*/ 6872396 h 6872402"/>
                <a:gd name="connsiteX4" fmla="*/ 1296130 w 8582381"/>
                <a:gd name="connsiteY4" fmla="*/ 6872396 h 6872402"/>
                <a:gd name="connsiteX5" fmla="*/ 1296130 w 8582381"/>
                <a:gd name="connsiteY5" fmla="*/ 6872402 h 6872402"/>
                <a:gd name="connsiteX6" fmla="*/ 0 w 8582381"/>
                <a:gd name="connsiteY6" fmla="*/ 6872402 h 687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82381" h="6872402">
                  <a:moveTo>
                    <a:pt x="0" y="0"/>
                  </a:moveTo>
                  <a:lnTo>
                    <a:pt x="1296130" y="0"/>
                  </a:lnTo>
                  <a:lnTo>
                    <a:pt x="8582381" y="14402"/>
                  </a:lnTo>
                  <a:lnTo>
                    <a:pt x="5882644" y="6872396"/>
                  </a:lnTo>
                  <a:lnTo>
                    <a:pt x="1296130" y="6872396"/>
                  </a:lnTo>
                  <a:lnTo>
                    <a:pt x="1296130" y="6872402"/>
                  </a:lnTo>
                  <a:lnTo>
                    <a:pt x="0" y="68724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grpSp>
      <p:sp>
        <p:nvSpPr>
          <p:cNvPr id="19" name="Text Placeholder 2">
            <a:extLst>
              <a:ext uri="{FF2B5EF4-FFF2-40B4-BE49-F238E27FC236}">
                <a16:creationId xmlns:a16="http://schemas.microsoft.com/office/drawing/2014/main" id="{F55ABE8E-E725-4C0B-AE50-D822B52EED5A}"/>
              </a:ext>
            </a:extLst>
          </p:cNvPr>
          <p:cNvSpPr>
            <a:spLocks noGrp="1"/>
          </p:cNvSpPr>
          <p:nvPr>
            <p:ph idx="1"/>
          </p:nvPr>
        </p:nvSpPr>
        <p:spPr>
          <a:xfrm>
            <a:off x="480364" y="1624559"/>
            <a:ext cx="5529871" cy="4456497"/>
          </a:xfrm>
          <a:prstGeom prst="rect">
            <a:avLst/>
          </a:prstGeom>
        </p:spPr>
        <p:txBody>
          <a:bodyPr vert="horz" lIns="67710" tIns="34289" rIns="67710" bIns="34289" rtlCol="0">
            <a:normAutofit/>
          </a:bodyPr>
          <a:lstStyle>
            <a:lvl1pPr marL="225501" indent="-225501">
              <a:buFont typeface="Wingdings" panose="05000000000000000000" pitchFamily="2" charset="2"/>
              <a:buChar char="§"/>
              <a:defRPr/>
            </a:lvl1pPr>
            <a:lvl3pPr marL="1126730" indent="-225501">
              <a:buFont typeface="Wingdings" panose="05000000000000000000" pitchFamily="2" charset="2"/>
              <a:buChar char="§"/>
              <a:defRPr/>
            </a:lvl3pPr>
            <a:lvl4pPr marL="1576963" indent="-225501">
              <a:buFont typeface="Wingdings" panose="05000000000000000000" pitchFamily="2" charset="2"/>
              <a:buChar char="§"/>
              <a:defRPr/>
            </a:lvl4pPr>
            <a:lvl5pPr marL="2027689" indent="-225501">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6FE55828-9506-4FE7-BEE7-37360BD1AB4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980229" y="6411121"/>
            <a:ext cx="1695095" cy="253811"/>
          </a:xfrm>
          <a:prstGeom prst="rect">
            <a:avLst/>
          </a:prstGeom>
        </p:spPr>
      </p:pic>
      <p:cxnSp>
        <p:nvCxnSpPr>
          <p:cNvPr id="12" name="Straight Connector 11">
            <a:extLst>
              <a:ext uri="{FF2B5EF4-FFF2-40B4-BE49-F238E27FC236}">
                <a16:creationId xmlns:a16="http://schemas.microsoft.com/office/drawing/2014/main" id="{F15B1D7E-C4F7-4B71-9F51-91011FA78F4B}"/>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1A4FA0D2-F2F3-4F7B-89EB-EB8361286112}"/>
              </a:ext>
            </a:extLst>
          </p:cNvPr>
          <p:cNvSpPr>
            <a:spLocks noGrp="1"/>
          </p:cNvSpPr>
          <p:nvPr>
            <p:ph type="sldNum" sz="quarter" idx="4"/>
          </p:nvPr>
        </p:nvSpPr>
        <p:spPr>
          <a:xfrm>
            <a:off x="480233" y="6382857"/>
            <a:ext cx="517451" cy="220035"/>
          </a:xfrm>
          <a:prstGeom prst="rect">
            <a:avLst/>
          </a:prstGeom>
          <a:noFill/>
        </p:spPr>
        <p:txBody>
          <a:bodyPr vert="horz" lIns="67710" tIns="34289" rIns="67710" bIns="34289" rtlCol="0" anchor="ctr"/>
          <a:lstStyle>
            <a:lvl1pPr algn="l">
              <a:defRPr sz="1467" b="0">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16" name="Straight Connector 15">
            <a:extLst>
              <a:ext uri="{FF2B5EF4-FFF2-40B4-BE49-F238E27FC236}">
                <a16:creationId xmlns:a16="http://schemas.microsoft.com/office/drawing/2014/main" id="{4772A034-7FCA-48CE-A6C4-4E3B41A7B698}"/>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D1F1165F-F1BA-4B61-A320-E7226FAF1CD5}"/>
              </a:ext>
            </a:extLst>
          </p:cNvPr>
          <p:cNvSpPr>
            <a:spLocks noGrp="1"/>
          </p:cNvSpPr>
          <p:nvPr>
            <p:ph type="title"/>
          </p:nvPr>
        </p:nvSpPr>
        <p:spPr>
          <a:xfrm>
            <a:off x="480233" y="365899"/>
            <a:ext cx="7535555" cy="800287"/>
          </a:xfrm>
        </p:spPr>
        <p:txBody>
          <a:bodyPr/>
          <a:lstStyle/>
          <a:p>
            <a:r>
              <a:rPr lang="en-US"/>
              <a:t>Click to edit Master title style</a:t>
            </a:r>
            <a:endParaRPr lang="en-IE"/>
          </a:p>
        </p:txBody>
      </p:sp>
    </p:spTree>
    <p:extLst>
      <p:ext uri="{BB962C8B-B14F-4D97-AF65-F5344CB8AC3E}">
        <p14:creationId xmlns:p14="http://schemas.microsoft.com/office/powerpoint/2010/main" val="32288504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Half frame_right pictur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73A16F8-9038-4C54-AD94-C631CDB4B155}"/>
              </a:ext>
            </a:extLst>
          </p:cNvPr>
          <p:cNvGrpSpPr/>
          <p:nvPr userDrawn="1"/>
        </p:nvGrpSpPr>
        <p:grpSpPr>
          <a:xfrm>
            <a:off x="0" y="-14403"/>
            <a:ext cx="12192000" cy="6872403"/>
            <a:chOff x="0" y="-14402"/>
            <a:chExt cx="12192000" cy="6872402"/>
          </a:xfrm>
        </p:grpSpPr>
        <p:sp>
          <p:nvSpPr>
            <p:cNvPr id="5" name="Rectangle 4">
              <a:extLst>
                <a:ext uri="{FF2B5EF4-FFF2-40B4-BE49-F238E27FC236}">
                  <a16:creationId xmlns:a16="http://schemas.microsoft.com/office/drawing/2014/main" id="{66C8D92E-A3D2-4A36-9BC2-43108FCD9380}"/>
                </a:ext>
              </a:extLst>
            </p:cNvPr>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a:ext>
                </a:extLst>
              </a:blip>
              <a:srcRect/>
              <a:stretch>
                <a:fillRect l="590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sp>
          <p:nvSpPr>
            <p:cNvPr id="8" name="Freeform: Shape 7">
              <a:extLst>
                <a:ext uri="{FF2B5EF4-FFF2-40B4-BE49-F238E27FC236}">
                  <a16:creationId xmlns:a16="http://schemas.microsoft.com/office/drawing/2014/main" id="{7E698ACC-440B-46C2-825D-9ECB15DE5C67}"/>
                </a:ext>
              </a:extLst>
            </p:cNvPr>
            <p:cNvSpPr/>
            <p:nvPr userDrawn="1"/>
          </p:nvSpPr>
          <p:spPr>
            <a:xfrm>
              <a:off x="1296130" y="135214"/>
              <a:ext cx="7393902" cy="6722783"/>
            </a:xfrm>
            <a:custGeom>
              <a:avLst/>
              <a:gdLst>
                <a:gd name="connsiteX0" fmla="*/ 0 w 7393902"/>
                <a:gd name="connsiteY0" fmla="*/ 0 h 6722783"/>
                <a:gd name="connsiteX1" fmla="*/ 7393902 w 7393902"/>
                <a:gd name="connsiteY1" fmla="*/ 0 h 6722783"/>
                <a:gd name="connsiteX2" fmla="*/ 4751114 w 7393902"/>
                <a:gd name="connsiteY2" fmla="*/ 6722783 h 6722783"/>
                <a:gd name="connsiteX3" fmla="*/ 0 w 7393902"/>
                <a:gd name="connsiteY3" fmla="*/ 6722783 h 6722783"/>
                <a:gd name="connsiteX4" fmla="*/ 0 w 7393902"/>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3902" h="6722783">
                  <a:moveTo>
                    <a:pt x="0" y="0"/>
                  </a:moveTo>
                  <a:lnTo>
                    <a:pt x="7393902" y="0"/>
                  </a:lnTo>
                  <a:lnTo>
                    <a:pt x="4751114"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sp>
          <p:nvSpPr>
            <p:cNvPr id="11" name="Freeform: Shape 10">
              <a:extLst>
                <a:ext uri="{FF2B5EF4-FFF2-40B4-BE49-F238E27FC236}">
                  <a16:creationId xmlns:a16="http://schemas.microsoft.com/office/drawing/2014/main" id="{45FE78A9-DB3E-4C57-BCB6-C6920E11FDE0}"/>
                </a:ext>
              </a:extLst>
            </p:cNvPr>
            <p:cNvSpPr/>
            <p:nvPr userDrawn="1"/>
          </p:nvSpPr>
          <p:spPr>
            <a:xfrm>
              <a:off x="0" y="-14402"/>
              <a:ext cx="8582381" cy="6872402"/>
            </a:xfrm>
            <a:custGeom>
              <a:avLst/>
              <a:gdLst>
                <a:gd name="connsiteX0" fmla="*/ 0 w 8582381"/>
                <a:gd name="connsiteY0" fmla="*/ 0 h 6872402"/>
                <a:gd name="connsiteX1" fmla="*/ 1296130 w 8582381"/>
                <a:gd name="connsiteY1" fmla="*/ 0 h 6872402"/>
                <a:gd name="connsiteX2" fmla="*/ 8582381 w 8582381"/>
                <a:gd name="connsiteY2" fmla="*/ 14402 h 6872402"/>
                <a:gd name="connsiteX3" fmla="*/ 5882644 w 8582381"/>
                <a:gd name="connsiteY3" fmla="*/ 6872396 h 6872402"/>
                <a:gd name="connsiteX4" fmla="*/ 1296130 w 8582381"/>
                <a:gd name="connsiteY4" fmla="*/ 6872396 h 6872402"/>
                <a:gd name="connsiteX5" fmla="*/ 1296130 w 8582381"/>
                <a:gd name="connsiteY5" fmla="*/ 6872402 h 6872402"/>
                <a:gd name="connsiteX6" fmla="*/ 0 w 8582381"/>
                <a:gd name="connsiteY6" fmla="*/ 6872402 h 687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82381" h="6872402">
                  <a:moveTo>
                    <a:pt x="0" y="0"/>
                  </a:moveTo>
                  <a:lnTo>
                    <a:pt x="1296130" y="0"/>
                  </a:lnTo>
                  <a:lnTo>
                    <a:pt x="8582381" y="14402"/>
                  </a:lnTo>
                  <a:lnTo>
                    <a:pt x="5882644" y="6872396"/>
                  </a:lnTo>
                  <a:lnTo>
                    <a:pt x="1296130" y="6872396"/>
                  </a:lnTo>
                  <a:lnTo>
                    <a:pt x="1296130" y="6872402"/>
                  </a:lnTo>
                  <a:lnTo>
                    <a:pt x="0" y="68724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grpSp>
      <p:sp>
        <p:nvSpPr>
          <p:cNvPr id="19" name="Text Placeholder 2">
            <a:extLst>
              <a:ext uri="{FF2B5EF4-FFF2-40B4-BE49-F238E27FC236}">
                <a16:creationId xmlns:a16="http://schemas.microsoft.com/office/drawing/2014/main" id="{F55ABE8E-E725-4C0B-AE50-D822B52EED5A}"/>
              </a:ext>
            </a:extLst>
          </p:cNvPr>
          <p:cNvSpPr>
            <a:spLocks noGrp="1"/>
          </p:cNvSpPr>
          <p:nvPr>
            <p:ph idx="1"/>
          </p:nvPr>
        </p:nvSpPr>
        <p:spPr>
          <a:xfrm>
            <a:off x="480364" y="1624559"/>
            <a:ext cx="5529871" cy="4456497"/>
          </a:xfrm>
          <a:prstGeom prst="rect">
            <a:avLst/>
          </a:prstGeom>
        </p:spPr>
        <p:txBody>
          <a:bodyPr vert="horz" lIns="67710" tIns="34289" rIns="67710" bIns="34289" rtlCol="0">
            <a:normAutofit/>
          </a:bodyPr>
          <a:lstStyle>
            <a:lvl1pPr marL="225501" indent="-225501">
              <a:buFont typeface="Wingdings" panose="05000000000000000000" pitchFamily="2" charset="2"/>
              <a:buChar char="§"/>
              <a:defRPr/>
            </a:lvl1pPr>
            <a:lvl3pPr marL="1126730" indent="-225501">
              <a:buFont typeface="Wingdings" panose="05000000000000000000" pitchFamily="2" charset="2"/>
              <a:buChar char="§"/>
              <a:defRPr/>
            </a:lvl3pPr>
            <a:lvl4pPr marL="1576963" indent="-225501">
              <a:buFont typeface="Wingdings" panose="05000000000000000000" pitchFamily="2" charset="2"/>
              <a:buChar char="§"/>
              <a:defRPr/>
            </a:lvl4pPr>
            <a:lvl5pPr marL="2027689" indent="-225501">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6FE55828-9506-4FE7-BEE7-37360BD1AB4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980229" y="6411121"/>
            <a:ext cx="1695095" cy="253811"/>
          </a:xfrm>
          <a:prstGeom prst="rect">
            <a:avLst/>
          </a:prstGeom>
        </p:spPr>
      </p:pic>
      <p:cxnSp>
        <p:nvCxnSpPr>
          <p:cNvPr id="12" name="Straight Connector 11">
            <a:extLst>
              <a:ext uri="{FF2B5EF4-FFF2-40B4-BE49-F238E27FC236}">
                <a16:creationId xmlns:a16="http://schemas.microsoft.com/office/drawing/2014/main" id="{F15B1D7E-C4F7-4B71-9F51-91011FA78F4B}"/>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1A4FA0D2-F2F3-4F7B-89EB-EB8361286112}"/>
              </a:ext>
            </a:extLst>
          </p:cNvPr>
          <p:cNvSpPr>
            <a:spLocks noGrp="1"/>
          </p:cNvSpPr>
          <p:nvPr>
            <p:ph type="sldNum" sz="quarter" idx="4"/>
          </p:nvPr>
        </p:nvSpPr>
        <p:spPr>
          <a:xfrm>
            <a:off x="480233" y="6382857"/>
            <a:ext cx="517451" cy="220035"/>
          </a:xfrm>
          <a:prstGeom prst="rect">
            <a:avLst/>
          </a:prstGeom>
          <a:noFill/>
        </p:spPr>
        <p:txBody>
          <a:bodyPr vert="horz" lIns="67710" tIns="34289" rIns="67710" bIns="34289" rtlCol="0" anchor="ctr"/>
          <a:lstStyle>
            <a:lvl1pPr algn="l">
              <a:defRPr sz="1467" b="0">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16" name="Straight Connector 15">
            <a:extLst>
              <a:ext uri="{FF2B5EF4-FFF2-40B4-BE49-F238E27FC236}">
                <a16:creationId xmlns:a16="http://schemas.microsoft.com/office/drawing/2014/main" id="{4772A034-7FCA-48CE-A6C4-4E3B41A7B698}"/>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A8ACDDA9-AFB7-4DCB-95BF-44E44752EE21}"/>
              </a:ext>
            </a:extLst>
          </p:cNvPr>
          <p:cNvSpPr>
            <a:spLocks noGrp="1"/>
          </p:cNvSpPr>
          <p:nvPr>
            <p:ph type="title"/>
          </p:nvPr>
        </p:nvSpPr>
        <p:spPr>
          <a:xfrm>
            <a:off x="480233" y="365899"/>
            <a:ext cx="7535555" cy="800287"/>
          </a:xfrm>
        </p:spPr>
        <p:txBody>
          <a:bodyPr/>
          <a:lstStyle/>
          <a:p>
            <a:r>
              <a:rPr lang="en-US"/>
              <a:t>Click to edit Master title style</a:t>
            </a:r>
            <a:endParaRPr lang="en-IE"/>
          </a:p>
        </p:txBody>
      </p:sp>
    </p:spTree>
    <p:extLst>
      <p:ext uri="{BB962C8B-B14F-4D97-AF65-F5344CB8AC3E}">
        <p14:creationId xmlns:p14="http://schemas.microsoft.com/office/powerpoint/2010/main" val="35877354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profile_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0FFA-0956-4A11-AE73-1B0D5E80A1F5}"/>
              </a:ext>
            </a:extLst>
          </p:cNvPr>
          <p:cNvSpPr>
            <a:spLocks noGrp="1"/>
          </p:cNvSpPr>
          <p:nvPr>
            <p:ph type="title"/>
          </p:nvPr>
        </p:nvSpPr>
        <p:spPr/>
        <p:txBody>
          <a:bodyPr/>
          <a:lstStyle/>
          <a:p>
            <a:r>
              <a:rPr lang="en-US"/>
              <a:t>Click to edit Master title style</a:t>
            </a:r>
            <a:endParaRPr lang="en-IE"/>
          </a:p>
        </p:txBody>
      </p:sp>
      <p:sp>
        <p:nvSpPr>
          <p:cNvPr id="5" name="Picture Placeholder 6">
            <a:extLst>
              <a:ext uri="{FF2B5EF4-FFF2-40B4-BE49-F238E27FC236}">
                <a16:creationId xmlns:a16="http://schemas.microsoft.com/office/drawing/2014/main" id="{FEF15716-FEB7-4B78-82C4-CAD0E6FB4816}"/>
              </a:ext>
            </a:extLst>
          </p:cNvPr>
          <p:cNvSpPr>
            <a:spLocks noGrp="1"/>
          </p:cNvSpPr>
          <p:nvPr>
            <p:ph type="pic" sz="quarter" idx="14" hasCustomPrompt="1"/>
          </p:nvPr>
        </p:nvSpPr>
        <p:spPr>
          <a:xfrm>
            <a:off x="574187" y="1907219"/>
            <a:ext cx="3127544" cy="1902772"/>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mn-lt"/>
              </a:defRPr>
            </a:lvl1pPr>
          </a:lstStyle>
          <a:p>
            <a:r>
              <a:rPr lang="en-ZA" dirty="0"/>
              <a:t>Insert Your Photo</a:t>
            </a:r>
          </a:p>
        </p:txBody>
      </p:sp>
      <p:sp>
        <p:nvSpPr>
          <p:cNvPr id="7" name="Text Placeholder 17">
            <a:extLst>
              <a:ext uri="{FF2B5EF4-FFF2-40B4-BE49-F238E27FC236}">
                <a16:creationId xmlns:a16="http://schemas.microsoft.com/office/drawing/2014/main" id="{7C601A8B-D5E4-4900-974A-07F0A31EFAA9}"/>
              </a:ext>
            </a:extLst>
          </p:cNvPr>
          <p:cNvSpPr>
            <a:spLocks noGrp="1"/>
          </p:cNvSpPr>
          <p:nvPr>
            <p:ph type="body" sz="quarter" idx="15" hasCustomPrompt="1"/>
          </p:nvPr>
        </p:nvSpPr>
        <p:spPr>
          <a:xfrm>
            <a:off x="574962" y="4034868"/>
            <a:ext cx="3127545" cy="338137"/>
          </a:xfrm>
          <a:prstGeom prst="rect">
            <a:avLst/>
          </a:prstGeom>
        </p:spPr>
        <p:txBody>
          <a:bodyPr anchor="ctr">
            <a:noAutofit/>
          </a:bodyPr>
          <a:lstStyle>
            <a:lvl1pPr marL="0" indent="0" algn="l">
              <a:buFont typeface="Arial" panose="020B0604020202020204" pitchFamily="34" charset="0"/>
              <a:buNone/>
              <a:defRPr sz="1867" b="1" baseline="0">
                <a:solidFill>
                  <a:srgbClr val="404040"/>
                </a:solidFill>
                <a:latin typeface="+mn-lt"/>
              </a:defRPr>
            </a:lvl1pPr>
          </a:lstStyle>
          <a:p>
            <a:pPr lvl="0"/>
            <a:r>
              <a:rPr lang="en-US" dirty="0"/>
              <a:t>Full Name</a:t>
            </a:r>
            <a:endParaRPr lang="en-ZA" dirty="0"/>
          </a:p>
        </p:txBody>
      </p:sp>
      <p:sp>
        <p:nvSpPr>
          <p:cNvPr id="8" name="Text Placeholder 17">
            <a:extLst>
              <a:ext uri="{FF2B5EF4-FFF2-40B4-BE49-F238E27FC236}">
                <a16:creationId xmlns:a16="http://schemas.microsoft.com/office/drawing/2014/main" id="{80570701-D34C-45AE-9DC0-7F6C6AEBA81C}"/>
              </a:ext>
            </a:extLst>
          </p:cNvPr>
          <p:cNvSpPr>
            <a:spLocks noGrp="1"/>
          </p:cNvSpPr>
          <p:nvPr>
            <p:ph type="body" sz="quarter" idx="16" hasCustomPrompt="1"/>
          </p:nvPr>
        </p:nvSpPr>
        <p:spPr>
          <a:xfrm>
            <a:off x="574962" y="4524360"/>
            <a:ext cx="3127545" cy="254016"/>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r>
              <a:rPr lang="en-US" dirty="0"/>
              <a:t>Title</a:t>
            </a:r>
            <a:endParaRPr lang="en-ZA" dirty="0"/>
          </a:p>
        </p:txBody>
      </p:sp>
      <p:sp>
        <p:nvSpPr>
          <p:cNvPr id="9" name="Text Placeholder 3">
            <a:extLst>
              <a:ext uri="{FF2B5EF4-FFF2-40B4-BE49-F238E27FC236}">
                <a16:creationId xmlns:a16="http://schemas.microsoft.com/office/drawing/2014/main" id="{94FB61EB-80FB-4B94-8B1B-28E9DD0664D4}"/>
              </a:ext>
            </a:extLst>
          </p:cNvPr>
          <p:cNvSpPr>
            <a:spLocks noGrp="1"/>
          </p:cNvSpPr>
          <p:nvPr>
            <p:ph type="body" sz="quarter" idx="19" hasCustomPrompt="1"/>
          </p:nvPr>
        </p:nvSpPr>
        <p:spPr>
          <a:xfrm>
            <a:off x="4038675" y="1926420"/>
            <a:ext cx="7169977" cy="3410232"/>
          </a:xfrm>
          <a:prstGeom prst="rect">
            <a:avLst/>
          </a:prstGeom>
        </p:spPr>
        <p:txBody>
          <a:bodyPr>
            <a:noAutofit/>
          </a:bodyPr>
          <a:lstStyle>
            <a:lvl1pPr marL="0" marR="0" indent="0" algn="l" defTabSz="901231"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600" baseline="0">
                <a:solidFill>
                  <a:srgbClr val="404040"/>
                </a:solidFill>
                <a:latin typeface="+mn-lt"/>
              </a:defRPr>
            </a:lvl1pPr>
            <a:lvl2pPr marL="450231" indent="0">
              <a:buNone/>
              <a:defRPr/>
            </a:lvl2pPr>
            <a:lvl3pPr marL="901231" indent="0">
              <a:buNone/>
              <a:defRPr/>
            </a:lvl3pPr>
            <a:lvl4pPr marL="1351876" indent="0">
              <a:buNone/>
              <a:defRPr/>
            </a:lvl4pPr>
            <a:lvl5pPr marL="1802582" indent="0">
              <a:buNone/>
              <a:defRPr/>
            </a:lvl5pPr>
          </a:lstStyle>
          <a:p>
            <a:pPr marL="0" marR="0" lvl="0" indent="0" algn="l" defTabSz="901231"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dirty="0" smtClean="0"/>
              <a:t>Insert text here. Use bio from ALG website or other marketing materials. Insert experience if appropriate.</a:t>
            </a:r>
            <a:endParaRPr lang="en-ZA" dirty="0"/>
          </a:p>
          <a:p>
            <a:pPr lvl="0"/>
            <a:endParaRPr lang="en-ZA" dirty="0"/>
          </a:p>
        </p:txBody>
      </p:sp>
      <p:sp>
        <p:nvSpPr>
          <p:cNvPr id="11" name="Text Placeholder 17">
            <a:extLst>
              <a:ext uri="{FF2B5EF4-FFF2-40B4-BE49-F238E27FC236}">
                <a16:creationId xmlns:a16="http://schemas.microsoft.com/office/drawing/2014/main" id="{4E60C779-CDE1-47CE-ABFA-E7BF95270D6F}"/>
              </a:ext>
            </a:extLst>
          </p:cNvPr>
          <p:cNvSpPr>
            <a:spLocks noGrp="1"/>
          </p:cNvSpPr>
          <p:nvPr>
            <p:ph type="body" sz="quarter" idx="21"/>
          </p:nvPr>
        </p:nvSpPr>
        <p:spPr>
          <a:xfrm>
            <a:off x="574962" y="4803499"/>
            <a:ext cx="3127545" cy="254016"/>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endParaRPr lang="en-ZA" dirty="0"/>
          </a:p>
        </p:txBody>
      </p:sp>
      <p:sp>
        <p:nvSpPr>
          <p:cNvPr id="12" name="Text Placeholder 17">
            <a:extLst>
              <a:ext uri="{FF2B5EF4-FFF2-40B4-BE49-F238E27FC236}">
                <a16:creationId xmlns:a16="http://schemas.microsoft.com/office/drawing/2014/main" id="{1C242ABA-1C76-404A-AF72-AFCA6487CC1A}"/>
              </a:ext>
            </a:extLst>
          </p:cNvPr>
          <p:cNvSpPr>
            <a:spLocks noGrp="1"/>
          </p:cNvSpPr>
          <p:nvPr>
            <p:ph type="body" sz="quarter" idx="22"/>
          </p:nvPr>
        </p:nvSpPr>
        <p:spPr>
          <a:xfrm>
            <a:off x="574962" y="5082636"/>
            <a:ext cx="3127545" cy="254016"/>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endParaRPr lang="en-ZA" dirty="0"/>
          </a:p>
        </p:txBody>
      </p:sp>
      <p:cxnSp>
        <p:nvCxnSpPr>
          <p:cNvPr id="14" name="Straight Connector 13">
            <a:extLst>
              <a:ext uri="{FF2B5EF4-FFF2-40B4-BE49-F238E27FC236}">
                <a16:creationId xmlns:a16="http://schemas.microsoft.com/office/drawing/2014/main" id="{0BFE2671-A39A-4FC5-9E88-6893ADD79B63}"/>
              </a:ext>
            </a:extLst>
          </p:cNvPr>
          <p:cNvCxnSpPr>
            <a:cxnSpLocks/>
          </p:cNvCxnSpPr>
          <p:nvPr userDrawn="1"/>
        </p:nvCxnSpPr>
        <p:spPr>
          <a:xfrm>
            <a:off x="689032" y="4382192"/>
            <a:ext cx="246564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8D0954-27E6-4410-A7F1-8F944D5188F5}"/>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FE926042-7978-4E5F-A8B8-58D32FE85695}"/>
              </a:ext>
            </a:extLst>
          </p:cNvPr>
          <p:cNvSpPr>
            <a:spLocks noGrp="1"/>
          </p:cNvSpPr>
          <p:nvPr>
            <p:ph type="sldNum" sz="quarter" idx="4"/>
          </p:nvPr>
        </p:nvSpPr>
        <p:spPr>
          <a:xfrm>
            <a:off x="480233" y="6382857"/>
            <a:ext cx="517451" cy="220035"/>
          </a:xfrm>
          <a:prstGeom prst="rect">
            <a:avLst/>
          </a:prstGeom>
          <a:noFill/>
        </p:spPr>
        <p:txBody>
          <a:bodyPr vert="horz" lIns="67710" tIns="34289" rIns="67710" bIns="34289" rtlCol="0" anchor="ctr"/>
          <a:lstStyle>
            <a:lvl1pPr algn="l">
              <a:defRPr sz="1467" b="0">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17" name="Straight Connector 16">
            <a:extLst>
              <a:ext uri="{FF2B5EF4-FFF2-40B4-BE49-F238E27FC236}">
                <a16:creationId xmlns:a16="http://schemas.microsoft.com/office/drawing/2014/main" id="{C5675AA8-0DCE-43EC-810D-87EB0FEB6AAC}"/>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12731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ngle profile_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0FFA-0956-4A11-AE73-1B0D5E80A1F5}"/>
              </a:ext>
            </a:extLst>
          </p:cNvPr>
          <p:cNvSpPr>
            <a:spLocks noGrp="1"/>
          </p:cNvSpPr>
          <p:nvPr>
            <p:ph type="title"/>
          </p:nvPr>
        </p:nvSpPr>
        <p:spPr/>
        <p:txBody>
          <a:bodyPr/>
          <a:lstStyle/>
          <a:p>
            <a:r>
              <a:rPr lang="en-US"/>
              <a:t>Click to edit Master title style</a:t>
            </a:r>
            <a:endParaRPr lang="en-IE"/>
          </a:p>
        </p:txBody>
      </p:sp>
      <p:sp>
        <p:nvSpPr>
          <p:cNvPr id="5" name="Picture Placeholder 6">
            <a:extLst>
              <a:ext uri="{FF2B5EF4-FFF2-40B4-BE49-F238E27FC236}">
                <a16:creationId xmlns:a16="http://schemas.microsoft.com/office/drawing/2014/main" id="{FEF15716-FEB7-4B78-82C4-CAD0E6FB4816}"/>
              </a:ext>
            </a:extLst>
          </p:cNvPr>
          <p:cNvSpPr>
            <a:spLocks noGrp="1"/>
          </p:cNvSpPr>
          <p:nvPr>
            <p:ph type="pic" sz="quarter" idx="14" hasCustomPrompt="1"/>
          </p:nvPr>
        </p:nvSpPr>
        <p:spPr>
          <a:xfrm>
            <a:off x="574187" y="1907219"/>
            <a:ext cx="3127544" cy="1902772"/>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mn-lt"/>
              </a:defRPr>
            </a:lvl1pPr>
          </a:lstStyle>
          <a:p>
            <a:r>
              <a:rPr lang="en-ZA" dirty="0"/>
              <a:t>Insert Your Photo</a:t>
            </a:r>
          </a:p>
        </p:txBody>
      </p:sp>
      <p:sp>
        <p:nvSpPr>
          <p:cNvPr id="7" name="Text Placeholder 17">
            <a:extLst>
              <a:ext uri="{FF2B5EF4-FFF2-40B4-BE49-F238E27FC236}">
                <a16:creationId xmlns:a16="http://schemas.microsoft.com/office/drawing/2014/main" id="{7C601A8B-D5E4-4900-974A-07F0A31EFAA9}"/>
              </a:ext>
            </a:extLst>
          </p:cNvPr>
          <p:cNvSpPr>
            <a:spLocks noGrp="1"/>
          </p:cNvSpPr>
          <p:nvPr>
            <p:ph type="body" sz="quarter" idx="15" hasCustomPrompt="1"/>
          </p:nvPr>
        </p:nvSpPr>
        <p:spPr>
          <a:xfrm>
            <a:off x="574962" y="4034868"/>
            <a:ext cx="3127545" cy="338137"/>
          </a:xfrm>
          <a:prstGeom prst="rect">
            <a:avLst/>
          </a:prstGeom>
        </p:spPr>
        <p:txBody>
          <a:bodyPr anchor="ctr">
            <a:noAutofit/>
          </a:bodyPr>
          <a:lstStyle>
            <a:lvl1pPr marL="0" indent="0" algn="l">
              <a:buFont typeface="Arial" panose="020B0604020202020204" pitchFamily="34" charset="0"/>
              <a:buNone/>
              <a:defRPr sz="1867" b="1" baseline="0">
                <a:solidFill>
                  <a:srgbClr val="404040"/>
                </a:solidFill>
                <a:latin typeface="+mn-lt"/>
              </a:defRPr>
            </a:lvl1pPr>
          </a:lstStyle>
          <a:p>
            <a:pPr lvl="0"/>
            <a:r>
              <a:rPr lang="en-US" dirty="0"/>
              <a:t>Full Name</a:t>
            </a:r>
            <a:endParaRPr lang="en-ZA" dirty="0"/>
          </a:p>
        </p:txBody>
      </p:sp>
      <p:sp>
        <p:nvSpPr>
          <p:cNvPr id="8" name="Text Placeholder 17">
            <a:extLst>
              <a:ext uri="{FF2B5EF4-FFF2-40B4-BE49-F238E27FC236}">
                <a16:creationId xmlns:a16="http://schemas.microsoft.com/office/drawing/2014/main" id="{80570701-D34C-45AE-9DC0-7F6C6AEBA81C}"/>
              </a:ext>
            </a:extLst>
          </p:cNvPr>
          <p:cNvSpPr>
            <a:spLocks noGrp="1"/>
          </p:cNvSpPr>
          <p:nvPr>
            <p:ph type="body" sz="quarter" idx="16" hasCustomPrompt="1"/>
          </p:nvPr>
        </p:nvSpPr>
        <p:spPr>
          <a:xfrm>
            <a:off x="574962" y="4524360"/>
            <a:ext cx="3127545" cy="254016"/>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r>
              <a:rPr lang="en-US" dirty="0"/>
              <a:t>Title</a:t>
            </a:r>
            <a:endParaRPr lang="en-ZA" dirty="0"/>
          </a:p>
        </p:txBody>
      </p:sp>
      <p:sp>
        <p:nvSpPr>
          <p:cNvPr id="9" name="Text Placeholder 3">
            <a:extLst>
              <a:ext uri="{FF2B5EF4-FFF2-40B4-BE49-F238E27FC236}">
                <a16:creationId xmlns:a16="http://schemas.microsoft.com/office/drawing/2014/main" id="{94FB61EB-80FB-4B94-8B1B-28E9DD0664D4}"/>
              </a:ext>
            </a:extLst>
          </p:cNvPr>
          <p:cNvSpPr>
            <a:spLocks noGrp="1"/>
          </p:cNvSpPr>
          <p:nvPr>
            <p:ph type="body" sz="quarter" idx="19" hasCustomPrompt="1"/>
          </p:nvPr>
        </p:nvSpPr>
        <p:spPr>
          <a:xfrm>
            <a:off x="4038600" y="1926420"/>
            <a:ext cx="3445405" cy="3410232"/>
          </a:xfrm>
          <a:prstGeom prst="rect">
            <a:avLst/>
          </a:prstGeom>
        </p:spPr>
        <p:txBody>
          <a:bodyPr>
            <a:noAutofit/>
          </a:bodyPr>
          <a:lstStyle>
            <a:lvl1pPr marL="0" marR="0" indent="0" algn="l" defTabSz="901231"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600">
                <a:solidFill>
                  <a:srgbClr val="404040"/>
                </a:solidFill>
                <a:latin typeface="+mn-lt"/>
              </a:defRPr>
            </a:lvl1pPr>
            <a:lvl2pPr marL="450231" indent="0">
              <a:buNone/>
              <a:defRPr/>
            </a:lvl2pPr>
            <a:lvl3pPr marL="901231" indent="0">
              <a:buNone/>
              <a:defRPr/>
            </a:lvl3pPr>
            <a:lvl4pPr marL="1351876" indent="0">
              <a:buNone/>
              <a:defRPr/>
            </a:lvl4pPr>
            <a:lvl5pPr marL="1802582" indent="0">
              <a:buNone/>
              <a:defRPr/>
            </a:lvl5pPr>
          </a:lstStyle>
          <a:p>
            <a:pPr marL="0" marR="0" lvl="0" indent="0" algn="l" defTabSz="901231"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dirty="0" smtClean="0"/>
              <a:t>Insert text here. Use bio from ALG website or other marketing materials. Insert experience if appropriate.</a:t>
            </a:r>
            <a:endParaRPr lang="en-ZA" dirty="0"/>
          </a:p>
        </p:txBody>
      </p:sp>
      <p:sp>
        <p:nvSpPr>
          <p:cNvPr id="10" name="Text Placeholder 3">
            <a:extLst>
              <a:ext uri="{FF2B5EF4-FFF2-40B4-BE49-F238E27FC236}">
                <a16:creationId xmlns:a16="http://schemas.microsoft.com/office/drawing/2014/main" id="{98BB95F6-D643-487C-8EED-25D4DD35917F}"/>
              </a:ext>
            </a:extLst>
          </p:cNvPr>
          <p:cNvSpPr>
            <a:spLocks noGrp="1"/>
          </p:cNvSpPr>
          <p:nvPr>
            <p:ph type="body" sz="quarter" idx="20" hasCustomPrompt="1"/>
          </p:nvPr>
        </p:nvSpPr>
        <p:spPr>
          <a:xfrm>
            <a:off x="7763172" y="1922763"/>
            <a:ext cx="3445405" cy="3410232"/>
          </a:xfrm>
          <a:prstGeom prst="rect">
            <a:avLst/>
          </a:prstGeom>
        </p:spPr>
        <p:txBody>
          <a:bodyPr>
            <a:noAutofit/>
          </a:bodyPr>
          <a:lstStyle>
            <a:lvl1pPr marL="0" marR="0" indent="0" algn="l" defTabSz="901231"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600">
                <a:solidFill>
                  <a:srgbClr val="404040"/>
                </a:solidFill>
                <a:latin typeface="+mn-lt"/>
              </a:defRPr>
            </a:lvl1pPr>
            <a:lvl2pPr marL="450231" indent="0">
              <a:buNone/>
              <a:defRPr/>
            </a:lvl2pPr>
            <a:lvl3pPr marL="901231" indent="0">
              <a:buNone/>
              <a:defRPr/>
            </a:lvl3pPr>
            <a:lvl4pPr marL="1351876" indent="0">
              <a:buNone/>
              <a:defRPr/>
            </a:lvl4pPr>
            <a:lvl5pPr marL="1802582" indent="0">
              <a:buNone/>
              <a:defRPr/>
            </a:lvl5pPr>
          </a:lstStyle>
          <a:p>
            <a:pPr marL="0" marR="0" lvl="0" indent="0" algn="l" defTabSz="901231"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dirty="0" smtClean="0"/>
              <a:t>Insert text here. Use bio from ALG website or other marketing materials. Insert experience if appropriate.</a:t>
            </a:r>
            <a:endParaRPr lang="en-ZA" dirty="0" smtClean="0"/>
          </a:p>
        </p:txBody>
      </p:sp>
      <p:sp>
        <p:nvSpPr>
          <p:cNvPr id="11" name="Text Placeholder 17">
            <a:extLst>
              <a:ext uri="{FF2B5EF4-FFF2-40B4-BE49-F238E27FC236}">
                <a16:creationId xmlns:a16="http://schemas.microsoft.com/office/drawing/2014/main" id="{4E60C779-CDE1-47CE-ABFA-E7BF95270D6F}"/>
              </a:ext>
            </a:extLst>
          </p:cNvPr>
          <p:cNvSpPr>
            <a:spLocks noGrp="1"/>
          </p:cNvSpPr>
          <p:nvPr>
            <p:ph type="body" sz="quarter" idx="21"/>
          </p:nvPr>
        </p:nvSpPr>
        <p:spPr>
          <a:xfrm>
            <a:off x="574962" y="4803499"/>
            <a:ext cx="3127545" cy="254016"/>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endParaRPr lang="en-ZA" dirty="0"/>
          </a:p>
        </p:txBody>
      </p:sp>
      <p:sp>
        <p:nvSpPr>
          <p:cNvPr id="12" name="Text Placeholder 17">
            <a:extLst>
              <a:ext uri="{FF2B5EF4-FFF2-40B4-BE49-F238E27FC236}">
                <a16:creationId xmlns:a16="http://schemas.microsoft.com/office/drawing/2014/main" id="{1C242ABA-1C76-404A-AF72-AFCA6487CC1A}"/>
              </a:ext>
            </a:extLst>
          </p:cNvPr>
          <p:cNvSpPr>
            <a:spLocks noGrp="1"/>
          </p:cNvSpPr>
          <p:nvPr>
            <p:ph type="body" sz="quarter" idx="22"/>
          </p:nvPr>
        </p:nvSpPr>
        <p:spPr>
          <a:xfrm>
            <a:off x="574962" y="5082636"/>
            <a:ext cx="3127545" cy="254016"/>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endParaRPr lang="en-ZA" dirty="0"/>
          </a:p>
        </p:txBody>
      </p:sp>
      <p:cxnSp>
        <p:nvCxnSpPr>
          <p:cNvPr id="14" name="Straight Connector 13">
            <a:extLst>
              <a:ext uri="{FF2B5EF4-FFF2-40B4-BE49-F238E27FC236}">
                <a16:creationId xmlns:a16="http://schemas.microsoft.com/office/drawing/2014/main" id="{0BFE2671-A39A-4FC5-9E88-6893ADD79B63}"/>
              </a:ext>
            </a:extLst>
          </p:cNvPr>
          <p:cNvCxnSpPr>
            <a:cxnSpLocks/>
          </p:cNvCxnSpPr>
          <p:nvPr userDrawn="1"/>
        </p:nvCxnSpPr>
        <p:spPr>
          <a:xfrm>
            <a:off x="689032" y="4382192"/>
            <a:ext cx="246564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4D47AC2-E0A0-451E-9B8C-05FBA9002B8A}"/>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E24CECE6-B8FE-4FE6-90D9-8D12A215585E}"/>
              </a:ext>
            </a:extLst>
          </p:cNvPr>
          <p:cNvSpPr>
            <a:spLocks noGrp="1"/>
          </p:cNvSpPr>
          <p:nvPr>
            <p:ph type="sldNum" sz="quarter" idx="4"/>
          </p:nvPr>
        </p:nvSpPr>
        <p:spPr>
          <a:xfrm>
            <a:off x="480233" y="6382857"/>
            <a:ext cx="517451" cy="220035"/>
          </a:xfrm>
          <a:prstGeom prst="rect">
            <a:avLst/>
          </a:prstGeom>
          <a:noFill/>
        </p:spPr>
        <p:txBody>
          <a:bodyPr vert="horz" lIns="67710" tIns="34289" rIns="67710" bIns="34289" rtlCol="0" anchor="ctr"/>
          <a:lstStyle>
            <a:lvl1pPr algn="l">
              <a:defRPr sz="1467" b="0">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17" name="Straight Connector 16">
            <a:extLst>
              <a:ext uri="{FF2B5EF4-FFF2-40B4-BE49-F238E27FC236}">
                <a16:creationId xmlns:a16="http://schemas.microsoft.com/office/drawing/2014/main" id="{26485C98-D824-49F4-B33F-3EF15758DE90}"/>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38942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person profi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0FFA-0956-4A11-AE73-1B0D5E80A1F5}"/>
              </a:ext>
            </a:extLst>
          </p:cNvPr>
          <p:cNvSpPr>
            <a:spLocks noGrp="1"/>
          </p:cNvSpPr>
          <p:nvPr>
            <p:ph type="title"/>
          </p:nvPr>
        </p:nvSpPr>
        <p:spPr/>
        <p:txBody>
          <a:bodyPr/>
          <a:lstStyle/>
          <a:p>
            <a:r>
              <a:rPr lang="en-US"/>
              <a:t>Click to edit Master title style</a:t>
            </a:r>
            <a:endParaRPr lang="en-IE"/>
          </a:p>
        </p:txBody>
      </p:sp>
      <p:sp>
        <p:nvSpPr>
          <p:cNvPr id="5" name="Picture Placeholder 6">
            <a:extLst>
              <a:ext uri="{FF2B5EF4-FFF2-40B4-BE49-F238E27FC236}">
                <a16:creationId xmlns:a16="http://schemas.microsoft.com/office/drawing/2014/main" id="{FEF15716-FEB7-4B78-82C4-CAD0E6FB4816}"/>
              </a:ext>
            </a:extLst>
          </p:cNvPr>
          <p:cNvSpPr>
            <a:spLocks noGrp="1"/>
          </p:cNvSpPr>
          <p:nvPr>
            <p:ph type="pic" sz="quarter" idx="14" hasCustomPrompt="1"/>
          </p:nvPr>
        </p:nvSpPr>
        <p:spPr>
          <a:xfrm>
            <a:off x="582353" y="2054303"/>
            <a:ext cx="2539899" cy="1545255"/>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mn-lt"/>
              </a:defRPr>
            </a:lvl1pPr>
          </a:lstStyle>
          <a:p>
            <a:r>
              <a:rPr lang="en-ZA" dirty="0"/>
              <a:t>Insert Your Photo</a:t>
            </a:r>
          </a:p>
        </p:txBody>
      </p:sp>
      <p:sp>
        <p:nvSpPr>
          <p:cNvPr id="7" name="Text Placeholder 17">
            <a:extLst>
              <a:ext uri="{FF2B5EF4-FFF2-40B4-BE49-F238E27FC236}">
                <a16:creationId xmlns:a16="http://schemas.microsoft.com/office/drawing/2014/main" id="{7C601A8B-D5E4-4900-974A-07F0A31EFAA9}"/>
              </a:ext>
            </a:extLst>
          </p:cNvPr>
          <p:cNvSpPr>
            <a:spLocks noGrp="1"/>
          </p:cNvSpPr>
          <p:nvPr>
            <p:ph type="body" sz="quarter" idx="15" hasCustomPrompt="1"/>
          </p:nvPr>
        </p:nvSpPr>
        <p:spPr>
          <a:xfrm>
            <a:off x="582355" y="3886425"/>
            <a:ext cx="2539900" cy="274603"/>
          </a:xfrm>
          <a:prstGeom prst="rect">
            <a:avLst/>
          </a:prstGeom>
        </p:spPr>
        <p:txBody>
          <a:bodyPr anchor="ctr">
            <a:noAutofit/>
          </a:bodyPr>
          <a:lstStyle>
            <a:lvl1pPr marL="0" indent="0" algn="l">
              <a:buFont typeface="Arial" panose="020B0604020202020204" pitchFamily="34" charset="0"/>
              <a:buNone/>
              <a:defRPr sz="1867" b="1" baseline="0">
                <a:solidFill>
                  <a:srgbClr val="404040"/>
                </a:solidFill>
                <a:latin typeface="+mn-lt"/>
              </a:defRPr>
            </a:lvl1pPr>
          </a:lstStyle>
          <a:p>
            <a:pPr lvl="0"/>
            <a:r>
              <a:rPr lang="en-US" dirty="0"/>
              <a:t>Full Name</a:t>
            </a:r>
            <a:endParaRPr lang="en-ZA" dirty="0"/>
          </a:p>
        </p:txBody>
      </p:sp>
      <p:sp>
        <p:nvSpPr>
          <p:cNvPr id="8" name="Text Placeholder 17">
            <a:extLst>
              <a:ext uri="{FF2B5EF4-FFF2-40B4-BE49-F238E27FC236}">
                <a16:creationId xmlns:a16="http://schemas.microsoft.com/office/drawing/2014/main" id="{80570701-D34C-45AE-9DC0-7F6C6AEBA81C}"/>
              </a:ext>
            </a:extLst>
          </p:cNvPr>
          <p:cNvSpPr>
            <a:spLocks noGrp="1"/>
          </p:cNvSpPr>
          <p:nvPr>
            <p:ph type="body" sz="quarter" idx="16" hasCustomPrompt="1"/>
          </p:nvPr>
        </p:nvSpPr>
        <p:spPr>
          <a:xfrm>
            <a:off x="582352" y="4360883"/>
            <a:ext cx="2539901" cy="206288"/>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r>
              <a:rPr lang="en-US" dirty="0"/>
              <a:t>Title</a:t>
            </a:r>
            <a:endParaRPr lang="en-ZA" dirty="0"/>
          </a:p>
        </p:txBody>
      </p:sp>
      <p:sp>
        <p:nvSpPr>
          <p:cNvPr id="11" name="Text Placeholder 17">
            <a:extLst>
              <a:ext uri="{FF2B5EF4-FFF2-40B4-BE49-F238E27FC236}">
                <a16:creationId xmlns:a16="http://schemas.microsoft.com/office/drawing/2014/main" id="{4E60C779-CDE1-47CE-ABFA-E7BF95270D6F}"/>
              </a:ext>
            </a:extLst>
          </p:cNvPr>
          <p:cNvSpPr>
            <a:spLocks noGrp="1"/>
          </p:cNvSpPr>
          <p:nvPr>
            <p:ph type="body" sz="quarter" idx="21"/>
          </p:nvPr>
        </p:nvSpPr>
        <p:spPr>
          <a:xfrm>
            <a:off x="582352" y="4640021"/>
            <a:ext cx="2539901" cy="206288"/>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endParaRPr lang="en-ZA" dirty="0"/>
          </a:p>
        </p:txBody>
      </p:sp>
      <p:sp>
        <p:nvSpPr>
          <p:cNvPr id="12" name="Text Placeholder 17">
            <a:extLst>
              <a:ext uri="{FF2B5EF4-FFF2-40B4-BE49-F238E27FC236}">
                <a16:creationId xmlns:a16="http://schemas.microsoft.com/office/drawing/2014/main" id="{1C242ABA-1C76-404A-AF72-AFCA6487CC1A}"/>
              </a:ext>
            </a:extLst>
          </p:cNvPr>
          <p:cNvSpPr>
            <a:spLocks noGrp="1"/>
          </p:cNvSpPr>
          <p:nvPr>
            <p:ph type="body" sz="quarter" idx="22"/>
          </p:nvPr>
        </p:nvSpPr>
        <p:spPr>
          <a:xfrm>
            <a:off x="582352" y="4919159"/>
            <a:ext cx="2539901" cy="206288"/>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endParaRPr lang="en-ZA" dirty="0"/>
          </a:p>
        </p:txBody>
      </p:sp>
      <p:cxnSp>
        <p:nvCxnSpPr>
          <p:cNvPr id="14" name="Straight Connector 13">
            <a:extLst>
              <a:ext uri="{FF2B5EF4-FFF2-40B4-BE49-F238E27FC236}">
                <a16:creationId xmlns:a16="http://schemas.microsoft.com/office/drawing/2014/main" id="{0BFE2671-A39A-4FC5-9E88-6893ADD79B63}"/>
              </a:ext>
            </a:extLst>
          </p:cNvPr>
          <p:cNvCxnSpPr>
            <a:cxnSpLocks/>
          </p:cNvCxnSpPr>
          <p:nvPr userDrawn="1"/>
        </p:nvCxnSpPr>
        <p:spPr>
          <a:xfrm>
            <a:off x="697280" y="4170987"/>
            <a:ext cx="191389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Picture Placeholder 6">
            <a:extLst>
              <a:ext uri="{FF2B5EF4-FFF2-40B4-BE49-F238E27FC236}">
                <a16:creationId xmlns:a16="http://schemas.microsoft.com/office/drawing/2014/main" id="{EB1F5868-2E2E-46E8-9A42-08B203198671}"/>
              </a:ext>
            </a:extLst>
          </p:cNvPr>
          <p:cNvSpPr>
            <a:spLocks noGrp="1"/>
          </p:cNvSpPr>
          <p:nvPr>
            <p:ph type="pic" sz="quarter" idx="23" hasCustomPrompt="1"/>
          </p:nvPr>
        </p:nvSpPr>
        <p:spPr>
          <a:xfrm>
            <a:off x="6307865" y="2054303"/>
            <a:ext cx="2539899" cy="1545255"/>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mn-lt"/>
              </a:defRPr>
            </a:lvl1pPr>
          </a:lstStyle>
          <a:p>
            <a:r>
              <a:rPr lang="en-ZA" dirty="0"/>
              <a:t>Insert Your Photo</a:t>
            </a:r>
          </a:p>
        </p:txBody>
      </p:sp>
      <p:sp>
        <p:nvSpPr>
          <p:cNvPr id="15" name="Text Placeholder 17">
            <a:extLst>
              <a:ext uri="{FF2B5EF4-FFF2-40B4-BE49-F238E27FC236}">
                <a16:creationId xmlns:a16="http://schemas.microsoft.com/office/drawing/2014/main" id="{65306246-BBCA-4941-BCBB-81D1B9DA5E7A}"/>
              </a:ext>
            </a:extLst>
          </p:cNvPr>
          <p:cNvSpPr>
            <a:spLocks noGrp="1"/>
          </p:cNvSpPr>
          <p:nvPr>
            <p:ph type="body" sz="quarter" idx="24" hasCustomPrompt="1"/>
          </p:nvPr>
        </p:nvSpPr>
        <p:spPr>
          <a:xfrm>
            <a:off x="6307867" y="3886425"/>
            <a:ext cx="2539900" cy="274603"/>
          </a:xfrm>
          <a:prstGeom prst="rect">
            <a:avLst/>
          </a:prstGeom>
        </p:spPr>
        <p:txBody>
          <a:bodyPr anchor="ctr">
            <a:noAutofit/>
          </a:bodyPr>
          <a:lstStyle>
            <a:lvl1pPr marL="0" indent="0" algn="l">
              <a:buFont typeface="Arial" panose="020B0604020202020204" pitchFamily="34" charset="0"/>
              <a:buNone/>
              <a:defRPr sz="1867" b="1" baseline="0">
                <a:solidFill>
                  <a:srgbClr val="404040"/>
                </a:solidFill>
                <a:latin typeface="+mn-lt"/>
              </a:defRPr>
            </a:lvl1pPr>
          </a:lstStyle>
          <a:p>
            <a:pPr lvl="0"/>
            <a:r>
              <a:rPr lang="en-US" dirty="0"/>
              <a:t>Full Name</a:t>
            </a:r>
            <a:endParaRPr lang="en-ZA" dirty="0"/>
          </a:p>
        </p:txBody>
      </p:sp>
      <p:sp>
        <p:nvSpPr>
          <p:cNvPr id="16" name="Text Placeholder 17">
            <a:extLst>
              <a:ext uri="{FF2B5EF4-FFF2-40B4-BE49-F238E27FC236}">
                <a16:creationId xmlns:a16="http://schemas.microsoft.com/office/drawing/2014/main" id="{F9CDC5A8-D3F2-4455-A2BB-FF2193B18DF7}"/>
              </a:ext>
            </a:extLst>
          </p:cNvPr>
          <p:cNvSpPr>
            <a:spLocks noGrp="1"/>
          </p:cNvSpPr>
          <p:nvPr>
            <p:ph type="body" sz="quarter" idx="25" hasCustomPrompt="1"/>
          </p:nvPr>
        </p:nvSpPr>
        <p:spPr>
          <a:xfrm>
            <a:off x="6307865" y="4360883"/>
            <a:ext cx="2539901" cy="206288"/>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r>
              <a:rPr lang="en-US" dirty="0"/>
              <a:t>Title</a:t>
            </a:r>
            <a:endParaRPr lang="en-ZA" dirty="0"/>
          </a:p>
        </p:txBody>
      </p:sp>
      <p:sp>
        <p:nvSpPr>
          <p:cNvPr id="17" name="Text Placeholder 17">
            <a:extLst>
              <a:ext uri="{FF2B5EF4-FFF2-40B4-BE49-F238E27FC236}">
                <a16:creationId xmlns:a16="http://schemas.microsoft.com/office/drawing/2014/main" id="{F79D789B-A0CB-47B0-835E-DBB1A6D0D52B}"/>
              </a:ext>
            </a:extLst>
          </p:cNvPr>
          <p:cNvSpPr>
            <a:spLocks noGrp="1"/>
          </p:cNvSpPr>
          <p:nvPr>
            <p:ph type="body" sz="quarter" idx="26"/>
          </p:nvPr>
        </p:nvSpPr>
        <p:spPr>
          <a:xfrm>
            <a:off x="6307865" y="4640021"/>
            <a:ext cx="2539901" cy="206288"/>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endParaRPr lang="en-ZA" dirty="0"/>
          </a:p>
        </p:txBody>
      </p:sp>
      <p:sp>
        <p:nvSpPr>
          <p:cNvPr id="18" name="Text Placeholder 17">
            <a:extLst>
              <a:ext uri="{FF2B5EF4-FFF2-40B4-BE49-F238E27FC236}">
                <a16:creationId xmlns:a16="http://schemas.microsoft.com/office/drawing/2014/main" id="{7CA93C7E-7DC7-470C-889A-CCFAAED8AD7F}"/>
              </a:ext>
            </a:extLst>
          </p:cNvPr>
          <p:cNvSpPr>
            <a:spLocks noGrp="1"/>
          </p:cNvSpPr>
          <p:nvPr>
            <p:ph type="body" sz="quarter" idx="27"/>
          </p:nvPr>
        </p:nvSpPr>
        <p:spPr>
          <a:xfrm>
            <a:off x="6307865" y="4919159"/>
            <a:ext cx="2539901" cy="206288"/>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endParaRPr lang="en-ZA" dirty="0"/>
          </a:p>
        </p:txBody>
      </p:sp>
      <p:cxnSp>
        <p:nvCxnSpPr>
          <p:cNvPr id="19" name="Straight Connector 18">
            <a:extLst>
              <a:ext uri="{FF2B5EF4-FFF2-40B4-BE49-F238E27FC236}">
                <a16:creationId xmlns:a16="http://schemas.microsoft.com/office/drawing/2014/main" id="{6C00234F-E279-402D-86A6-CC6F961D879E}"/>
              </a:ext>
            </a:extLst>
          </p:cNvPr>
          <p:cNvCxnSpPr>
            <a:cxnSpLocks/>
          </p:cNvCxnSpPr>
          <p:nvPr userDrawn="1"/>
        </p:nvCxnSpPr>
        <p:spPr>
          <a:xfrm>
            <a:off x="6422716" y="4170987"/>
            <a:ext cx="191389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Text Placeholder 3">
            <a:extLst>
              <a:ext uri="{FF2B5EF4-FFF2-40B4-BE49-F238E27FC236}">
                <a16:creationId xmlns:a16="http://schemas.microsoft.com/office/drawing/2014/main" id="{F04A117B-0FE0-4763-97FE-20E4B5DCA4EA}"/>
              </a:ext>
            </a:extLst>
          </p:cNvPr>
          <p:cNvSpPr>
            <a:spLocks noGrp="1"/>
          </p:cNvSpPr>
          <p:nvPr>
            <p:ph type="body" sz="quarter" idx="19" hasCustomPrompt="1"/>
          </p:nvPr>
        </p:nvSpPr>
        <p:spPr>
          <a:xfrm>
            <a:off x="3302920" y="2074707"/>
            <a:ext cx="2646117" cy="3410232"/>
          </a:xfrm>
          <a:prstGeom prst="rect">
            <a:avLst/>
          </a:prstGeom>
        </p:spPr>
        <p:txBody>
          <a:bodyPr>
            <a:noAutofit/>
          </a:bodyPr>
          <a:lstStyle>
            <a:lvl1pPr marL="0" marR="0" indent="0" algn="l" defTabSz="901231"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600">
                <a:solidFill>
                  <a:srgbClr val="404040"/>
                </a:solidFill>
                <a:latin typeface="+mn-lt"/>
              </a:defRPr>
            </a:lvl1pPr>
            <a:lvl2pPr marL="450231" indent="0">
              <a:buNone/>
              <a:defRPr/>
            </a:lvl2pPr>
            <a:lvl3pPr marL="901231" indent="0">
              <a:buNone/>
              <a:defRPr/>
            </a:lvl3pPr>
            <a:lvl4pPr marL="1351876" indent="0">
              <a:buNone/>
              <a:defRPr/>
            </a:lvl4pPr>
            <a:lvl5pPr marL="1802582" indent="0">
              <a:buNone/>
              <a:defRPr/>
            </a:lvl5pPr>
          </a:lstStyle>
          <a:p>
            <a:pPr marL="0" marR="0" lvl="0" indent="0" algn="l" defTabSz="901231"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dirty="0" smtClean="0"/>
              <a:t>Insert text here. Use bio from ALG website or other marketing materials. </a:t>
            </a:r>
            <a:endParaRPr lang="en-ZA" dirty="0"/>
          </a:p>
        </p:txBody>
      </p:sp>
      <p:sp>
        <p:nvSpPr>
          <p:cNvPr id="33" name="Text Placeholder 3">
            <a:extLst>
              <a:ext uri="{FF2B5EF4-FFF2-40B4-BE49-F238E27FC236}">
                <a16:creationId xmlns:a16="http://schemas.microsoft.com/office/drawing/2014/main" id="{AB3848A1-A396-4245-9487-79508CC794D5}"/>
              </a:ext>
            </a:extLst>
          </p:cNvPr>
          <p:cNvSpPr>
            <a:spLocks noGrp="1"/>
          </p:cNvSpPr>
          <p:nvPr>
            <p:ph type="body" sz="quarter" idx="28" hasCustomPrompt="1"/>
          </p:nvPr>
        </p:nvSpPr>
        <p:spPr>
          <a:xfrm>
            <a:off x="9028432" y="2074707"/>
            <a:ext cx="2646117" cy="3410232"/>
          </a:xfrm>
          <a:prstGeom prst="rect">
            <a:avLst/>
          </a:prstGeom>
        </p:spPr>
        <p:txBody>
          <a:bodyPr>
            <a:noAutofit/>
          </a:bodyPr>
          <a:lstStyle>
            <a:lvl1pPr marL="0" marR="0" indent="0" algn="l" defTabSz="901231"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600">
                <a:solidFill>
                  <a:srgbClr val="404040"/>
                </a:solidFill>
                <a:latin typeface="+mn-lt"/>
              </a:defRPr>
            </a:lvl1pPr>
            <a:lvl2pPr marL="450231" indent="0">
              <a:buNone/>
              <a:defRPr/>
            </a:lvl2pPr>
            <a:lvl3pPr marL="901231" indent="0">
              <a:buNone/>
              <a:defRPr/>
            </a:lvl3pPr>
            <a:lvl4pPr marL="1351876" indent="0">
              <a:buNone/>
              <a:defRPr/>
            </a:lvl4pPr>
            <a:lvl5pPr marL="1802582" indent="0">
              <a:buNone/>
              <a:defRPr/>
            </a:lvl5pPr>
          </a:lstStyle>
          <a:p>
            <a:pPr marL="0" marR="0" lvl="0" indent="0" algn="l" defTabSz="901231"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dirty="0" smtClean="0"/>
              <a:t>Insert text here. Use bio from ALG website or other marketing materials. </a:t>
            </a:r>
            <a:endParaRPr lang="en-ZA" dirty="0"/>
          </a:p>
        </p:txBody>
      </p:sp>
      <p:cxnSp>
        <p:nvCxnSpPr>
          <p:cNvPr id="20" name="Straight Connector 19">
            <a:extLst>
              <a:ext uri="{FF2B5EF4-FFF2-40B4-BE49-F238E27FC236}">
                <a16:creationId xmlns:a16="http://schemas.microsoft.com/office/drawing/2014/main" id="{E467A01C-D58F-4B0B-93E0-34A1355FE661}"/>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A0E8A8CD-DDE5-40ED-A602-D824B5E41938}"/>
              </a:ext>
            </a:extLst>
          </p:cNvPr>
          <p:cNvSpPr>
            <a:spLocks noGrp="1"/>
          </p:cNvSpPr>
          <p:nvPr>
            <p:ph type="sldNum" sz="quarter" idx="4"/>
          </p:nvPr>
        </p:nvSpPr>
        <p:spPr>
          <a:xfrm>
            <a:off x="480233" y="6382857"/>
            <a:ext cx="517451" cy="220035"/>
          </a:xfrm>
          <a:prstGeom prst="rect">
            <a:avLst/>
          </a:prstGeom>
          <a:noFill/>
        </p:spPr>
        <p:txBody>
          <a:bodyPr vert="horz" lIns="67710" tIns="34289" rIns="67710" bIns="34289" rtlCol="0" anchor="ctr"/>
          <a:lstStyle>
            <a:lvl1pPr algn="l">
              <a:defRPr sz="1467" b="0">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22" name="Straight Connector 21">
            <a:extLst>
              <a:ext uri="{FF2B5EF4-FFF2-40B4-BE49-F238E27FC236}">
                <a16:creationId xmlns:a16="http://schemas.microsoft.com/office/drawing/2014/main" id="{21D9009C-4E39-4D61-8D0D-99A5066E9AA3}"/>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8711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person profi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0FFA-0956-4A11-AE73-1B0D5E80A1F5}"/>
              </a:ext>
            </a:extLst>
          </p:cNvPr>
          <p:cNvSpPr>
            <a:spLocks noGrp="1"/>
          </p:cNvSpPr>
          <p:nvPr>
            <p:ph type="title"/>
          </p:nvPr>
        </p:nvSpPr>
        <p:spPr/>
        <p:txBody>
          <a:bodyPr/>
          <a:lstStyle/>
          <a:p>
            <a:r>
              <a:rPr lang="en-US"/>
              <a:t>Click to edit Master title style</a:t>
            </a:r>
            <a:endParaRPr lang="en-IE"/>
          </a:p>
        </p:txBody>
      </p:sp>
      <p:sp>
        <p:nvSpPr>
          <p:cNvPr id="5" name="Picture Placeholder 6">
            <a:extLst>
              <a:ext uri="{FF2B5EF4-FFF2-40B4-BE49-F238E27FC236}">
                <a16:creationId xmlns:a16="http://schemas.microsoft.com/office/drawing/2014/main" id="{FEF15716-FEB7-4B78-82C4-CAD0E6FB4816}"/>
              </a:ext>
            </a:extLst>
          </p:cNvPr>
          <p:cNvSpPr>
            <a:spLocks noGrp="1"/>
          </p:cNvSpPr>
          <p:nvPr>
            <p:ph type="pic" sz="quarter" idx="14" hasCustomPrompt="1"/>
          </p:nvPr>
        </p:nvSpPr>
        <p:spPr>
          <a:xfrm>
            <a:off x="911055" y="2025925"/>
            <a:ext cx="2933700" cy="1784839"/>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mn-lt"/>
              </a:defRPr>
            </a:lvl1pPr>
          </a:lstStyle>
          <a:p>
            <a:r>
              <a:rPr lang="en-ZA" dirty="0"/>
              <a:t>Insert Your Photo</a:t>
            </a:r>
          </a:p>
        </p:txBody>
      </p:sp>
      <p:sp>
        <p:nvSpPr>
          <p:cNvPr id="7" name="Text Placeholder 17">
            <a:extLst>
              <a:ext uri="{FF2B5EF4-FFF2-40B4-BE49-F238E27FC236}">
                <a16:creationId xmlns:a16="http://schemas.microsoft.com/office/drawing/2014/main" id="{7C601A8B-D5E4-4900-974A-07F0A31EFAA9}"/>
              </a:ext>
            </a:extLst>
          </p:cNvPr>
          <p:cNvSpPr>
            <a:spLocks noGrp="1"/>
          </p:cNvSpPr>
          <p:nvPr>
            <p:ph type="body" sz="quarter" idx="15" hasCustomPrompt="1"/>
          </p:nvPr>
        </p:nvSpPr>
        <p:spPr>
          <a:xfrm>
            <a:off x="911056" y="4055053"/>
            <a:ext cx="2933701" cy="317179"/>
          </a:xfrm>
          <a:prstGeom prst="rect">
            <a:avLst/>
          </a:prstGeom>
        </p:spPr>
        <p:txBody>
          <a:bodyPr anchor="ctr">
            <a:noAutofit/>
          </a:bodyPr>
          <a:lstStyle>
            <a:lvl1pPr marL="0" indent="0" algn="l">
              <a:buFont typeface="Arial" panose="020B0604020202020204" pitchFamily="34" charset="0"/>
              <a:buNone/>
              <a:defRPr sz="1867" b="1" baseline="0">
                <a:solidFill>
                  <a:srgbClr val="404040"/>
                </a:solidFill>
                <a:latin typeface="+mn-lt"/>
              </a:defRPr>
            </a:lvl1pPr>
          </a:lstStyle>
          <a:p>
            <a:pPr lvl="0"/>
            <a:r>
              <a:rPr lang="en-US" dirty="0"/>
              <a:t>Full Name</a:t>
            </a:r>
            <a:endParaRPr lang="en-ZA" dirty="0"/>
          </a:p>
        </p:txBody>
      </p:sp>
      <p:sp>
        <p:nvSpPr>
          <p:cNvPr id="8" name="Text Placeholder 17">
            <a:extLst>
              <a:ext uri="{FF2B5EF4-FFF2-40B4-BE49-F238E27FC236}">
                <a16:creationId xmlns:a16="http://schemas.microsoft.com/office/drawing/2014/main" id="{80570701-D34C-45AE-9DC0-7F6C6AEBA81C}"/>
              </a:ext>
            </a:extLst>
          </p:cNvPr>
          <p:cNvSpPr>
            <a:spLocks noGrp="1"/>
          </p:cNvSpPr>
          <p:nvPr>
            <p:ph type="body" sz="quarter" idx="16" hasCustomPrompt="1"/>
          </p:nvPr>
        </p:nvSpPr>
        <p:spPr>
          <a:xfrm>
            <a:off x="911056" y="4540104"/>
            <a:ext cx="2933701" cy="238272"/>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r>
              <a:rPr lang="en-US" dirty="0"/>
              <a:t>Title</a:t>
            </a:r>
            <a:endParaRPr lang="en-ZA" dirty="0"/>
          </a:p>
        </p:txBody>
      </p:sp>
      <p:sp>
        <p:nvSpPr>
          <p:cNvPr id="11" name="Text Placeholder 17">
            <a:extLst>
              <a:ext uri="{FF2B5EF4-FFF2-40B4-BE49-F238E27FC236}">
                <a16:creationId xmlns:a16="http://schemas.microsoft.com/office/drawing/2014/main" id="{4E60C779-CDE1-47CE-ABFA-E7BF95270D6F}"/>
              </a:ext>
            </a:extLst>
          </p:cNvPr>
          <p:cNvSpPr>
            <a:spLocks noGrp="1"/>
          </p:cNvSpPr>
          <p:nvPr>
            <p:ph type="body" sz="quarter" idx="21"/>
          </p:nvPr>
        </p:nvSpPr>
        <p:spPr>
          <a:xfrm>
            <a:off x="911056" y="4819243"/>
            <a:ext cx="2933701" cy="238272"/>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endParaRPr lang="en-ZA" dirty="0"/>
          </a:p>
        </p:txBody>
      </p:sp>
      <p:sp>
        <p:nvSpPr>
          <p:cNvPr id="12" name="Text Placeholder 17">
            <a:extLst>
              <a:ext uri="{FF2B5EF4-FFF2-40B4-BE49-F238E27FC236}">
                <a16:creationId xmlns:a16="http://schemas.microsoft.com/office/drawing/2014/main" id="{1C242ABA-1C76-404A-AF72-AFCA6487CC1A}"/>
              </a:ext>
            </a:extLst>
          </p:cNvPr>
          <p:cNvSpPr>
            <a:spLocks noGrp="1"/>
          </p:cNvSpPr>
          <p:nvPr>
            <p:ph type="body" sz="quarter" idx="22"/>
          </p:nvPr>
        </p:nvSpPr>
        <p:spPr>
          <a:xfrm>
            <a:off x="911056" y="5098380"/>
            <a:ext cx="2933701" cy="238272"/>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endParaRPr lang="en-ZA" dirty="0"/>
          </a:p>
        </p:txBody>
      </p:sp>
      <p:cxnSp>
        <p:nvCxnSpPr>
          <p:cNvPr id="14" name="Straight Connector 13">
            <a:extLst>
              <a:ext uri="{FF2B5EF4-FFF2-40B4-BE49-F238E27FC236}">
                <a16:creationId xmlns:a16="http://schemas.microsoft.com/office/drawing/2014/main" id="{0BFE2671-A39A-4FC5-9E88-6893ADD79B63}"/>
              </a:ext>
            </a:extLst>
          </p:cNvPr>
          <p:cNvCxnSpPr>
            <a:cxnSpLocks/>
          </p:cNvCxnSpPr>
          <p:nvPr userDrawn="1"/>
        </p:nvCxnSpPr>
        <p:spPr>
          <a:xfrm>
            <a:off x="1025903" y="4382966"/>
            <a:ext cx="2312828" cy="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Picture Placeholder 6">
            <a:extLst>
              <a:ext uri="{FF2B5EF4-FFF2-40B4-BE49-F238E27FC236}">
                <a16:creationId xmlns:a16="http://schemas.microsoft.com/office/drawing/2014/main" id="{EB1F5868-2E2E-46E8-9A42-08B203198671}"/>
              </a:ext>
            </a:extLst>
          </p:cNvPr>
          <p:cNvSpPr>
            <a:spLocks noGrp="1"/>
          </p:cNvSpPr>
          <p:nvPr>
            <p:ph type="pic" sz="quarter" idx="23" hasCustomPrompt="1"/>
          </p:nvPr>
        </p:nvSpPr>
        <p:spPr>
          <a:xfrm>
            <a:off x="4532231" y="2025925"/>
            <a:ext cx="2933700" cy="1784839"/>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mn-lt"/>
              </a:defRPr>
            </a:lvl1pPr>
          </a:lstStyle>
          <a:p>
            <a:r>
              <a:rPr lang="en-ZA" dirty="0"/>
              <a:t>Insert Your Photo</a:t>
            </a:r>
          </a:p>
        </p:txBody>
      </p:sp>
      <p:sp>
        <p:nvSpPr>
          <p:cNvPr id="15" name="Text Placeholder 17">
            <a:extLst>
              <a:ext uri="{FF2B5EF4-FFF2-40B4-BE49-F238E27FC236}">
                <a16:creationId xmlns:a16="http://schemas.microsoft.com/office/drawing/2014/main" id="{65306246-BBCA-4941-BCBB-81D1B9DA5E7A}"/>
              </a:ext>
            </a:extLst>
          </p:cNvPr>
          <p:cNvSpPr>
            <a:spLocks noGrp="1"/>
          </p:cNvSpPr>
          <p:nvPr>
            <p:ph type="body" sz="quarter" idx="24" hasCustomPrompt="1"/>
          </p:nvPr>
        </p:nvSpPr>
        <p:spPr>
          <a:xfrm>
            <a:off x="4532228" y="4055053"/>
            <a:ext cx="2933701" cy="317179"/>
          </a:xfrm>
          <a:prstGeom prst="rect">
            <a:avLst/>
          </a:prstGeom>
        </p:spPr>
        <p:txBody>
          <a:bodyPr anchor="ctr">
            <a:noAutofit/>
          </a:bodyPr>
          <a:lstStyle>
            <a:lvl1pPr marL="0" indent="0" algn="l">
              <a:buFont typeface="Arial" panose="020B0604020202020204" pitchFamily="34" charset="0"/>
              <a:buNone/>
              <a:defRPr sz="1867" b="1" baseline="0">
                <a:solidFill>
                  <a:srgbClr val="404040"/>
                </a:solidFill>
                <a:latin typeface="+mn-lt"/>
              </a:defRPr>
            </a:lvl1pPr>
          </a:lstStyle>
          <a:p>
            <a:pPr lvl="0"/>
            <a:r>
              <a:rPr lang="en-US" dirty="0"/>
              <a:t>Full Name</a:t>
            </a:r>
            <a:endParaRPr lang="en-ZA" dirty="0"/>
          </a:p>
        </p:txBody>
      </p:sp>
      <p:sp>
        <p:nvSpPr>
          <p:cNvPr id="16" name="Text Placeholder 17">
            <a:extLst>
              <a:ext uri="{FF2B5EF4-FFF2-40B4-BE49-F238E27FC236}">
                <a16:creationId xmlns:a16="http://schemas.microsoft.com/office/drawing/2014/main" id="{F9CDC5A8-D3F2-4455-A2BB-FF2193B18DF7}"/>
              </a:ext>
            </a:extLst>
          </p:cNvPr>
          <p:cNvSpPr>
            <a:spLocks noGrp="1"/>
          </p:cNvSpPr>
          <p:nvPr>
            <p:ph type="body" sz="quarter" idx="25" hasCustomPrompt="1"/>
          </p:nvPr>
        </p:nvSpPr>
        <p:spPr>
          <a:xfrm>
            <a:off x="4532228" y="4540104"/>
            <a:ext cx="2933701" cy="238272"/>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r>
              <a:rPr lang="en-US" dirty="0"/>
              <a:t>Title</a:t>
            </a:r>
            <a:endParaRPr lang="en-ZA" dirty="0"/>
          </a:p>
        </p:txBody>
      </p:sp>
      <p:sp>
        <p:nvSpPr>
          <p:cNvPr id="17" name="Text Placeholder 17">
            <a:extLst>
              <a:ext uri="{FF2B5EF4-FFF2-40B4-BE49-F238E27FC236}">
                <a16:creationId xmlns:a16="http://schemas.microsoft.com/office/drawing/2014/main" id="{F79D789B-A0CB-47B0-835E-DBB1A6D0D52B}"/>
              </a:ext>
            </a:extLst>
          </p:cNvPr>
          <p:cNvSpPr>
            <a:spLocks noGrp="1"/>
          </p:cNvSpPr>
          <p:nvPr>
            <p:ph type="body" sz="quarter" idx="26"/>
          </p:nvPr>
        </p:nvSpPr>
        <p:spPr>
          <a:xfrm>
            <a:off x="4532228" y="4819243"/>
            <a:ext cx="2933701" cy="238272"/>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endParaRPr lang="en-ZA" dirty="0"/>
          </a:p>
        </p:txBody>
      </p:sp>
      <p:sp>
        <p:nvSpPr>
          <p:cNvPr id="18" name="Text Placeholder 17">
            <a:extLst>
              <a:ext uri="{FF2B5EF4-FFF2-40B4-BE49-F238E27FC236}">
                <a16:creationId xmlns:a16="http://schemas.microsoft.com/office/drawing/2014/main" id="{7CA93C7E-7DC7-470C-889A-CCFAAED8AD7F}"/>
              </a:ext>
            </a:extLst>
          </p:cNvPr>
          <p:cNvSpPr>
            <a:spLocks noGrp="1"/>
          </p:cNvSpPr>
          <p:nvPr>
            <p:ph type="body" sz="quarter" idx="27"/>
          </p:nvPr>
        </p:nvSpPr>
        <p:spPr>
          <a:xfrm>
            <a:off x="4532228" y="5098380"/>
            <a:ext cx="2933701" cy="238272"/>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endParaRPr lang="en-ZA" dirty="0"/>
          </a:p>
        </p:txBody>
      </p:sp>
      <p:cxnSp>
        <p:nvCxnSpPr>
          <p:cNvPr id="19" name="Straight Connector 18">
            <a:extLst>
              <a:ext uri="{FF2B5EF4-FFF2-40B4-BE49-F238E27FC236}">
                <a16:creationId xmlns:a16="http://schemas.microsoft.com/office/drawing/2014/main" id="{6C00234F-E279-402D-86A6-CC6F961D879E}"/>
              </a:ext>
            </a:extLst>
          </p:cNvPr>
          <p:cNvCxnSpPr>
            <a:cxnSpLocks/>
          </p:cNvCxnSpPr>
          <p:nvPr userDrawn="1"/>
        </p:nvCxnSpPr>
        <p:spPr>
          <a:xfrm>
            <a:off x="4647075" y="4382966"/>
            <a:ext cx="2312828" cy="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Picture Placeholder 6">
            <a:extLst>
              <a:ext uri="{FF2B5EF4-FFF2-40B4-BE49-F238E27FC236}">
                <a16:creationId xmlns:a16="http://schemas.microsoft.com/office/drawing/2014/main" id="{7739493E-19F8-475C-8220-FF1D31E8DC43}"/>
              </a:ext>
            </a:extLst>
          </p:cNvPr>
          <p:cNvSpPr>
            <a:spLocks noGrp="1"/>
          </p:cNvSpPr>
          <p:nvPr>
            <p:ph type="pic" sz="quarter" idx="28" hasCustomPrompt="1"/>
          </p:nvPr>
        </p:nvSpPr>
        <p:spPr>
          <a:xfrm>
            <a:off x="8153403" y="2025925"/>
            <a:ext cx="2933700" cy="1784839"/>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mn-lt"/>
              </a:defRPr>
            </a:lvl1pPr>
          </a:lstStyle>
          <a:p>
            <a:r>
              <a:rPr lang="en-ZA" dirty="0"/>
              <a:t>Insert Your Photo</a:t>
            </a:r>
          </a:p>
        </p:txBody>
      </p:sp>
      <p:sp>
        <p:nvSpPr>
          <p:cNvPr id="21" name="Text Placeholder 17">
            <a:extLst>
              <a:ext uri="{FF2B5EF4-FFF2-40B4-BE49-F238E27FC236}">
                <a16:creationId xmlns:a16="http://schemas.microsoft.com/office/drawing/2014/main" id="{3B259369-10F9-42F0-BC18-261AB7522719}"/>
              </a:ext>
            </a:extLst>
          </p:cNvPr>
          <p:cNvSpPr>
            <a:spLocks noGrp="1"/>
          </p:cNvSpPr>
          <p:nvPr>
            <p:ph type="body" sz="quarter" idx="29" hasCustomPrompt="1"/>
          </p:nvPr>
        </p:nvSpPr>
        <p:spPr>
          <a:xfrm>
            <a:off x="8153400" y="4055053"/>
            <a:ext cx="2933701" cy="317179"/>
          </a:xfrm>
          <a:prstGeom prst="rect">
            <a:avLst/>
          </a:prstGeom>
        </p:spPr>
        <p:txBody>
          <a:bodyPr anchor="ctr">
            <a:noAutofit/>
          </a:bodyPr>
          <a:lstStyle>
            <a:lvl1pPr marL="0" indent="0" algn="l">
              <a:buFont typeface="Arial" panose="020B0604020202020204" pitchFamily="34" charset="0"/>
              <a:buNone/>
              <a:defRPr sz="1867" b="1" baseline="0">
                <a:solidFill>
                  <a:srgbClr val="404040"/>
                </a:solidFill>
                <a:latin typeface="+mn-lt"/>
              </a:defRPr>
            </a:lvl1pPr>
          </a:lstStyle>
          <a:p>
            <a:pPr lvl="0"/>
            <a:r>
              <a:rPr lang="en-US" dirty="0"/>
              <a:t>Full Name</a:t>
            </a:r>
            <a:endParaRPr lang="en-ZA" dirty="0"/>
          </a:p>
        </p:txBody>
      </p:sp>
      <p:sp>
        <p:nvSpPr>
          <p:cNvPr id="22" name="Text Placeholder 17">
            <a:extLst>
              <a:ext uri="{FF2B5EF4-FFF2-40B4-BE49-F238E27FC236}">
                <a16:creationId xmlns:a16="http://schemas.microsoft.com/office/drawing/2014/main" id="{16371C5F-6E16-43A1-A88A-8F9FAC391908}"/>
              </a:ext>
            </a:extLst>
          </p:cNvPr>
          <p:cNvSpPr>
            <a:spLocks noGrp="1"/>
          </p:cNvSpPr>
          <p:nvPr>
            <p:ph type="body" sz="quarter" idx="30" hasCustomPrompt="1"/>
          </p:nvPr>
        </p:nvSpPr>
        <p:spPr>
          <a:xfrm>
            <a:off x="8153400" y="4540104"/>
            <a:ext cx="2933701" cy="238272"/>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r>
              <a:rPr lang="en-US" dirty="0"/>
              <a:t>Title</a:t>
            </a:r>
            <a:endParaRPr lang="en-ZA" dirty="0"/>
          </a:p>
        </p:txBody>
      </p:sp>
      <p:sp>
        <p:nvSpPr>
          <p:cNvPr id="23" name="Text Placeholder 17">
            <a:extLst>
              <a:ext uri="{FF2B5EF4-FFF2-40B4-BE49-F238E27FC236}">
                <a16:creationId xmlns:a16="http://schemas.microsoft.com/office/drawing/2014/main" id="{7DD60A7F-977E-42B4-9BC8-6AE5922955D5}"/>
              </a:ext>
            </a:extLst>
          </p:cNvPr>
          <p:cNvSpPr>
            <a:spLocks noGrp="1"/>
          </p:cNvSpPr>
          <p:nvPr>
            <p:ph type="body" sz="quarter" idx="31"/>
          </p:nvPr>
        </p:nvSpPr>
        <p:spPr>
          <a:xfrm>
            <a:off x="8153400" y="4819243"/>
            <a:ext cx="2933701" cy="238272"/>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endParaRPr lang="en-ZA" dirty="0"/>
          </a:p>
        </p:txBody>
      </p:sp>
      <p:sp>
        <p:nvSpPr>
          <p:cNvPr id="24" name="Text Placeholder 17">
            <a:extLst>
              <a:ext uri="{FF2B5EF4-FFF2-40B4-BE49-F238E27FC236}">
                <a16:creationId xmlns:a16="http://schemas.microsoft.com/office/drawing/2014/main" id="{E27546C4-31EA-4F93-8E35-B9DEC0B53E9C}"/>
              </a:ext>
            </a:extLst>
          </p:cNvPr>
          <p:cNvSpPr>
            <a:spLocks noGrp="1"/>
          </p:cNvSpPr>
          <p:nvPr>
            <p:ph type="body" sz="quarter" idx="32"/>
          </p:nvPr>
        </p:nvSpPr>
        <p:spPr>
          <a:xfrm>
            <a:off x="8153400" y="5098380"/>
            <a:ext cx="2933701" cy="238272"/>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endParaRPr lang="en-ZA" dirty="0"/>
          </a:p>
        </p:txBody>
      </p:sp>
      <p:cxnSp>
        <p:nvCxnSpPr>
          <p:cNvPr id="25" name="Straight Connector 24">
            <a:extLst>
              <a:ext uri="{FF2B5EF4-FFF2-40B4-BE49-F238E27FC236}">
                <a16:creationId xmlns:a16="http://schemas.microsoft.com/office/drawing/2014/main" id="{097BE57D-420F-4F1D-8813-02C4E443BB1F}"/>
              </a:ext>
            </a:extLst>
          </p:cNvPr>
          <p:cNvCxnSpPr>
            <a:cxnSpLocks/>
          </p:cNvCxnSpPr>
          <p:nvPr userDrawn="1"/>
        </p:nvCxnSpPr>
        <p:spPr>
          <a:xfrm>
            <a:off x="8268247" y="4382966"/>
            <a:ext cx="2312828" cy="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D2D333F-49C2-4DFE-A7D2-740D57A7CBE7}"/>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Slide Number Placeholder 5">
            <a:extLst>
              <a:ext uri="{FF2B5EF4-FFF2-40B4-BE49-F238E27FC236}">
                <a16:creationId xmlns:a16="http://schemas.microsoft.com/office/drawing/2014/main" id="{E1273DD9-39F5-4AC6-922C-43892C57E70B}"/>
              </a:ext>
            </a:extLst>
          </p:cNvPr>
          <p:cNvSpPr>
            <a:spLocks noGrp="1"/>
          </p:cNvSpPr>
          <p:nvPr>
            <p:ph type="sldNum" sz="quarter" idx="4"/>
          </p:nvPr>
        </p:nvSpPr>
        <p:spPr>
          <a:xfrm>
            <a:off x="480233" y="6382857"/>
            <a:ext cx="517451" cy="220035"/>
          </a:xfrm>
          <a:prstGeom prst="rect">
            <a:avLst/>
          </a:prstGeom>
          <a:noFill/>
        </p:spPr>
        <p:txBody>
          <a:bodyPr vert="horz" lIns="67710" tIns="34289" rIns="67710" bIns="34289" rtlCol="0" anchor="ctr"/>
          <a:lstStyle>
            <a:lvl1pPr algn="l">
              <a:defRPr sz="1467" b="0">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29" name="Straight Connector 28">
            <a:extLst>
              <a:ext uri="{FF2B5EF4-FFF2-40B4-BE49-F238E27FC236}">
                <a16:creationId xmlns:a16="http://schemas.microsoft.com/office/drawing/2014/main" id="{EA16DAFE-EEA2-48D2-AFDB-2D8E472A4281}"/>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3915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 person profi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0FFA-0956-4A11-AE73-1B0D5E80A1F5}"/>
              </a:ext>
            </a:extLst>
          </p:cNvPr>
          <p:cNvSpPr>
            <a:spLocks noGrp="1"/>
          </p:cNvSpPr>
          <p:nvPr>
            <p:ph type="title"/>
          </p:nvPr>
        </p:nvSpPr>
        <p:spPr/>
        <p:txBody>
          <a:bodyPr/>
          <a:lstStyle/>
          <a:p>
            <a:r>
              <a:rPr lang="en-US"/>
              <a:t>Click to edit Master title style</a:t>
            </a:r>
            <a:endParaRPr lang="en-IE"/>
          </a:p>
        </p:txBody>
      </p:sp>
      <p:sp>
        <p:nvSpPr>
          <p:cNvPr id="5" name="Picture Placeholder 6">
            <a:extLst>
              <a:ext uri="{FF2B5EF4-FFF2-40B4-BE49-F238E27FC236}">
                <a16:creationId xmlns:a16="http://schemas.microsoft.com/office/drawing/2014/main" id="{FEF15716-FEB7-4B78-82C4-CAD0E6FB4816}"/>
              </a:ext>
            </a:extLst>
          </p:cNvPr>
          <p:cNvSpPr>
            <a:spLocks noGrp="1"/>
          </p:cNvSpPr>
          <p:nvPr>
            <p:ph type="pic" sz="quarter" idx="14" hasCustomPrompt="1"/>
          </p:nvPr>
        </p:nvSpPr>
        <p:spPr>
          <a:xfrm>
            <a:off x="679739" y="1306931"/>
            <a:ext cx="2065828" cy="1256833"/>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mn-lt"/>
              </a:defRPr>
            </a:lvl1pPr>
          </a:lstStyle>
          <a:p>
            <a:r>
              <a:rPr lang="en-ZA" dirty="0"/>
              <a:t>Insert Your Photo</a:t>
            </a:r>
          </a:p>
        </p:txBody>
      </p:sp>
      <p:sp>
        <p:nvSpPr>
          <p:cNvPr id="7" name="Text Placeholder 17">
            <a:extLst>
              <a:ext uri="{FF2B5EF4-FFF2-40B4-BE49-F238E27FC236}">
                <a16:creationId xmlns:a16="http://schemas.microsoft.com/office/drawing/2014/main" id="{7C601A8B-D5E4-4900-974A-07F0A31EFAA9}"/>
              </a:ext>
            </a:extLst>
          </p:cNvPr>
          <p:cNvSpPr>
            <a:spLocks noGrp="1"/>
          </p:cNvSpPr>
          <p:nvPr>
            <p:ph type="body" sz="quarter" idx="15" hasCustomPrompt="1"/>
          </p:nvPr>
        </p:nvSpPr>
        <p:spPr>
          <a:xfrm>
            <a:off x="679739" y="2595100"/>
            <a:ext cx="2065828" cy="280621"/>
          </a:xfrm>
          <a:prstGeom prst="rect">
            <a:avLst/>
          </a:prstGeom>
        </p:spPr>
        <p:txBody>
          <a:bodyPr anchor="ctr">
            <a:noAutofit/>
          </a:bodyPr>
          <a:lstStyle>
            <a:lvl1pPr marL="0" indent="0" algn="l">
              <a:buFont typeface="Arial" panose="020B0604020202020204" pitchFamily="34" charset="0"/>
              <a:buNone/>
              <a:defRPr sz="1467" b="1" baseline="0">
                <a:solidFill>
                  <a:srgbClr val="404040"/>
                </a:solidFill>
                <a:latin typeface="+mn-lt"/>
              </a:defRPr>
            </a:lvl1pPr>
          </a:lstStyle>
          <a:p>
            <a:pPr lvl="0"/>
            <a:r>
              <a:rPr lang="en-US" dirty="0"/>
              <a:t>Full Name</a:t>
            </a:r>
            <a:endParaRPr lang="en-ZA" dirty="0"/>
          </a:p>
        </p:txBody>
      </p:sp>
      <p:sp>
        <p:nvSpPr>
          <p:cNvPr id="8" name="Text Placeholder 17">
            <a:extLst>
              <a:ext uri="{FF2B5EF4-FFF2-40B4-BE49-F238E27FC236}">
                <a16:creationId xmlns:a16="http://schemas.microsoft.com/office/drawing/2014/main" id="{80570701-D34C-45AE-9DC0-7F6C6AEBA81C}"/>
              </a:ext>
            </a:extLst>
          </p:cNvPr>
          <p:cNvSpPr>
            <a:spLocks noGrp="1"/>
          </p:cNvSpPr>
          <p:nvPr>
            <p:ph type="body" sz="quarter" idx="16"/>
          </p:nvPr>
        </p:nvSpPr>
        <p:spPr>
          <a:xfrm>
            <a:off x="679739" y="3138254"/>
            <a:ext cx="2065828" cy="259713"/>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sp>
        <p:nvSpPr>
          <p:cNvPr id="11" name="Text Placeholder 17">
            <a:extLst>
              <a:ext uri="{FF2B5EF4-FFF2-40B4-BE49-F238E27FC236}">
                <a16:creationId xmlns:a16="http://schemas.microsoft.com/office/drawing/2014/main" id="{4E60C779-CDE1-47CE-ABFA-E7BF95270D6F}"/>
              </a:ext>
            </a:extLst>
          </p:cNvPr>
          <p:cNvSpPr>
            <a:spLocks noGrp="1"/>
          </p:cNvSpPr>
          <p:nvPr>
            <p:ph type="body" sz="quarter" idx="21" hasCustomPrompt="1"/>
          </p:nvPr>
        </p:nvSpPr>
        <p:spPr>
          <a:xfrm>
            <a:off x="679739" y="2876033"/>
            <a:ext cx="2065828" cy="259715"/>
          </a:xfrm>
          <a:prstGeom prst="rect">
            <a:avLst/>
          </a:prstGeom>
        </p:spPr>
        <p:txBody>
          <a:bodyPr tIns="0" anchor="b">
            <a:noAutofit/>
          </a:bodyPr>
          <a:lstStyle>
            <a:lvl1pPr marL="0" indent="0" algn="l">
              <a:buFont typeface="Arial" panose="020B0604020202020204" pitchFamily="34" charset="0"/>
              <a:buNone/>
              <a:defRPr sz="1200" i="1" baseline="0">
                <a:solidFill>
                  <a:srgbClr val="404040"/>
                </a:solidFill>
                <a:latin typeface="+mn-lt"/>
              </a:defRPr>
            </a:lvl1pPr>
          </a:lstStyle>
          <a:p>
            <a:pPr lvl="0"/>
            <a:r>
              <a:rPr lang="en-US" dirty="0"/>
              <a:t>Title</a:t>
            </a:r>
            <a:endParaRPr lang="en-ZA" dirty="0"/>
          </a:p>
        </p:txBody>
      </p:sp>
      <p:sp>
        <p:nvSpPr>
          <p:cNvPr id="12" name="Text Placeholder 17">
            <a:extLst>
              <a:ext uri="{FF2B5EF4-FFF2-40B4-BE49-F238E27FC236}">
                <a16:creationId xmlns:a16="http://schemas.microsoft.com/office/drawing/2014/main" id="{1C242ABA-1C76-404A-AF72-AFCA6487CC1A}"/>
              </a:ext>
            </a:extLst>
          </p:cNvPr>
          <p:cNvSpPr>
            <a:spLocks noGrp="1"/>
          </p:cNvSpPr>
          <p:nvPr>
            <p:ph type="body" sz="quarter" idx="22"/>
          </p:nvPr>
        </p:nvSpPr>
        <p:spPr>
          <a:xfrm>
            <a:off x="679739" y="3401229"/>
            <a:ext cx="2065828" cy="259715"/>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cxnSp>
        <p:nvCxnSpPr>
          <p:cNvPr id="14" name="Straight Connector 13">
            <a:extLst>
              <a:ext uri="{FF2B5EF4-FFF2-40B4-BE49-F238E27FC236}">
                <a16:creationId xmlns:a16="http://schemas.microsoft.com/office/drawing/2014/main" id="{0BFE2671-A39A-4FC5-9E88-6893ADD79B63}"/>
              </a:ext>
            </a:extLst>
          </p:cNvPr>
          <p:cNvCxnSpPr>
            <a:cxnSpLocks/>
          </p:cNvCxnSpPr>
          <p:nvPr userDrawn="1"/>
        </p:nvCxnSpPr>
        <p:spPr>
          <a:xfrm>
            <a:off x="782596" y="2837809"/>
            <a:ext cx="1963255" cy="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Picture Placeholder 6">
            <a:extLst>
              <a:ext uri="{FF2B5EF4-FFF2-40B4-BE49-F238E27FC236}">
                <a16:creationId xmlns:a16="http://schemas.microsoft.com/office/drawing/2014/main" id="{08E30CFE-474E-4D22-B0A4-9D1FF469B53E}"/>
              </a:ext>
            </a:extLst>
          </p:cNvPr>
          <p:cNvSpPr>
            <a:spLocks noGrp="1"/>
          </p:cNvSpPr>
          <p:nvPr>
            <p:ph type="pic" sz="quarter" idx="23" hasCustomPrompt="1"/>
          </p:nvPr>
        </p:nvSpPr>
        <p:spPr>
          <a:xfrm>
            <a:off x="3613439" y="1306931"/>
            <a:ext cx="2065828" cy="1256833"/>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mn-lt"/>
              </a:defRPr>
            </a:lvl1pPr>
          </a:lstStyle>
          <a:p>
            <a:r>
              <a:rPr lang="en-ZA" dirty="0"/>
              <a:t>Insert Your Photo</a:t>
            </a:r>
          </a:p>
        </p:txBody>
      </p:sp>
      <p:sp>
        <p:nvSpPr>
          <p:cNvPr id="28" name="Picture Placeholder 6">
            <a:extLst>
              <a:ext uri="{FF2B5EF4-FFF2-40B4-BE49-F238E27FC236}">
                <a16:creationId xmlns:a16="http://schemas.microsoft.com/office/drawing/2014/main" id="{2DAF8145-A27E-483D-9097-ED7C5F0CCBD3}"/>
              </a:ext>
            </a:extLst>
          </p:cNvPr>
          <p:cNvSpPr>
            <a:spLocks noGrp="1"/>
          </p:cNvSpPr>
          <p:nvPr>
            <p:ph type="pic" sz="quarter" idx="24" hasCustomPrompt="1"/>
          </p:nvPr>
        </p:nvSpPr>
        <p:spPr>
          <a:xfrm>
            <a:off x="6541679" y="1306931"/>
            <a:ext cx="2065828" cy="1256833"/>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mn-lt"/>
              </a:defRPr>
            </a:lvl1pPr>
          </a:lstStyle>
          <a:p>
            <a:r>
              <a:rPr lang="en-ZA" dirty="0"/>
              <a:t>Insert Your Photo</a:t>
            </a:r>
          </a:p>
        </p:txBody>
      </p:sp>
      <p:sp>
        <p:nvSpPr>
          <p:cNvPr id="29" name="Picture Placeholder 6">
            <a:extLst>
              <a:ext uri="{FF2B5EF4-FFF2-40B4-BE49-F238E27FC236}">
                <a16:creationId xmlns:a16="http://schemas.microsoft.com/office/drawing/2014/main" id="{21EDEA6C-9449-4DD6-B5D9-6283E387B378}"/>
              </a:ext>
            </a:extLst>
          </p:cNvPr>
          <p:cNvSpPr>
            <a:spLocks noGrp="1"/>
          </p:cNvSpPr>
          <p:nvPr>
            <p:ph type="pic" sz="quarter" idx="25" hasCustomPrompt="1"/>
          </p:nvPr>
        </p:nvSpPr>
        <p:spPr>
          <a:xfrm>
            <a:off x="9469919" y="1306931"/>
            <a:ext cx="2065828" cy="1256833"/>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mn-lt"/>
              </a:defRPr>
            </a:lvl1pPr>
          </a:lstStyle>
          <a:p>
            <a:r>
              <a:rPr lang="en-ZA" dirty="0"/>
              <a:t>Insert Your Photo</a:t>
            </a:r>
          </a:p>
        </p:txBody>
      </p:sp>
      <p:sp>
        <p:nvSpPr>
          <p:cNvPr id="90" name="Text Placeholder 17">
            <a:extLst>
              <a:ext uri="{FF2B5EF4-FFF2-40B4-BE49-F238E27FC236}">
                <a16:creationId xmlns:a16="http://schemas.microsoft.com/office/drawing/2014/main" id="{370D118B-B057-4CDF-8131-8FCA0C3856E1}"/>
              </a:ext>
            </a:extLst>
          </p:cNvPr>
          <p:cNvSpPr>
            <a:spLocks noGrp="1"/>
          </p:cNvSpPr>
          <p:nvPr>
            <p:ph type="body" sz="quarter" idx="26" hasCustomPrompt="1"/>
          </p:nvPr>
        </p:nvSpPr>
        <p:spPr>
          <a:xfrm>
            <a:off x="3613439" y="2595100"/>
            <a:ext cx="2065828" cy="280621"/>
          </a:xfrm>
          <a:prstGeom prst="rect">
            <a:avLst/>
          </a:prstGeom>
        </p:spPr>
        <p:txBody>
          <a:bodyPr anchor="ctr">
            <a:noAutofit/>
          </a:bodyPr>
          <a:lstStyle>
            <a:lvl1pPr marL="0" indent="0" algn="l">
              <a:buFont typeface="Arial" panose="020B0604020202020204" pitchFamily="34" charset="0"/>
              <a:buNone/>
              <a:defRPr sz="1467" b="1" baseline="0">
                <a:solidFill>
                  <a:srgbClr val="404040"/>
                </a:solidFill>
                <a:latin typeface="+mn-lt"/>
              </a:defRPr>
            </a:lvl1pPr>
          </a:lstStyle>
          <a:p>
            <a:pPr lvl="0"/>
            <a:r>
              <a:rPr lang="en-US" dirty="0"/>
              <a:t>Full Name</a:t>
            </a:r>
            <a:endParaRPr lang="en-ZA" dirty="0"/>
          </a:p>
        </p:txBody>
      </p:sp>
      <p:sp>
        <p:nvSpPr>
          <p:cNvPr id="91" name="Text Placeholder 17">
            <a:extLst>
              <a:ext uri="{FF2B5EF4-FFF2-40B4-BE49-F238E27FC236}">
                <a16:creationId xmlns:a16="http://schemas.microsoft.com/office/drawing/2014/main" id="{98D1F827-892D-4E9A-8708-3DB87AB73821}"/>
              </a:ext>
            </a:extLst>
          </p:cNvPr>
          <p:cNvSpPr>
            <a:spLocks noGrp="1"/>
          </p:cNvSpPr>
          <p:nvPr>
            <p:ph type="body" sz="quarter" idx="27"/>
          </p:nvPr>
        </p:nvSpPr>
        <p:spPr>
          <a:xfrm>
            <a:off x="3613439" y="3138254"/>
            <a:ext cx="2065828" cy="259713"/>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sp>
        <p:nvSpPr>
          <p:cNvPr id="92" name="Text Placeholder 17">
            <a:extLst>
              <a:ext uri="{FF2B5EF4-FFF2-40B4-BE49-F238E27FC236}">
                <a16:creationId xmlns:a16="http://schemas.microsoft.com/office/drawing/2014/main" id="{3881D33B-2410-4AC2-BCC8-A08A85955995}"/>
              </a:ext>
            </a:extLst>
          </p:cNvPr>
          <p:cNvSpPr>
            <a:spLocks noGrp="1"/>
          </p:cNvSpPr>
          <p:nvPr>
            <p:ph type="body" sz="quarter" idx="28" hasCustomPrompt="1"/>
          </p:nvPr>
        </p:nvSpPr>
        <p:spPr>
          <a:xfrm>
            <a:off x="3613439" y="2876033"/>
            <a:ext cx="2065828" cy="259715"/>
          </a:xfrm>
          <a:prstGeom prst="rect">
            <a:avLst/>
          </a:prstGeom>
        </p:spPr>
        <p:txBody>
          <a:bodyPr tIns="0" anchor="b">
            <a:noAutofit/>
          </a:bodyPr>
          <a:lstStyle>
            <a:lvl1pPr marL="0" indent="0" algn="l">
              <a:buFont typeface="Arial" panose="020B0604020202020204" pitchFamily="34" charset="0"/>
              <a:buNone/>
              <a:defRPr sz="1200" i="1" baseline="0">
                <a:solidFill>
                  <a:srgbClr val="404040"/>
                </a:solidFill>
                <a:latin typeface="+mn-lt"/>
              </a:defRPr>
            </a:lvl1pPr>
          </a:lstStyle>
          <a:p>
            <a:pPr lvl="0"/>
            <a:r>
              <a:rPr lang="en-US" dirty="0"/>
              <a:t>Title</a:t>
            </a:r>
            <a:endParaRPr lang="en-ZA" dirty="0"/>
          </a:p>
        </p:txBody>
      </p:sp>
      <p:sp>
        <p:nvSpPr>
          <p:cNvPr id="93" name="Text Placeholder 17">
            <a:extLst>
              <a:ext uri="{FF2B5EF4-FFF2-40B4-BE49-F238E27FC236}">
                <a16:creationId xmlns:a16="http://schemas.microsoft.com/office/drawing/2014/main" id="{41C8C324-CAA8-4E8B-931B-93AF86BA1E2B}"/>
              </a:ext>
            </a:extLst>
          </p:cNvPr>
          <p:cNvSpPr>
            <a:spLocks noGrp="1"/>
          </p:cNvSpPr>
          <p:nvPr>
            <p:ph type="body" sz="quarter" idx="29"/>
          </p:nvPr>
        </p:nvSpPr>
        <p:spPr>
          <a:xfrm>
            <a:off x="3613439" y="3401229"/>
            <a:ext cx="2065828" cy="259715"/>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cxnSp>
        <p:nvCxnSpPr>
          <p:cNvPr id="94" name="Straight Connector 93">
            <a:extLst>
              <a:ext uri="{FF2B5EF4-FFF2-40B4-BE49-F238E27FC236}">
                <a16:creationId xmlns:a16="http://schemas.microsoft.com/office/drawing/2014/main" id="{310A7D1A-4E64-4F42-8142-A8FE903EA827}"/>
              </a:ext>
            </a:extLst>
          </p:cNvPr>
          <p:cNvCxnSpPr>
            <a:cxnSpLocks/>
          </p:cNvCxnSpPr>
          <p:nvPr userDrawn="1"/>
        </p:nvCxnSpPr>
        <p:spPr>
          <a:xfrm>
            <a:off x="3717055" y="2837809"/>
            <a:ext cx="1963255" cy="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5" name="Text Placeholder 17">
            <a:extLst>
              <a:ext uri="{FF2B5EF4-FFF2-40B4-BE49-F238E27FC236}">
                <a16:creationId xmlns:a16="http://schemas.microsoft.com/office/drawing/2014/main" id="{2B2AD5D1-B36C-4338-A2FE-0C7E84423C3C}"/>
              </a:ext>
            </a:extLst>
          </p:cNvPr>
          <p:cNvSpPr>
            <a:spLocks noGrp="1"/>
          </p:cNvSpPr>
          <p:nvPr>
            <p:ph type="body" sz="quarter" idx="30" hasCustomPrompt="1"/>
          </p:nvPr>
        </p:nvSpPr>
        <p:spPr>
          <a:xfrm>
            <a:off x="6541679" y="2595100"/>
            <a:ext cx="2065828" cy="280621"/>
          </a:xfrm>
          <a:prstGeom prst="rect">
            <a:avLst/>
          </a:prstGeom>
        </p:spPr>
        <p:txBody>
          <a:bodyPr anchor="ctr">
            <a:noAutofit/>
          </a:bodyPr>
          <a:lstStyle>
            <a:lvl1pPr marL="0" indent="0" algn="l">
              <a:buFont typeface="Arial" panose="020B0604020202020204" pitchFamily="34" charset="0"/>
              <a:buNone/>
              <a:defRPr sz="1467" b="1" baseline="0">
                <a:solidFill>
                  <a:srgbClr val="404040"/>
                </a:solidFill>
                <a:latin typeface="+mn-lt"/>
              </a:defRPr>
            </a:lvl1pPr>
          </a:lstStyle>
          <a:p>
            <a:pPr lvl="0"/>
            <a:r>
              <a:rPr lang="en-US" dirty="0"/>
              <a:t>Full Name</a:t>
            </a:r>
            <a:endParaRPr lang="en-ZA" dirty="0"/>
          </a:p>
        </p:txBody>
      </p:sp>
      <p:sp>
        <p:nvSpPr>
          <p:cNvPr id="96" name="Text Placeholder 17">
            <a:extLst>
              <a:ext uri="{FF2B5EF4-FFF2-40B4-BE49-F238E27FC236}">
                <a16:creationId xmlns:a16="http://schemas.microsoft.com/office/drawing/2014/main" id="{74838FAA-AB1D-4DCF-B89F-EEB668D9CDC6}"/>
              </a:ext>
            </a:extLst>
          </p:cNvPr>
          <p:cNvSpPr>
            <a:spLocks noGrp="1"/>
          </p:cNvSpPr>
          <p:nvPr>
            <p:ph type="body" sz="quarter" idx="31"/>
          </p:nvPr>
        </p:nvSpPr>
        <p:spPr>
          <a:xfrm>
            <a:off x="6541679" y="3138254"/>
            <a:ext cx="2065828" cy="259713"/>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sp>
        <p:nvSpPr>
          <p:cNvPr id="97" name="Text Placeholder 17">
            <a:extLst>
              <a:ext uri="{FF2B5EF4-FFF2-40B4-BE49-F238E27FC236}">
                <a16:creationId xmlns:a16="http://schemas.microsoft.com/office/drawing/2014/main" id="{6000AB2C-805F-4411-AC4A-136D5688C328}"/>
              </a:ext>
            </a:extLst>
          </p:cNvPr>
          <p:cNvSpPr>
            <a:spLocks noGrp="1"/>
          </p:cNvSpPr>
          <p:nvPr>
            <p:ph type="body" sz="quarter" idx="32" hasCustomPrompt="1"/>
          </p:nvPr>
        </p:nvSpPr>
        <p:spPr>
          <a:xfrm>
            <a:off x="6541679" y="2876033"/>
            <a:ext cx="2065828" cy="259715"/>
          </a:xfrm>
          <a:prstGeom prst="rect">
            <a:avLst/>
          </a:prstGeom>
        </p:spPr>
        <p:txBody>
          <a:bodyPr tIns="0" anchor="b">
            <a:noAutofit/>
          </a:bodyPr>
          <a:lstStyle>
            <a:lvl1pPr marL="0" indent="0" algn="l">
              <a:buFont typeface="Arial" panose="020B0604020202020204" pitchFamily="34" charset="0"/>
              <a:buNone/>
              <a:defRPr sz="1200" i="1" baseline="0">
                <a:solidFill>
                  <a:srgbClr val="404040"/>
                </a:solidFill>
                <a:latin typeface="+mn-lt"/>
              </a:defRPr>
            </a:lvl1pPr>
          </a:lstStyle>
          <a:p>
            <a:pPr lvl="0"/>
            <a:r>
              <a:rPr lang="en-US" dirty="0"/>
              <a:t>Title</a:t>
            </a:r>
            <a:endParaRPr lang="en-ZA" dirty="0"/>
          </a:p>
        </p:txBody>
      </p:sp>
      <p:sp>
        <p:nvSpPr>
          <p:cNvPr id="98" name="Text Placeholder 17">
            <a:extLst>
              <a:ext uri="{FF2B5EF4-FFF2-40B4-BE49-F238E27FC236}">
                <a16:creationId xmlns:a16="http://schemas.microsoft.com/office/drawing/2014/main" id="{0C1E4F06-F00A-46AD-952E-7A02AD028AC4}"/>
              </a:ext>
            </a:extLst>
          </p:cNvPr>
          <p:cNvSpPr>
            <a:spLocks noGrp="1"/>
          </p:cNvSpPr>
          <p:nvPr>
            <p:ph type="body" sz="quarter" idx="33"/>
          </p:nvPr>
        </p:nvSpPr>
        <p:spPr>
          <a:xfrm>
            <a:off x="6541679" y="3401229"/>
            <a:ext cx="2065828" cy="259715"/>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cxnSp>
        <p:nvCxnSpPr>
          <p:cNvPr id="99" name="Straight Connector 98">
            <a:extLst>
              <a:ext uri="{FF2B5EF4-FFF2-40B4-BE49-F238E27FC236}">
                <a16:creationId xmlns:a16="http://schemas.microsoft.com/office/drawing/2014/main" id="{BB04E69E-B0B7-42F4-9569-677653FDDB7E}"/>
              </a:ext>
            </a:extLst>
          </p:cNvPr>
          <p:cNvCxnSpPr>
            <a:cxnSpLocks/>
          </p:cNvCxnSpPr>
          <p:nvPr userDrawn="1"/>
        </p:nvCxnSpPr>
        <p:spPr>
          <a:xfrm>
            <a:off x="6644660" y="2837809"/>
            <a:ext cx="1963255" cy="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0" name="Text Placeholder 17">
            <a:extLst>
              <a:ext uri="{FF2B5EF4-FFF2-40B4-BE49-F238E27FC236}">
                <a16:creationId xmlns:a16="http://schemas.microsoft.com/office/drawing/2014/main" id="{1A63D464-A56A-4857-B0D2-CE028A5FBC75}"/>
              </a:ext>
            </a:extLst>
          </p:cNvPr>
          <p:cNvSpPr>
            <a:spLocks noGrp="1"/>
          </p:cNvSpPr>
          <p:nvPr>
            <p:ph type="body" sz="quarter" idx="34" hasCustomPrompt="1"/>
          </p:nvPr>
        </p:nvSpPr>
        <p:spPr>
          <a:xfrm>
            <a:off x="9469651" y="2595100"/>
            <a:ext cx="2065828" cy="280621"/>
          </a:xfrm>
          <a:prstGeom prst="rect">
            <a:avLst/>
          </a:prstGeom>
        </p:spPr>
        <p:txBody>
          <a:bodyPr anchor="ctr">
            <a:noAutofit/>
          </a:bodyPr>
          <a:lstStyle>
            <a:lvl1pPr marL="0" indent="0" algn="l">
              <a:buFont typeface="Arial" panose="020B0604020202020204" pitchFamily="34" charset="0"/>
              <a:buNone/>
              <a:defRPr sz="1467" b="1" baseline="0">
                <a:solidFill>
                  <a:srgbClr val="404040"/>
                </a:solidFill>
                <a:latin typeface="+mn-lt"/>
              </a:defRPr>
            </a:lvl1pPr>
          </a:lstStyle>
          <a:p>
            <a:pPr lvl="0"/>
            <a:r>
              <a:rPr lang="en-US" dirty="0"/>
              <a:t>Full Name</a:t>
            </a:r>
            <a:endParaRPr lang="en-ZA" dirty="0"/>
          </a:p>
        </p:txBody>
      </p:sp>
      <p:sp>
        <p:nvSpPr>
          <p:cNvPr id="101" name="Text Placeholder 17">
            <a:extLst>
              <a:ext uri="{FF2B5EF4-FFF2-40B4-BE49-F238E27FC236}">
                <a16:creationId xmlns:a16="http://schemas.microsoft.com/office/drawing/2014/main" id="{A283D6A9-124E-42A1-BB89-3FCAF37BBF3D}"/>
              </a:ext>
            </a:extLst>
          </p:cNvPr>
          <p:cNvSpPr>
            <a:spLocks noGrp="1"/>
          </p:cNvSpPr>
          <p:nvPr>
            <p:ph type="body" sz="quarter" idx="35"/>
          </p:nvPr>
        </p:nvSpPr>
        <p:spPr>
          <a:xfrm>
            <a:off x="9469651" y="3138254"/>
            <a:ext cx="2065828" cy="259713"/>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sp>
        <p:nvSpPr>
          <p:cNvPr id="102" name="Text Placeholder 17">
            <a:extLst>
              <a:ext uri="{FF2B5EF4-FFF2-40B4-BE49-F238E27FC236}">
                <a16:creationId xmlns:a16="http://schemas.microsoft.com/office/drawing/2014/main" id="{5DA34826-5E9A-4790-BD33-52703EF10913}"/>
              </a:ext>
            </a:extLst>
          </p:cNvPr>
          <p:cNvSpPr>
            <a:spLocks noGrp="1"/>
          </p:cNvSpPr>
          <p:nvPr>
            <p:ph type="body" sz="quarter" idx="36" hasCustomPrompt="1"/>
          </p:nvPr>
        </p:nvSpPr>
        <p:spPr>
          <a:xfrm>
            <a:off x="9469651" y="2876033"/>
            <a:ext cx="2065828" cy="259715"/>
          </a:xfrm>
          <a:prstGeom prst="rect">
            <a:avLst/>
          </a:prstGeom>
        </p:spPr>
        <p:txBody>
          <a:bodyPr tIns="0" anchor="b">
            <a:noAutofit/>
          </a:bodyPr>
          <a:lstStyle>
            <a:lvl1pPr marL="0" indent="0" algn="l">
              <a:buFont typeface="Arial" panose="020B0604020202020204" pitchFamily="34" charset="0"/>
              <a:buNone/>
              <a:defRPr sz="1200" i="1" baseline="0">
                <a:solidFill>
                  <a:srgbClr val="404040"/>
                </a:solidFill>
                <a:latin typeface="+mn-lt"/>
              </a:defRPr>
            </a:lvl1pPr>
          </a:lstStyle>
          <a:p>
            <a:pPr lvl="0"/>
            <a:r>
              <a:rPr lang="en-US" dirty="0"/>
              <a:t>Title</a:t>
            </a:r>
            <a:endParaRPr lang="en-ZA" dirty="0"/>
          </a:p>
        </p:txBody>
      </p:sp>
      <p:sp>
        <p:nvSpPr>
          <p:cNvPr id="103" name="Text Placeholder 17">
            <a:extLst>
              <a:ext uri="{FF2B5EF4-FFF2-40B4-BE49-F238E27FC236}">
                <a16:creationId xmlns:a16="http://schemas.microsoft.com/office/drawing/2014/main" id="{6D2B9EDD-94BA-43A8-B615-383C8103F02C}"/>
              </a:ext>
            </a:extLst>
          </p:cNvPr>
          <p:cNvSpPr>
            <a:spLocks noGrp="1"/>
          </p:cNvSpPr>
          <p:nvPr>
            <p:ph type="body" sz="quarter" idx="37"/>
          </p:nvPr>
        </p:nvSpPr>
        <p:spPr>
          <a:xfrm>
            <a:off x="9469651" y="3401229"/>
            <a:ext cx="2065828" cy="259715"/>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cxnSp>
        <p:nvCxnSpPr>
          <p:cNvPr id="104" name="Straight Connector 103">
            <a:extLst>
              <a:ext uri="{FF2B5EF4-FFF2-40B4-BE49-F238E27FC236}">
                <a16:creationId xmlns:a16="http://schemas.microsoft.com/office/drawing/2014/main" id="{DB056753-2859-4877-AABC-ADCC88C006AF}"/>
              </a:ext>
            </a:extLst>
          </p:cNvPr>
          <p:cNvCxnSpPr>
            <a:cxnSpLocks/>
          </p:cNvCxnSpPr>
          <p:nvPr userDrawn="1"/>
        </p:nvCxnSpPr>
        <p:spPr>
          <a:xfrm>
            <a:off x="9573266" y="2837809"/>
            <a:ext cx="1963255" cy="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5" name="Picture Placeholder 6">
            <a:extLst>
              <a:ext uri="{FF2B5EF4-FFF2-40B4-BE49-F238E27FC236}">
                <a16:creationId xmlns:a16="http://schemas.microsoft.com/office/drawing/2014/main" id="{41A20CDA-4BEC-4764-8C05-CA968E1F66E2}"/>
              </a:ext>
            </a:extLst>
          </p:cNvPr>
          <p:cNvSpPr>
            <a:spLocks noGrp="1"/>
          </p:cNvSpPr>
          <p:nvPr>
            <p:ph type="pic" sz="quarter" idx="38" hasCustomPrompt="1"/>
          </p:nvPr>
        </p:nvSpPr>
        <p:spPr>
          <a:xfrm>
            <a:off x="679739" y="3861617"/>
            <a:ext cx="2065828" cy="1256833"/>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mn-lt"/>
              </a:defRPr>
            </a:lvl1pPr>
          </a:lstStyle>
          <a:p>
            <a:r>
              <a:rPr lang="en-ZA" dirty="0"/>
              <a:t>Insert Your Photo</a:t>
            </a:r>
          </a:p>
        </p:txBody>
      </p:sp>
      <p:sp>
        <p:nvSpPr>
          <p:cNvPr id="106" name="Text Placeholder 17">
            <a:extLst>
              <a:ext uri="{FF2B5EF4-FFF2-40B4-BE49-F238E27FC236}">
                <a16:creationId xmlns:a16="http://schemas.microsoft.com/office/drawing/2014/main" id="{22521568-CA38-4996-9CAF-16B205688315}"/>
              </a:ext>
            </a:extLst>
          </p:cNvPr>
          <p:cNvSpPr>
            <a:spLocks noGrp="1"/>
          </p:cNvSpPr>
          <p:nvPr>
            <p:ph type="body" sz="quarter" idx="39" hasCustomPrompt="1"/>
          </p:nvPr>
        </p:nvSpPr>
        <p:spPr>
          <a:xfrm>
            <a:off x="679739" y="5149036"/>
            <a:ext cx="2065828" cy="280621"/>
          </a:xfrm>
          <a:prstGeom prst="rect">
            <a:avLst/>
          </a:prstGeom>
        </p:spPr>
        <p:txBody>
          <a:bodyPr anchor="ctr">
            <a:noAutofit/>
          </a:bodyPr>
          <a:lstStyle>
            <a:lvl1pPr marL="0" indent="0" algn="l">
              <a:buFont typeface="Arial" panose="020B0604020202020204" pitchFamily="34" charset="0"/>
              <a:buNone/>
              <a:defRPr sz="1467" b="1" baseline="0">
                <a:solidFill>
                  <a:srgbClr val="404040"/>
                </a:solidFill>
                <a:latin typeface="+mn-lt"/>
              </a:defRPr>
            </a:lvl1pPr>
          </a:lstStyle>
          <a:p>
            <a:pPr lvl="0"/>
            <a:r>
              <a:rPr lang="en-US" dirty="0"/>
              <a:t>Full Name</a:t>
            </a:r>
            <a:endParaRPr lang="en-ZA" dirty="0"/>
          </a:p>
        </p:txBody>
      </p:sp>
      <p:sp>
        <p:nvSpPr>
          <p:cNvPr id="107" name="Text Placeholder 17">
            <a:extLst>
              <a:ext uri="{FF2B5EF4-FFF2-40B4-BE49-F238E27FC236}">
                <a16:creationId xmlns:a16="http://schemas.microsoft.com/office/drawing/2014/main" id="{70F70EAA-CD4D-4B58-B236-6AC624B9E06D}"/>
              </a:ext>
            </a:extLst>
          </p:cNvPr>
          <p:cNvSpPr>
            <a:spLocks noGrp="1"/>
          </p:cNvSpPr>
          <p:nvPr>
            <p:ph type="body" sz="quarter" idx="40"/>
          </p:nvPr>
        </p:nvSpPr>
        <p:spPr>
          <a:xfrm>
            <a:off x="679739" y="5692188"/>
            <a:ext cx="2065828" cy="259713"/>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sp>
        <p:nvSpPr>
          <p:cNvPr id="108" name="Text Placeholder 17">
            <a:extLst>
              <a:ext uri="{FF2B5EF4-FFF2-40B4-BE49-F238E27FC236}">
                <a16:creationId xmlns:a16="http://schemas.microsoft.com/office/drawing/2014/main" id="{812845FC-4D8E-43FD-98CB-ED3DBE6DFD1B}"/>
              </a:ext>
            </a:extLst>
          </p:cNvPr>
          <p:cNvSpPr>
            <a:spLocks noGrp="1"/>
          </p:cNvSpPr>
          <p:nvPr>
            <p:ph type="body" sz="quarter" idx="41" hasCustomPrompt="1"/>
          </p:nvPr>
        </p:nvSpPr>
        <p:spPr>
          <a:xfrm>
            <a:off x="679739" y="5429969"/>
            <a:ext cx="2065828" cy="259715"/>
          </a:xfrm>
          <a:prstGeom prst="rect">
            <a:avLst/>
          </a:prstGeom>
        </p:spPr>
        <p:txBody>
          <a:bodyPr tIns="0" anchor="b">
            <a:noAutofit/>
          </a:bodyPr>
          <a:lstStyle>
            <a:lvl1pPr marL="0" indent="0" algn="l">
              <a:buFont typeface="Arial" panose="020B0604020202020204" pitchFamily="34" charset="0"/>
              <a:buNone/>
              <a:defRPr sz="1200" i="1" baseline="0">
                <a:solidFill>
                  <a:srgbClr val="404040"/>
                </a:solidFill>
                <a:latin typeface="+mn-lt"/>
              </a:defRPr>
            </a:lvl1pPr>
          </a:lstStyle>
          <a:p>
            <a:pPr lvl="0"/>
            <a:r>
              <a:rPr lang="en-US" dirty="0"/>
              <a:t>Title</a:t>
            </a:r>
            <a:endParaRPr lang="en-ZA" dirty="0"/>
          </a:p>
        </p:txBody>
      </p:sp>
      <p:sp>
        <p:nvSpPr>
          <p:cNvPr id="109" name="Text Placeholder 17">
            <a:extLst>
              <a:ext uri="{FF2B5EF4-FFF2-40B4-BE49-F238E27FC236}">
                <a16:creationId xmlns:a16="http://schemas.microsoft.com/office/drawing/2014/main" id="{A0B67B99-D75C-47C5-85F3-E333078DA733}"/>
              </a:ext>
            </a:extLst>
          </p:cNvPr>
          <p:cNvSpPr>
            <a:spLocks noGrp="1"/>
          </p:cNvSpPr>
          <p:nvPr>
            <p:ph type="body" sz="quarter" idx="42"/>
          </p:nvPr>
        </p:nvSpPr>
        <p:spPr>
          <a:xfrm>
            <a:off x="679739" y="5955161"/>
            <a:ext cx="2065828" cy="259715"/>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cxnSp>
        <p:nvCxnSpPr>
          <p:cNvPr id="110" name="Straight Connector 109">
            <a:extLst>
              <a:ext uri="{FF2B5EF4-FFF2-40B4-BE49-F238E27FC236}">
                <a16:creationId xmlns:a16="http://schemas.microsoft.com/office/drawing/2014/main" id="{12F064ED-64F6-44D4-83E9-06079CC626BC}"/>
              </a:ext>
            </a:extLst>
          </p:cNvPr>
          <p:cNvCxnSpPr>
            <a:cxnSpLocks/>
          </p:cNvCxnSpPr>
          <p:nvPr userDrawn="1"/>
        </p:nvCxnSpPr>
        <p:spPr>
          <a:xfrm>
            <a:off x="782596" y="5391741"/>
            <a:ext cx="1963255" cy="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1" name="Picture Placeholder 6">
            <a:extLst>
              <a:ext uri="{FF2B5EF4-FFF2-40B4-BE49-F238E27FC236}">
                <a16:creationId xmlns:a16="http://schemas.microsoft.com/office/drawing/2014/main" id="{84DC8CA4-4CF7-499B-8959-42D90F8D5919}"/>
              </a:ext>
            </a:extLst>
          </p:cNvPr>
          <p:cNvSpPr>
            <a:spLocks noGrp="1"/>
          </p:cNvSpPr>
          <p:nvPr>
            <p:ph type="pic" sz="quarter" idx="43" hasCustomPrompt="1"/>
          </p:nvPr>
        </p:nvSpPr>
        <p:spPr>
          <a:xfrm>
            <a:off x="3613439" y="3861617"/>
            <a:ext cx="2065828" cy="1256833"/>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mn-lt"/>
              </a:defRPr>
            </a:lvl1pPr>
          </a:lstStyle>
          <a:p>
            <a:r>
              <a:rPr lang="en-ZA" dirty="0"/>
              <a:t>Insert Your Photo</a:t>
            </a:r>
          </a:p>
        </p:txBody>
      </p:sp>
      <p:sp>
        <p:nvSpPr>
          <p:cNvPr id="112" name="Picture Placeholder 6">
            <a:extLst>
              <a:ext uri="{FF2B5EF4-FFF2-40B4-BE49-F238E27FC236}">
                <a16:creationId xmlns:a16="http://schemas.microsoft.com/office/drawing/2014/main" id="{F39C3B08-33FB-41DC-8491-732863BA1671}"/>
              </a:ext>
            </a:extLst>
          </p:cNvPr>
          <p:cNvSpPr>
            <a:spLocks noGrp="1"/>
          </p:cNvSpPr>
          <p:nvPr>
            <p:ph type="pic" sz="quarter" idx="44" hasCustomPrompt="1"/>
          </p:nvPr>
        </p:nvSpPr>
        <p:spPr>
          <a:xfrm>
            <a:off x="6541679" y="3861617"/>
            <a:ext cx="2065828" cy="1256833"/>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mn-lt"/>
              </a:defRPr>
            </a:lvl1pPr>
          </a:lstStyle>
          <a:p>
            <a:r>
              <a:rPr lang="en-ZA" dirty="0"/>
              <a:t>Insert Your Photo</a:t>
            </a:r>
          </a:p>
        </p:txBody>
      </p:sp>
      <p:sp>
        <p:nvSpPr>
          <p:cNvPr id="113" name="Picture Placeholder 6">
            <a:extLst>
              <a:ext uri="{FF2B5EF4-FFF2-40B4-BE49-F238E27FC236}">
                <a16:creationId xmlns:a16="http://schemas.microsoft.com/office/drawing/2014/main" id="{BB7D83AE-8151-42CC-9A76-97A99F6D8A89}"/>
              </a:ext>
            </a:extLst>
          </p:cNvPr>
          <p:cNvSpPr>
            <a:spLocks noGrp="1"/>
          </p:cNvSpPr>
          <p:nvPr>
            <p:ph type="pic" sz="quarter" idx="45" hasCustomPrompt="1"/>
          </p:nvPr>
        </p:nvSpPr>
        <p:spPr>
          <a:xfrm>
            <a:off x="9469919" y="3861617"/>
            <a:ext cx="2065828" cy="1256833"/>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mn-lt"/>
              </a:defRPr>
            </a:lvl1pPr>
          </a:lstStyle>
          <a:p>
            <a:r>
              <a:rPr lang="en-ZA" dirty="0"/>
              <a:t>Insert Your Photo</a:t>
            </a:r>
          </a:p>
        </p:txBody>
      </p:sp>
      <p:sp>
        <p:nvSpPr>
          <p:cNvPr id="114" name="Text Placeholder 17">
            <a:extLst>
              <a:ext uri="{FF2B5EF4-FFF2-40B4-BE49-F238E27FC236}">
                <a16:creationId xmlns:a16="http://schemas.microsoft.com/office/drawing/2014/main" id="{58F099C5-3CB7-4C34-BC97-BF0EF5587CE1}"/>
              </a:ext>
            </a:extLst>
          </p:cNvPr>
          <p:cNvSpPr>
            <a:spLocks noGrp="1"/>
          </p:cNvSpPr>
          <p:nvPr>
            <p:ph type="body" sz="quarter" idx="46" hasCustomPrompt="1"/>
          </p:nvPr>
        </p:nvSpPr>
        <p:spPr>
          <a:xfrm>
            <a:off x="3613439" y="5149036"/>
            <a:ext cx="2065828" cy="280621"/>
          </a:xfrm>
          <a:prstGeom prst="rect">
            <a:avLst/>
          </a:prstGeom>
        </p:spPr>
        <p:txBody>
          <a:bodyPr anchor="ctr">
            <a:noAutofit/>
          </a:bodyPr>
          <a:lstStyle>
            <a:lvl1pPr marL="0" indent="0" algn="l">
              <a:buFont typeface="Arial" panose="020B0604020202020204" pitchFamily="34" charset="0"/>
              <a:buNone/>
              <a:defRPr sz="1467" b="1" baseline="0">
                <a:solidFill>
                  <a:srgbClr val="404040"/>
                </a:solidFill>
                <a:latin typeface="+mn-lt"/>
              </a:defRPr>
            </a:lvl1pPr>
          </a:lstStyle>
          <a:p>
            <a:pPr lvl="0"/>
            <a:r>
              <a:rPr lang="en-US" dirty="0"/>
              <a:t>Full Name</a:t>
            </a:r>
            <a:endParaRPr lang="en-ZA" dirty="0"/>
          </a:p>
        </p:txBody>
      </p:sp>
      <p:sp>
        <p:nvSpPr>
          <p:cNvPr id="115" name="Text Placeholder 17">
            <a:extLst>
              <a:ext uri="{FF2B5EF4-FFF2-40B4-BE49-F238E27FC236}">
                <a16:creationId xmlns:a16="http://schemas.microsoft.com/office/drawing/2014/main" id="{552D92DD-172E-4C1D-833F-3ABE7ECB6863}"/>
              </a:ext>
            </a:extLst>
          </p:cNvPr>
          <p:cNvSpPr>
            <a:spLocks noGrp="1"/>
          </p:cNvSpPr>
          <p:nvPr>
            <p:ph type="body" sz="quarter" idx="47"/>
          </p:nvPr>
        </p:nvSpPr>
        <p:spPr>
          <a:xfrm>
            <a:off x="3613439" y="5692188"/>
            <a:ext cx="2065828" cy="259713"/>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sp>
        <p:nvSpPr>
          <p:cNvPr id="116" name="Text Placeholder 17">
            <a:extLst>
              <a:ext uri="{FF2B5EF4-FFF2-40B4-BE49-F238E27FC236}">
                <a16:creationId xmlns:a16="http://schemas.microsoft.com/office/drawing/2014/main" id="{4FC2F88A-6F80-4A13-BEDF-B568E3832F78}"/>
              </a:ext>
            </a:extLst>
          </p:cNvPr>
          <p:cNvSpPr>
            <a:spLocks noGrp="1"/>
          </p:cNvSpPr>
          <p:nvPr>
            <p:ph type="body" sz="quarter" idx="48" hasCustomPrompt="1"/>
          </p:nvPr>
        </p:nvSpPr>
        <p:spPr>
          <a:xfrm>
            <a:off x="3613439" y="5429969"/>
            <a:ext cx="2065828" cy="259715"/>
          </a:xfrm>
          <a:prstGeom prst="rect">
            <a:avLst/>
          </a:prstGeom>
        </p:spPr>
        <p:txBody>
          <a:bodyPr tIns="0" anchor="b">
            <a:noAutofit/>
          </a:bodyPr>
          <a:lstStyle>
            <a:lvl1pPr marL="0" indent="0" algn="l">
              <a:buFont typeface="Arial" panose="020B0604020202020204" pitchFamily="34" charset="0"/>
              <a:buNone/>
              <a:defRPr sz="1200" i="1" baseline="0">
                <a:solidFill>
                  <a:srgbClr val="404040"/>
                </a:solidFill>
                <a:latin typeface="+mn-lt"/>
              </a:defRPr>
            </a:lvl1pPr>
          </a:lstStyle>
          <a:p>
            <a:pPr lvl="0"/>
            <a:r>
              <a:rPr lang="en-US" dirty="0"/>
              <a:t>Title</a:t>
            </a:r>
            <a:endParaRPr lang="en-ZA" dirty="0"/>
          </a:p>
        </p:txBody>
      </p:sp>
      <p:sp>
        <p:nvSpPr>
          <p:cNvPr id="117" name="Text Placeholder 17">
            <a:extLst>
              <a:ext uri="{FF2B5EF4-FFF2-40B4-BE49-F238E27FC236}">
                <a16:creationId xmlns:a16="http://schemas.microsoft.com/office/drawing/2014/main" id="{35457C96-AA5F-4C48-9348-859CEA830AF9}"/>
              </a:ext>
            </a:extLst>
          </p:cNvPr>
          <p:cNvSpPr>
            <a:spLocks noGrp="1"/>
          </p:cNvSpPr>
          <p:nvPr>
            <p:ph type="body" sz="quarter" idx="49"/>
          </p:nvPr>
        </p:nvSpPr>
        <p:spPr>
          <a:xfrm>
            <a:off x="3613439" y="5955161"/>
            <a:ext cx="2065828" cy="259715"/>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cxnSp>
        <p:nvCxnSpPr>
          <p:cNvPr id="118" name="Straight Connector 117">
            <a:extLst>
              <a:ext uri="{FF2B5EF4-FFF2-40B4-BE49-F238E27FC236}">
                <a16:creationId xmlns:a16="http://schemas.microsoft.com/office/drawing/2014/main" id="{D3CFB868-1C9F-4A78-9C3B-2AF91BC0DB01}"/>
              </a:ext>
            </a:extLst>
          </p:cNvPr>
          <p:cNvCxnSpPr>
            <a:cxnSpLocks/>
          </p:cNvCxnSpPr>
          <p:nvPr userDrawn="1"/>
        </p:nvCxnSpPr>
        <p:spPr>
          <a:xfrm>
            <a:off x="3717055" y="5391741"/>
            <a:ext cx="1963255" cy="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9" name="Text Placeholder 17">
            <a:extLst>
              <a:ext uri="{FF2B5EF4-FFF2-40B4-BE49-F238E27FC236}">
                <a16:creationId xmlns:a16="http://schemas.microsoft.com/office/drawing/2014/main" id="{04BE903E-D0C8-47EE-91F8-50CE5173F42C}"/>
              </a:ext>
            </a:extLst>
          </p:cNvPr>
          <p:cNvSpPr>
            <a:spLocks noGrp="1"/>
          </p:cNvSpPr>
          <p:nvPr>
            <p:ph type="body" sz="quarter" idx="50" hasCustomPrompt="1"/>
          </p:nvPr>
        </p:nvSpPr>
        <p:spPr>
          <a:xfrm>
            <a:off x="6541679" y="5149036"/>
            <a:ext cx="2065828" cy="280621"/>
          </a:xfrm>
          <a:prstGeom prst="rect">
            <a:avLst/>
          </a:prstGeom>
        </p:spPr>
        <p:txBody>
          <a:bodyPr anchor="ctr">
            <a:noAutofit/>
          </a:bodyPr>
          <a:lstStyle>
            <a:lvl1pPr marL="0" indent="0" algn="l">
              <a:buFont typeface="Arial" panose="020B0604020202020204" pitchFamily="34" charset="0"/>
              <a:buNone/>
              <a:defRPr sz="1467" b="1" baseline="0">
                <a:solidFill>
                  <a:srgbClr val="404040"/>
                </a:solidFill>
                <a:latin typeface="+mn-lt"/>
              </a:defRPr>
            </a:lvl1pPr>
          </a:lstStyle>
          <a:p>
            <a:pPr lvl="0"/>
            <a:r>
              <a:rPr lang="en-US" dirty="0"/>
              <a:t>Full Name</a:t>
            </a:r>
            <a:endParaRPr lang="en-ZA" dirty="0"/>
          </a:p>
        </p:txBody>
      </p:sp>
      <p:sp>
        <p:nvSpPr>
          <p:cNvPr id="120" name="Text Placeholder 17">
            <a:extLst>
              <a:ext uri="{FF2B5EF4-FFF2-40B4-BE49-F238E27FC236}">
                <a16:creationId xmlns:a16="http://schemas.microsoft.com/office/drawing/2014/main" id="{E6384FC8-F451-4348-A39C-3B4E98F3774B}"/>
              </a:ext>
            </a:extLst>
          </p:cNvPr>
          <p:cNvSpPr>
            <a:spLocks noGrp="1"/>
          </p:cNvSpPr>
          <p:nvPr>
            <p:ph type="body" sz="quarter" idx="51"/>
          </p:nvPr>
        </p:nvSpPr>
        <p:spPr>
          <a:xfrm>
            <a:off x="6541679" y="5692188"/>
            <a:ext cx="2065828" cy="259713"/>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sp>
        <p:nvSpPr>
          <p:cNvPr id="121" name="Text Placeholder 17">
            <a:extLst>
              <a:ext uri="{FF2B5EF4-FFF2-40B4-BE49-F238E27FC236}">
                <a16:creationId xmlns:a16="http://schemas.microsoft.com/office/drawing/2014/main" id="{CCA28635-EE91-4A52-809C-3069E731C14C}"/>
              </a:ext>
            </a:extLst>
          </p:cNvPr>
          <p:cNvSpPr>
            <a:spLocks noGrp="1"/>
          </p:cNvSpPr>
          <p:nvPr>
            <p:ph type="body" sz="quarter" idx="52" hasCustomPrompt="1"/>
          </p:nvPr>
        </p:nvSpPr>
        <p:spPr>
          <a:xfrm>
            <a:off x="6541679" y="5429969"/>
            <a:ext cx="2065828" cy="259715"/>
          </a:xfrm>
          <a:prstGeom prst="rect">
            <a:avLst/>
          </a:prstGeom>
        </p:spPr>
        <p:txBody>
          <a:bodyPr tIns="0" anchor="b">
            <a:noAutofit/>
          </a:bodyPr>
          <a:lstStyle>
            <a:lvl1pPr marL="0" indent="0" algn="l">
              <a:buFont typeface="Arial" panose="020B0604020202020204" pitchFamily="34" charset="0"/>
              <a:buNone/>
              <a:defRPr sz="1200" i="1" baseline="0">
                <a:solidFill>
                  <a:srgbClr val="404040"/>
                </a:solidFill>
                <a:latin typeface="+mn-lt"/>
              </a:defRPr>
            </a:lvl1pPr>
          </a:lstStyle>
          <a:p>
            <a:pPr lvl="0"/>
            <a:r>
              <a:rPr lang="en-US" dirty="0"/>
              <a:t>Title</a:t>
            </a:r>
            <a:endParaRPr lang="en-ZA" dirty="0"/>
          </a:p>
        </p:txBody>
      </p:sp>
      <p:sp>
        <p:nvSpPr>
          <p:cNvPr id="122" name="Text Placeholder 17">
            <a:extLst>
              <a:ext uri="{FF2B5EF4-FFF2-40B4-BE49-F238E27FC236}">
                <a16:creationId xmlns:a16="http://schemas.microsoft.com/office/drawing/2014/main" id="{2566561C-E277-4F5C-BFDB-E95490131E36}"/>
              </a:ext>
            </a:extLst>
          </p:cNvPr>
          <p:cNvSpPr>
            <a:spLocks noGrp="1"/>
          </p:cNvSpPr>
          <p:nvPr>
            <p:ph type="body" sz="quarter" idx="53"/>
          </p:nvPr>
        </p:nvSpPr>
        <p:spPr>
          <a:xfrm>
            <a:off x="6541679" y="5955161"/>
            <a:ext cx="2065828" cy="259715"/>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cxnSp>
        <p:nvCxnSpPr>
          <p:cNvPr id="123" name="Straight Connector 122">
            <a:extLst>
              <a:ext uri="{FF2B5EF4-FFF2-40B4-BE49-F238E27FC236}">
                <a16:creationId xmlns:a16="http://schemas.microsoft.com/office/drawing/2014/main" id="{1951A278-435F-482D-9C51-52AABFA17021}"/>
              </a:ext>
            </a:extLst>
          </p:cNvPr>
          <p:cNvCxnSpPr>
            <a:cxnSpLocks/>
          </p:cNvCxnSpPr>
          <p:nvPr userDrawn="1"/>
        </p:nvCxnSpPr>
        <p:spPr>
          <a:xfrm>
            <a:off x="6644660" y="5391741"/>
            <a:ext cx="1963255" cy="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4" name="Text Placeholder 17">
            <a:extLst>
              <a:ext uri="{FF2B5EF4-FFF2-40B4-BE49-F238E27FC236}">
                <a16:creationId xmlns:a16="http://schemas.microsoft.com/office/drawing/2014/main" id="{8A89B526-2A61-4203-97DF-744E3503440D}"/>
              </a:ext>
            </a:extLst>
          </p:cNvPr>
          <p:cNvSpPr>
            <a:spLocks noGrp="1"/>
          </p:cNvSpPr>
          <p:nvPr>
            <p:ph type="body" sz="quarter" idx="54" hasCustomPrompt="1"/>
          </p:nvPr>
        </p:nvSpPr>
        <p:spPr>
          <a:xfrm>
            <a:off x="9469651" y="5149036"/>
            <a:ext cx="2065828" cy="280621"/>
          </a:xfrm>
          <a:prstGeom prst="rect">
            <a:avLst/>
          </a:prstGeom>
        </p:spPr>
        <p:txBody>
          <a:bodyPr anchor="ctr">
            <a:noAutofit/>
          </a:bodyPr>
          <a:lstStyle>
            <a:lvl1pPr marL="0" indent="0" algn="l">
              <a:buFont typeface="Arial" panose="020B0604020202020204" pitchFamily="34" charset="0"/>
              <a:buNone/>
              <a:defRPr sz="1467" b="1" baseline="0">
                <a:solidFill>
                  <a:srgbClr val="404040"/>
                </a:solidFill>
                <a:latin typeface="+mn-lt"/>
              </a:defRPr>
            </a:lvl1pPr>
          </a:lstStyle>
          <a:p>
            <a:pPr lvl="0"/>
            <a:r>
              <a:rPr lang="en-US" dirty="0"/>
              <a:t>Full Name</a:t>
            </a:r>
            <a:endParaRPr lang="en-ZA" dirty="0"/>
          </a:p>
        </p:txBody>
      </p:sp>
      <p:sp>
        <p:nvSpPr>
          <p:cNvPr id="125" name="Text Placeholder 17">
            <a:extLst>
              <a:ext uri="{FF2B5EF4-FFF2-40B4-BE49-F238E27FC236}">
                <a16:creationId xmlns:a16="http://schemas.microsoft.com/office/drawing/2014/main" id="{03653AFA-6C70-48D3-8D1B-69364A1EF007}"/>
              </a:ext>
            </a:extLst>
          </p:cNvPr>
          <p:cNvSpPr>
            <a:spLocks noGrp="1"/>
          </p:cNvSpPr>
          <p:nvPr>
            <p:ph type="body" sz="quarter" idx="55"/>
          </p:nvPr>
        </p:nvSpPr>
        <p:spPr>
          <a:xfrm>
            <a:off x="9469651" y="5692188"/>
            <a:ext cx="2065828" cy="259713"/>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sp>
        <p:nvSpPr>
          <p:cNvPr id="126" name="Text Placeholder 17">
            <a:extLst>
              <a:ext uri="{FF2B5EF4-FFF2-40B4-BE49-F238E27FC236}">
                <a16:creationId xmlns:a16="http://schemas.microsoft.com/office/drawing/2014/main" id="{71F52D3D-2C2C-4248-8340-C89D03424B8B}"/>
              </a:ext>
            </a:extLst>
          </p:cNvPr>
          <p:cNvSpPr>
            <a:spLocks noGrp="1"/>
          </p:cNvSpPr>
          <p:nvPr>
            <p:ph type="body" sz="quarter" idx="56" hasCustomPrompt="1"/>
          </p:nvPr>
        </p:nvSpPr>
        <p:spPr>
          <a:xfrm>
            <a:off x="9469651" y="5429969"/>
            <a:ext cx="2065828" cy="259715"/>
          </a:xfrm>
          <a:prstGeom prst="rect">
            <a:avLst/>
          </a:prstGeom>
        </p:spPr>
        <p:txBody>
          <a:bodyPr tIns="0" anchor="b">
            <a:noAutofit/>
          </a:bodyPr>
          <a:lstStyle>
            <a:lvl1pPr marL="0" indent="0" algn="l">
              <a:buFont typeface="Arial" panose="020B0604020202020204" pitchFamily="34" charset="0"/>
              <a:buNone/>
              <a:defRPr sz="1200" i="1" baseline="0">
                <a:solidFill>
                  <a:srgbClr val="404040"/>
                </a:solidFill>
                <a:latin typeface="+mn-lt"/>
              </a:defRPr>
            </a:lvl1pPr>
          </a:lstStyle>
          <a:p>
            <a:pPr lvl="0"/>
            <a:r>
              <a:rPr lang="en-US" dirty="0"/>
              <a:t>Title</a:t>
            </a:r>
            <a:endParaRPr lang="en-ZA" dirty="0"/>
          </a:p>
        </p:txBody>
      </p:sp>
      <p:sp>
        <p:nvSpPr>
          <p:cNvPr id="127" name="Text Placeholder 17">
            <a:extLst>
              <a:ext uri="{FF2B5EF4-FFF2-40B4-BE49-F238E27FC236}">
                <a16:creationId xmlns:a16="http://schemas.microsoft.com/office/drawing/2014/main" id="{E015D3AA-F7A1-473F-88FD-35DC753D3845}"/>
              </a:ext>
            </a:extLst>
          </p:cNvPr>
          <p:cNvSpPr>
            <a:spLocks noGrp="1"/>
          </p:cNvSpPr>
          <p:nvPr>
            <p:ph type="body" sz="quarter" idx="57"/>
          </p:nvPr>
        </p:nvSpPr>
        <p:spPr>
          <a:xfrm>
            <a:off x="9469651" y="5955161"/>
            <a:ext cx="2065828" cy="259715"/>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cxnSp>
        <p:nvCxnSpPr>
          <p:cNvPr id="128" name="Straight Connector 127">
            <a:extLst>
              <a:ext uri="{FF2B5EF4-FFF2-40B4-BE49-F238E27FC236}">
                <a16:creationId xmlns:a16="http://schemas.microsoft.com/office/drawing/2014/main" id="{CB68B113-C626-4995-9F1B-FBA653E8FB18}"/>
              </a:ext>
            </a:extLst>
          </p:cNvPr>
          <p:cNvCxnSpPr>
            <a:cxnSpLocks/>
          </p:cNvCxnSpPr>
          <p:nvPr userDrawn="1"/>
        </p:nvCxnSpPr>
        <p:spPr>
          <a:xfrm>
            <a:off x="9573266" y="5391741"/>
            <a:ext cx="1963255" cy="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CE28077-A42C-4647-90CD-1BEF2893CEDF}"/>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Slide Number Placeholder 5">
            <a:extLst>
              <a:ext uri="{FF2B5EF4-FFF2-40B4-BE49-F238E27FC236}">
                <a16:creationId xmlns:a16="http://schemas.microsoft.com/office/drawing/2014/main" id="{DA219C72-FE2D-4AB3-9FD2-2703E706892B}"/>
              </a:ext>
            </a:extLst>
          </p:cNvPr>
          <p:cNvSpPr>
            <a:spLocks noGrp="1"/>
          </p:cNvSpPr>
          <p:nvPr>
            <p:ph type="sldNum" sz="quarter" idx="4"/>
          </p:nvPr>
        </p:nvSpPr>
        <p:spPr>
          <a:xfrm>
            <a:off x="480233" y="6382857"/>
            <a:ext cx="517451" cy="220035"/>
          </a:xfrm>
          <a:prstGeom prst="rect">
            <a:avLst/>
          </a:prstGeom>
          <a:noFill/>
        </p:spPr>
        <p:txBody>
          <a:bodyPr vert="horz" lIns="67710" tIns="34289" rIns="67710" bIns="34289" rtlCol="0" anchor="ctr"/>
          <a:lstStyle>
            <a:lvl1pPr algn="l">
              <a:defRPr sz="1467" b="0">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55" name="Straight Connector 54">
            <a:extLst>
              <a:ext uri="{FF2B5EF4-FFF2-40B4-BE49-F238E27FC236}">
                <a16:creationId xmlns:a16="http://schemas.microsoft.com/office/drawing/2014/main" id="{2A72B1A2-C13C-4593-8603-94F4328ACFDE}"/>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6490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_2 colum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3589387A-7A7A-4A1D-835B-945059AC3C43}"/>
              </a:ext>
            </a:extLst>
          </p:cNvPr>
          <p:cNvSpPr>
            <a:spLocks noGrp="1"/>
          </p:cNvSpPr>
          <p:nvPr>
            <p:ph type="title"/>
          </p:nvPr>
        </p:nvSpPr>
        <p:spPr>
          <a:xfrm>
            <a:off x="480231" y="365125"/>
            <a:ext cx="11194318" cy="800286"/>
          </a:xfrm>
          <a:prstGeom prst="rect">
            <a:avLst/>
          </a:prstGeom>
        </p:spPr>
        <p:txBody>
          <a:bodyPr vert="horz" lIns="91440" tIns="45720" rIns="91440" bIns="45720" rtlCol="0" anchor="ctr">
            <a:normAutofit/>
          </a:bodyPr>
          <a:lstStyle>
            <a:lvl1pPr>
              <a:defRPr/>
            </a:lvl1pPr>
          </a:lstStyle>
          <a:p>
            <a:r>
              <a:rPr lang="en-US" smtClean="0"/>
              <a:t>Click to edit Master title style</a:t>
            </a:r>
            <a:endParaRPr lang="en-US" dirty="0"/>
          </a:p>
        </p:txBody>
      </p:sp>
      <p:sp>
        <p:nvSpPr>
          <p:cNvPr id="13" name="Text Placeholder 2">
            <a:extLst>
              <a:ext uri="{FF2B5EF4-FFF2-40B4-BE49-F238E27FC236}">
                <a16:creationId xmlns:a16="http://schemas.microsoft.com/office/drawing/2014/main" id="{E46B53C1-EB0B-41C7-AFA5-CDAF61312ECF}"/>
              </a:ext>
            </a:extLst>
          </p:cNvPr>
          <p:cNvSpPr>
            <a:spLocks noGrp="1"/>
          </p:cNvSpPr>
          <p:nvPr>
            <p:ph idx="1"/>
          </p:nvPr>
        </p:nvSpPr>
        <p:spPr>
          <a:xfrm>
            <a:off x="480230" y="1624474"/>
            <a:ext cx="5529871" cy="4456497"/>
          </a:xfrm>
          <a:prstGeom prst="rect">
            <a:avLst/>
          </a:prstGeom>
        </p:spPr>
        <p:txBody>
          <a:bodyPr vert="horz" lIns="91440" tIns="45720" rIns="91440" bIns="45720" rtlCol="0">
            <a:normAutofit/>
          </a:bodyPr>
          <a:lstStyle>
            <a:lvl1pPr>
              <a:defRPr/>
            </a:lvl1pPr>
            <a:lvl2pPr>
              <a:defRPr/>
            </a:lvl2pPr>
            <a:lvl3pPr>
              <a:defRPr/>
            </a:lvl3pPr>
            <a:lvl4pPr>
              <a:defRPr/>
            </a:lvl4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a:extLst>
              <a:ext uri="{FF2B5EF4-FFF2-40B4-BE49-F238E27FC236}">
                <a16:creationId xmlns:a16="http://schemas.microsoft.com/office/drawing/2014/main" id="{E3ED26FA-3605-4681-AFEF-7021ED0DF1D6}"/>
              </a:ext>
            </a:extLst>
          </p:cNvPr>
          <p:cNvSpPr>
            <a:spLocks noGrp="1"/>
          </p:cNvSpPr>
          <p:nvPr>
            <p:ph idx="10"/>
          </p:nvPr>
        </p:nvSpPr>
        <p:spPr>
          <a:xfrm>
            <a:off x="6144678" y="1624474"/>
            <a:ext cx="5529871" cy="4456497"/>
          </a:xfrm>
          <a:prstGeom prst="rect">
            <a:avLst/>
          </a:prstGeom>
        </p:spPr>
        <p:txBody>
          <a:bodyPr vert="horz" lIns="91440" tIns="45720" rIns="91440" bIns="45720" rtlCol="0">
            <a:normAutofit/>
          </a:bodyPr>
          <a:lstStyle>
            <a:lvl1pPr>
              <a:defRPr/>
            </a:lvl1pPr>
            <a:lvl2pPr>
              <a:defRPr/>
            </a:lvl2pPr>
            <a:lvl3pPr>
              <a:defRPr/>
            </a:lvl3pPr>
            <a:lvl4pPr>
              <a:defRPr/>
            </a:lvl4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a:extLst>
              <a:ext uri="{FF2B5EF4-FFF2-40B4-BE49-F238E27FC236}">
                <a16:creationId xmlns:a16="http://schemas.microsoft.com/office/drawing/2014/main" id="{697F499C-A29F-4E8F-B4DC-5AD7D5DAB432}"/>
              </a:ext>
            </a:extLst>
          </p:cNvPr>
          <p:cNvCxnSpPr>
            <a:cxnSpLocks/>
          </p:cNvCxnSpPr>
          <p:nvPr userDrawn="1"/>
        </p:nvCxnSpPr>
        <p:spPr>
          <a:xfrm>
            <a:off x="582352" y="1076762"/>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AC014FA-A4FC-4729-B054-EA3DD4DC2E8E}"/>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40A429FB-C847-4BC5-916F-DAEF18A866BC}"/>
              </a:ext>
            </a:extLst>
          </p:cNvPr>
          <p:cNvSpPr>
            <a:spLocks noGrp="1"/>
          </p:cNvSpPr>
          <p:nvPr>
            <p:ph type="sldNum" sz="quarter" idx="4"/>
          </p:nvPr>
        </p:nvSpPr>
        <p:spPr>
          <a:xfrm>
            <a:off x="480231" y="6382858"/>
            <a:ext cx="517451" cy="220034"/>
          </a:xfrm>
          <a:prstGeom prst="rect">
            <a:avLst/>
          </a:prstGeom>
          <a:noFill/>
        </p:spPr>
        <p:txBody>
          <a:bodyPr vert="horz" lIns="91440" tIns="45720" rIns="91440" bIns="45720" rtlCol="0" anchor="ctr"/>
          <a:lstStyle>
            <a:lvl1pPr algn="l">
              <a:defRPr sz="1400" b="0">
                <a:solidFill>
                  <a:schemeClr val="accent4"/>
                </a:solidFill>
                <a:latin typeface="Arial" panose="020B0604020202020204" pitchFamily="34" charset="0"/>
                <a:ea typeface="Lato" panose="020F0502020204030203" pitchFamily="34" charset="0"/>
                <a:cs typeface="Arial" panose="020B0604020202020204" pitchFamily="34" charset="0"/>
              </a:defRPr>
            </a:lvl1pPr>
          </a:lstStyle>
          <a:p>
            <a:fld id="{9C432190-490B-4C17-B0BB-A0A103F364BF}" type="slidenum">
              <a:rPr lang="en-US" smtClean="0"/>
              <a:pPr/>
              <a:t>‹#›</a:t>
            </a:fld>
            <a:endParaRPr lang="en-US" dirty="0"/>
          </a:p>
        </p:txBody>
      </p:sp>
    </p:spTree>
    <p:extLst>
      <p:ext uri="{BB962C8B-B14F-4D97-AF65-F5344CB8AC3E}">
        <p14:creationId xmlns:p14="http://schemas.microsoft.com/office/powerpoint/2010/main" val="1660904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End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F241720-6FB1-495B-90DB-B4CCB69DAD40}"/>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80" tIns="45719" rIns="90280" bIns="45719" rtlCol="0" anchor="ctr"/>
          <a:lstStyle/>
          <a:p>
            <a:pPr algn="ctr" defTabSz="901231"/>
            <a:endParaRPr lang="en-IE" sz="1867" dirty="0">
              <a:solidFill>
                <a:prstClr val="white"/>
              </a:solidFill>
            </a:endParaRPr>
          </a:p>
        </p:txBody>
      </p:sp>
      <p:grpSp>
        <p:nvGrpSpPr>
          <p:cNvPr id="3" name="Group 2">
            <a:extLst>
              <a:ext uri="{FF2B5EF4-FFF2-40B4-BE49-F238E27FC236}">
                <a16:creationId xmlns:a16="http://schemas.microsoft.com/office/drawing/2014/main" id="{1B43681D-0113-41BA-A973-020B42909125}"/>
              </a:ext>
            </a:extLst>
          </p:cNvPr>
          <p:cNvGrpSpPr/>
          <p:nvPr userDrawn="1"/>
        </p:nvGrpSpPr>
        <p:grpSpPr>
          <a:xfrm>
            <a:off x="-1402004" y="0"/>
            <a:ext cx="13594007" cy="6858000"/>
            <a:chOff x="-1402007" y="0"/>
            <a:chExt cx="13594007" cy="6858000"/>
          </a:xfrm>
        </p:grpSpPr>
        <p:sp>
          <p:nvSpPr>
            <p:cNvPr id="12" name="Freeform: Shape 11">
              <a:extLst>
                <a:ext uri="{FF2B5EF4-FFF2-40B4-BE49-F238E27FC236}">
                  <a16:creationId xmlns:a16="http://schemas.microsoft.com/office/drawing/2014/main" id="{47BA8C32-06BA-4030-A70E-A16FD0A8937E}"/>
                </a:ext>
              </a:extLst>
            </p:cNvPr>
            <p:cNvSpPr/>
            <p:nvPr userDrawn="1"/>
          </p:nvSpPr>
          <p:spPr>
            <a:xfrm>
              <a:off x="3085566" y="135217"/>
              <a:ext cx="9106434" cy="6722783"/>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434" h="6722783">
                  <a:moveTo>
                    <a:pt x="0" y="0"/>
                  </a:moveTo>
                  <a:lnTo>
                    <a:pt x="9106434" y="0"/>
                  </a:lnTo>
                  <a:lnTo>
                    <a:pt x="6463646"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sp>
          <p:nvSpPr>
            <p:cNvPr id="18" name="Freeform: Shape 17">
              <a:extLst>
                <a:ext uri="{FF2B5EF4-FFF2-40B4-BE49-F238E27FC236}">
                  <a16:creationId xmlns:a16="http://schemas.microsoft.com/office/drawing/2014/main" id="{349BC589-1A6A-4AA4-A140-C32137EE0D4E}"/>
                </a:ext>
              </a:extLst>
            </p:cNvPr>
            <p:cNvSpPr/>
            <p:nvPr userDrawn="1"/>
          </p:nvSpPr>
          <p:spPr>
            <a:xfrm>
              <a:off x="-1402007" y="0"/>
              <a:ext cx="13479706" cy="6858000"/>
            </a:xfrm>
            <a:custGeom>
              <a:avLst/>
              <a:gdLst>
                <a:gd name="connsiteX0" fmla="*/ 1402005 w 13479706"/>
                <a:gd name="connsiteY0" fmla="*/ 0 h 6858000"/>
                <a:gd name="connsiteX1" fmla="*/ 3662516 w 13479706"/>
                <a:gd name="connsiteY1" fmla="*/ 0 h 6858000"/>
                <a:gd name="connsiteX2" fmla="*/ 3748258 w 13479706"/>
                <a:gd name="connsiteY2" fmla="*/ 0 h 6858000"/>
                <a:gd name="connsiteX3" fmla="*/ 4378414 w 13479706"/>
                <a:gd name="connsiteY3" fmla="*/ 0 h 6858000"/>
                <a:gd name="connsiteX4" fmla="*/ 4378414 w 13479706"/>
                <a:gd name="connsiteY4" fmla="*/ 4 h 6858000"/>
                <a:gd name="connsiteX5" fmla="*/ 13479706 w 13479706"/>
                <a:gd name="connsiteY5" fmla="*/ 4 h 6858000"/>
                <a:gd name="connsiteX6" fmla="*/ 10783765 w 13479706"/>
                <a:gd name="connsiteY6" fmla="*/ 6857998 h 6858000"/>
                <a:gd name="connsiteX7" fmla="*/ 4378414 w 13479706"/>
                <a:gd name="connsiteY7" fmla="*/ 6857998 h 6858000"/>
                <a:gd name="connsiteX8" fmla="*/ 4378414 w 13479706"/>
                <a:gd name="connsiteY8" fmla="*/ 6858000 h 6858000"/>
                <a:gd name="connsiteX9" fmla="*/ 3748258 w 13479706"/>
                <a:gd name="connsiteY9" fmla="*/ 6858000 h 6858000"/>
                <a:gd name="connsiteX10" fmla="*/ 3662516 w 13479706"/>
                <a:gd name="connsiteY10" fmla="*/ 6858000 h 6858000"/>
                <a:gd name="connsiteX11" fmla="*/ 1402005 w 13479706"/>
                <a:gd name="connsiteY11" fmla="*/ 6858000 h 6858000"/>
                <a:gd name="connsiteX12" fmla="*/ 1402005 w 13479706"/>
                <a:gd name="connsiteY12" fmla="*/ 6857998 h 6858000"/>
                <a:gd name="connsiteX13" fmla="*/ 0 w 13479706"/>
                <a:gd name="connsiteY13" fmla="*/ 6857998 h 6858000"/>
                <a:gd name="connsiteX14" fmla="*/ 0 w 13479706"/>
                <a:gd name="connsiteY14" fmla="*/ 6857997 h 6858000"/>
                <a:gd name="connsiteX15" fmla="*/ 1402005 w 13479706"/>
                <a:gd name="connsiteY15"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79706" h="6858000">
                  <a:moveTo>
                    <a:pt x="1402005" y="0"/>
                  </a:moveTo>
                  <a:lnTo>
                    <a:pt x="3662516" y="0"/>
                  </a:lnTo>
                  <a:lnTo>
                    <a:pt x="3748258" y="0"/>
                  </a:lnTo>
                  <a:lnTo>
                    <a:pt x="4378414" y="0"/>
                  </a:lnTo>
                  <a:lnTo>
                    <a:pt x="4378414" y="4"/>
                  </a:lnTo>
                  <a:lnTo>
                    <a:pt x="13479706" y="4"/>
                  </a:lnTo>
                  <a:lnTo>
                    <a:pt x="10783765" y="6857998"/>
                  </a:lnTo>
                  <a:lnTo>
                    <a:pt x="4378414" y="6857998"/>
                  </a:lnTo>
                  <a:lnTo>
                    <a:pt x="4378414" y="6858000"/>
                  </a:lnTo>
                  <a:lnTo>
                    <a:pt x="3748258" y="6858000"/>
                  </a:lnTo>
                  <a:lnTo>
                    <a:pt x="3662516" y="6858000"/>
                  </a:lnTo>
                  <a:lnTo>
                    <a:pt x="1402005" y="6858000"/>
                  </a:lnTo>
                  <a:lnTo>
                    <a:pt x="1402005" y="6857998"/>
                  </a:lnTo>
                  <a:lnTo>
                    <a:pt x="0" y="6857998"/>
                  </a:lnTo>
                  <a:lnTo>
                    <a:pt x="0" y="6857997"/>
                  </a:lnTo>
                  <a:lnTo>
                    <a:pt x="1402005" y="68579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grpSp>
      <p:sp>
        <p:nvSpPr>
          <p:cNvPr id="10" name="Rectangle 9">
            <a:extLst>
              <a:ext uri="{FF2B5EF4-FFF2-40B4-BE49-F238E27FC236}">
                <a16:creationId xmlns:a16="http://schemas.microsoft.com/office/drawing/2014/main" id="{E6A3CE02-EEBD-4037-BDC5-495C032CE9F4}"/>
              </a:ext>
            </a:extLst>
          </p:cNvPr>
          <p:cNvSpPr/>
          <p:nvPr userDrawn="1"/>
        </p:nvSpPr>
        <p:spPr>
          <a:xfrm>
            <a:off x="52" y="0"/>
            <a:ext cx="12191999"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80" tIns="45719" rIns="90280" bIns="45719" rtlCol="0" anchor="ctr"/>
          <a:lstStyle/>
          <a:p>
            <a:pPr algn="ctr" defTabSz="901231"/>
            <a:endParaRPr lang="en-IE" sz="1867" dirty="0">
              <a:solidFill>
                <a:prstClr val="white"/>
              </a:solidFill>
            </a:endParaRPr>
          </a:p>
        </p:txBody>
      </p:sp>
      <p:sp>
        <p:nvSpPr>
          <p:cNvPr id="7" name="Title 1">
            <a:extLst>
              <a:ext uri="{FF2B5EF4-FFF2-40B4-BE49-F238E27FC236}">
                <a16:creationId xmlns:a16="http://schemas.microsoft.com/office/drawing/2014/main" id="{0644B884-849C-46CD-BFBC-6F5A6704DAF6}"/>
              </a:ext>
            </a:extLst>
          </p:cNvPr>
          <p:cNvSpPr txBox="1">
            <a:spLocks/>
          </p:cNvSpPr>
          <p:nvPr userDrawn="1"/>
        </p:nvSpPr>
        <p:spPr>
          <a:xfrm>
            <a:off x="2987988" y="2922089"/>
            <a:ext cx="6020353" cy="1285211"/>
          </a:xfrm>
          <a:prstGeom prst="rect">
            <a:avLst/>
          </a:prstGeom>
        </p:spPr>
        <p:txBody>
          <a:bodyPr vert="horz" lIns="90280" tIns="45719" rIns="90280" bIns="45719" rtlCol="0" anchor="ctr">
            <a:normAutofit/>
          </a:bodyPr>
          <a:lstStyle>
            <a:lvl1pPr algn="l" defTabSz="914400" rtl="0" eaLnBrk="1" latinLnBrk="0" hangingPunct="1">
              <a:lnSpc>
                <a:spcPct val="90000"/>
              </a:lnSpc>
              <a:spcBef>
                <a:spcPct val="0"/>
              </a:spcBef>
              <a:buNone/>
              <a:defRPr sz="2800" b="0" i="0" kern="1200">
                <a:solidFill>
                  <a:srgbClr val="E1A51E"/>
                </a:solidFill>
                <a:latin typeface="Raleway" charset="0"/>
                <a:ea typeface="Raleway" charset="0"/>
                <a:cs typeface="Raleway" charset="0"/>
              </a:defRPr>
            </a:lvl1pPr>
          </a:lstStyle>
          <a:p>
            <a:pPr algn="ctr"/>
            <a:r>
              <a:rPr lang="en-GB" sz="7200" dirty="0">
                <a:solidFill>
                  <a:prstClr val="white"/>
                </a:solidFill>
                <a:latin typeface="Lato Light" panose="020F0302020204030203" pitchFamily="34" charset="0"/>
              </a:rPr>
              <a:t>Thank you</a:t>
            </a:r>
          </a:p>
        </p:txBody>
      </p:sp>
      <p:pic>
        <p:nvPicPr>
          <p:cNvPr id="16" name="Picture 15">
            <a:extLst>
              <a:ext uri="{FF2B5EF4-FFF2-40B4-BE49-F238E27FC236}">
                <a16:creationId xmlns:a16="http://schemas.microsoft.com/office/drawing/2014/main" id="{7DCA3EA8-B383-46D3-B286-766FEFD031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70636" y="1695919"/>
            <a:ext cx="850831" cy="850831"/>
          </a:xfrm>
          <a:prstGeom prst="rect">
            <a:avLst/>
          </a:prstGeom>
        </p:spPr>
      </p:pic>
      <p:cxnSp>
        <p:nvCxnSpPr>
          <p:cNvPr id="9" name="Straight Connector 8">
            <a:extLst>
              <a:ext uri="{FF2B5EF4-FFF2-40B4-BE49-F238E27FC236}">
                <a16:creationId xmlns:a16="http://schemas.microsoft.com/office/drawing/2014/main" id="{7B7C8F3F-CA51-4765-8253-5F74950DD932}"/>
              </a:ext>
            </a:extLst>
          </p:cNvPr>
          <p:cNvCxnSpPr>
            <a:cxnSpLocks/>
          </p:cNvCxnSpPr>
          <p:nvPr userDrawn="1"/>
        </p:nvCxnSpPr>
        <p:spPr>
          <a:xfrm>
            <a:off x="3910420" y="4429357"/>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5C7057B-7D81-4FF6-BF7B-1694863F0C9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236453" y="6413129"/>
            <a:ext cx="1695095" cy="253811"/>
          </a:xfrm>
          <a:prstGeom prst="rect">
            <a:avLst/>
          </a:prstGeom>
        </p:spPr>
      </p:pic>
    </p:spTree>
    <p:extLst>
      <p:ext uri="{BB962C8B-B14F-4D97-AF65-F5344CB8AC3E}">
        <p14:creationId xmlns:p14="http://schemas.microsoft.com/office/powerpoint/2010/main" val="35959524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End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F241720-6FB1-495B-90DB-B4CCB69DAD40}"/>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80" tIns="45719" rIns="90280" bIns="45719" rtlCol="0" anchor="ctr"/>
          <a:lstStyle/>
          <a:p>
            <a:pPr algn="ctr" defTabSz="901231"/>
            <a:endParaRPr lang="en-IE" sz="1867" dirty="0">
              <a:solidFill>
                <a:prstClr val="white"/>
              </a:solidFill>
            </a:endParaRPr>
          </a:p>
        </p:txBody>
      </p:sp>
      <p:grpSp>
        <p:nvGrpSpPr>
          <p:cNvPr id="3" name="Group 2">
            <a:extLst>
              <a:ext uri="{FF2B5EF4-FFF2-40B4-BE49-F238E27FC236}">
                <a16:creationId xmlns:a16="http://schemas.microsoft.com/office/drawing/2014/main" id="{1B43681D-0113-41BA-A973-020B42909125}"/>
              </a:ext>
            </a:extLst>
          </p:cNvPr>
          <p:cNvGrpSpPr/>
          <p:nvPr userDrawn="1"/>
        </p:nvGrpSpPr>
        <p:grpSpPr>
          <a:xfrm>
            <a:off x="-1402004" y="0"/>
            <a:ext cx="13594007" cy="6858000"/>
            <a:chOff x="-1402007" y="0"/>
            <a:chExt cx="13594007" cy="6858000"/>
          </a:xfrm>
        </p:grpSpPr>
        <p:sp>
          <p:nvSpPr>
            <p:cNvPr id="12" name="Freeform: Shape 11">
              <a:extLst>
                <a:ext uri="{FF2B5EF4-FFF2-40B4-BE49-F238E27FC236}">
                  <a16:creationId xmlns:a16="http://schemas.microsoft.com/office/drawing/2014/main" id="{47BA8C32-06BA-4030-A70E-A16FD0A8937E}"/>
                </a:ext>
              </a:extLst>
            </p:cNvPr>
            <p:cNvSpPr/>
            <p:nvPr userDrawn="1"/>
          </p:nvSpPr>
          <p:spPr>
            <a:xfrm>
              <a:off x="3085566" y="135217"/>
              <a:ext cx="9106434" cy="6722783"/>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434" h="6722783">
                  <a:moveTo>
                    <a:pt x="0" y="0"/>
                  </a:moveTo>
                  <a:lnTo>
                    <a:pt x="9106434" y="0"/>
                  </a:lnTo>
                  <a:lnTo>
                    <a:pt x="6463646"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sp>
          <p:nvSpPr>
            <p:cNvPr id="18" name="Freeform: Shape 17">
              <a:extLst>
                <a:ext uri="{FF2B5EF4-FFF2-40B4-BE49-F238E27FC236}">
                  <a16:creationId xmlns:a16="http://schemas.microsoft.com/office/drawing/2014/main" id="{349BC589-1A6A-4AA4-A140-C32137EE0D4E}"/>
                </a:ext>
              </a:extLst>
            </p:cNvPr>
            <p:cNvSpPr/>
            <p:nvPr userDrawn="1"/>
          </p:nvSpPr>
          <p:spPr>
            <a:xfrm>
              <a:off x="-1402007" y="0"/>
              <a:ext cx="13479706" cy="6858000"/>
            </a:xfrm>
            <a:custGeom>
              <a:avLst/>
              <a:gdLst>
                <a:gd name="connsiteX0" fmla="*/ 1402005 w 13479706"/>
                <a:gd name="connsiteY0" fmla="*/ 0 h 6858000"/>
                <a:gd name="connsiteX1" fmla="*/ 3662516 w 13479706"/>
                <a:gd name="connsiteY1" fmla="*/ 0 h 6858000"/>
                <a:gd name="connsiteX2" fmla="*/ 3748258 w 13479706"/>
                <a:gd name="connsiteY2" fmla="*/ 0 h 6858000"/>
                <a:gd name="connsiteX3" fmla="*/ 4378414 w 13479706"/>
                <a:gd name="connsiteY3" fmla="*/ 0 h 6858000"/>
                <a:gd name="connsiteX4" fmla="*/ 4378414 w 13479706"/>
                <a:gd name="connsiteY4" fmla="*/ 4 h 6858000"/>
                <a:gd name="connsiteX5" fmla="*/ 13479706 w 13479706"/>
                <a:gd name="connsiteY5" fmla="*/ 4 h 6858000"/>
                <a:gd name="connsiteX6" fmla="*/ 10783765 w 13479706"/>
                <a:gd name="connsiteY6" fmla="*/ 6857998 h 6858000"/>
                <a:gd name="connsiteX7" fmla="*/ 4378414 w 13479706"/>
                <a:gd name="connsiteY7" fmla="*/ 6857998 h 6858000"/>
                <a:gd name="connsiteX8" fmla="*/ 4378414 w 13479706"/>
                <a:gd name="connsiteY8" fmla="*/ 6858000 h 6858000"/>
                <a:gd name="connsiteX9" fmla="*/ 3748258 w 13479706"/>
                <a:gd name="connsiteY9" fmla="*/ 6858000 h 6858000"/>
                <a:gd name="connsiteX10" fmla="*/ 3662516 w 13479706"/>
                <a:gd name="connsiteY10" fmla="*/ 6858000 h 6858000"/>
                <a:gd name="connsiteX11" fmla="*/ 1402005 w 13479706"/>
                <a:gd name="connsiteY11" fmla="*/ 6858000 h 6858000"/>
                <a:gd name="connsiteX12" fmla="*/ 1402005 w 13479706"/>
                <a:gd name="connsiteY12" fmla="*/ 6857998 h 6858000"/>
                <a:gd name="connsiteX13" fmla="*/ 0 w 13479706"/>
                <a:gd name="connsiteY13" fmla="*/ 6857998 h 6858000"/>
                <a:gd name="connsiteX14" fmla="*/ 0 w 13479706"/>
                <a:gd name="connsiteY14" fmla="*/ 6857997 h 6858000"/>
                <a:gd name="connsiteX15" fmla="*/ 1402005 w 13479706"/>
                <a:gd name="connsiteY15"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79706" h="6858000">
                  <a:moveTo>
                    <a:pt x="1402005" y="0"/>
                  </a:moveTo>
                  <a:lnTo>
                    <a:pt x="3662516" y="0"/>
                  </a:lnTo>
                  <a:lnTo>
                    <a:pt x="3748258" y="0"/>
                  </a:lnTo>
                  <a:lnTo>
                    <a:pt x="4378414" y="0"/>
                  </a:lnTo>
                  <a:lnTo>
                    <a:pt x="4378414" y="4"/>
                  </a:lnTo>
                  <a:lnTo>
                    <a:pt x="13479706" y="4"/>
                  </a:lnTo>
                  <a:lnTo>
                    <a:pt x="10783765" y="6857998"/>
                  </a:lnTo>
                  <a:lnTo>
                    <a:pt x="4378414" y="6857998"/>
                  </a:lnTo>
                  <a:lnTo>
                    <a:pt x="4378414" y="6858000"/>
                  </a:lnTo>
                  <a:lnTo>
                    <a:pt x="3748258" y="6858000"/>
                  </a:lnTo>
                  <a:lnTo>
                    <a:pt x="3662516" y="6858000"/>
                  </a:lnTo>
                  <a:lnTo>
                    <a:pt x="1402005" y="6858000"/>
                  </a:lnTo>
                  <a:lnTo>
                    <a:pt x="1402005" y="6857998"/>
                  </a:lnTo>
                  <a:lnTo>
                    <a:pt x="0" y="6857998"/>
                  </a:lnTo>
                  <a:lnTo>
                    <a:pt x="0" y="6857997"/>
                  </a:lnTo>
                  <a:lnTo>
                    <a:pt x="1402005" y="68579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grpSp>
      <p:sp>
        <p:nvSpPr>
          <p:cNvPr id="10" name="Rectangle 9">
            <a:extLst>
              <a:ext uri="{FF2B5EF4-FFF2-40B4-BE49-F238E27FC236}">
                <a16:creationId xmlns:a16="http://schemas.microsoft.com/office/drawing/2014/main" id="{E6A3CE02-EEBD-4037-BDC5-495C032CE9F4}"/>
              </a:ext>
            </a:extLst>
          </p:cNvPr>
          <p:cNvSpPr/>
          <p:nvPr userDrawn="1"/>
        </p:nvSpPr>
        <p:spPr>
          <a:xfrm>
            <a:off x="52" y="0"/>
            <a:ext cx="12191999"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80" tIns="45719" rIns="90280" bIns="45719" rtlCol="0" anchor="ctr"/>
          <a:lstStyle/>
          <a:p>
            <a:pPr algn="ctr" defTabSz="901231"/>
            <a:endParaRPr lang="en-IE" sz="1867" dirty="0">
              <a:solidFill>
                <a:prstClr val="white"/>
              </a:solidFill>
            </a:endParaRPr>
          </a:p>
        </p:txBody>
      </p:sp>
      <p:sp>
        <p:nvSpPr>
          <p:cNvPr id="7" name="Title 1">
            <a:extLst>
              <a:ext uri="{FF2B5EF4-FFF2-40B4-BE49-F238E27FC236}">
                <a16:creationId xmlns:a16="http://schemas.microsoft.com/office/drawing/2014/main" id="{0644B884-849C-46CD-BFBC-6F5A6704DAF6}"/>
              </a:ext>
            </a:extLst>
          </p:cNvPr>
          <p:cNvSpPr txBox="1">
            <a:spLocks/>
          </p:cNvSpPr>
          <p:nvPr userDrawn="1"/>
        </p:nvSpPr>
        <p:spPr>
          <a:xfrm>
            <a:off x="2987988" y="2922089"/>
            <a:ext cx="6020353" cy="1285211"/>
          </a:xfrm>
          <a:prstGeom prst="rect">
            <a:avLst/>
          </a:prstGeom>
        </p:spPr>
        <p:txBody>
          <a:bodyPr vert="horz" lIns="90280" tIns="45719" rIns="90280" bIns="45719" rtlCol="0" anchor="ctr">
            <a:normAutofit/>
          </a:bodyPr>
          <a:lstStyle>
            <a:lvl1pPr algn="l" defTabSz="914400" rtl="0" eaLnBrk="1" latinLnBrk="0" hangingPunct="1">
              <a:lnSpc>
                <a:spcPct val="90000"/>
              </a:lnSpc>
              <a:spcBef>
                <a:spcPct val="0"/>
              </a:spcBef>
              <a:buNone/>
              <a:defRPr sz="2800" b="0" i="0" kern="1200">
                <a:solidFill>
                  <a:srgbClr val="E1A51E"/>
                </a:solidFill>
                <a:latin typeface="Raleway" charset="0"/>
                <a:ea typeface="Raleway" charset="0"/>
                <a:cs typeface="Raleway" charset="0"/>
              </a:defRPr>
            </a:lvl1pPr>
          </a:lstStyle>
          <a:p>
            <a:pPr algn="ctr"/>
            <a:r>
              <a:rPr lang="en-GB" sz="7200" dirty="0">
                <a:solidFill>
                  <a:prstClr val="white"/>
                </a:solidFill>
                <a:latin typeface="Lato Light" panose="020F0302020204030203" pitchFamily="34" charset="0"/>
              </a:rPr>
              <a:t>Thank you</a:t>
            </a:r>
          </a:p>
        </p:txBody>
      </p:sp>
      <p:pic>
        <p:nvPicPr>
          <p:cNvPr id="16" name="Picture 15">
            <a:extLst>
              <a:ext uri="{FF2B5EF4-FFF2-40B4-BE49-F238E27FC236}">
                <a16:creationId xmlns:a16="http://schemas.microsoft.com/office/drawing/2014/main" id="{7DCA3EA8-B383-46D3-B286-766FEFD031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70636" y="1695919"/>
            <a:ext cx="850831" cy="850831"/>
          </a:xfrm>
          <a:prstGeom prst="rect">
            <a:avLst/>
          </a:prstGeom>
        </p:spPr>
      </p:pic>
      <p:cxnSp>
        <p:nvCxnSpPr>
          <p:cNvPr id="9" name="Straight Connector 8">
            <a:extLst>
              <a:ext uri="{FF2B5EF4-FFF2-40B4-BE49-F238E27FC236}">
                <a16:creationId xmlns:a16="http://schemas.microsoft.com/office/drawing/2014/main" id="{7B7C8F3F-CA51-4765-8253-5F74950DD932}"/>
              </a:ext>
            </a:extLst>
          </p:cNvPr>
          <p:cNvCxnSpPr>
            <a:cxnSpLocks/>
          </p:cNvCxnSpPr>
          <p:nvPr userDrawn="1"/>
        </p:nvCxnSpPr>
        <p:spPr>
          <a:xfrm>
            <a:off x="3910420" y="4429357"/>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5C7057B-7D81-4FF6-BF7B-1694863F0C9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236453" y="6413129"/>
            <a:ext cx="1695095" cy="253811"/>
          </a:xfrm>
          <a:prstGeom prst="rect">
            <a:avLst/>
          </a:prstGeom>
        </p:spPr>
      </p:pic>
    </p:spTree>
    <p:extLst>
      <p:ext uri="{BB962C8B-B14F-4D97-AF65-F5344CB8AC3E}">
        <p14:creationId xmlns:p14="http://schemas.microsoft.com/office/powerpoint/2010/main" val="26665594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End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F241720-6FB1-495B-90DB-B4CCB69DAD40}"/>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80" tIns="45719" rIns="90280" bIns="45719" rtlCol="0" anchor="ctr"/>
          <a:lstStyle/>
          <a:p>
            <a:pPr algn="ctr" defTabSz="901231"/>
            <a:endParaRPr lang="en-IE" sz="1867" dirty="0">
              <a:solidFill>
                <a:prstClr val="white"/>
              </a:solidFill>
            </a:endParaRPr>
          </a:p>
        </p:txBody>
      </p:sp>
      <p:grpSp>
        <p:nvGrpSpPr>
          <p:cNvPr id="3" name="Group 2">
            <a:extLst>
              <a:ext uri="{FF2B5EF4-FFF2-40B4-BE49-F238E27FC236}">
                <a16:creationId xmlns:a16="http://schemas.microsoft.com/office/drawing/2014/main" id="{1B43681D-0113-41BA-A973-020B42909125}"/>
              </a:ext>
            </a:extLst>
          </p:cNvPr>
          <p:cNvGrpSpPr/>
          <p:nvPr userDrawn="1"/>
        </p:nvGrpSpPr>
        <p:grpSpPr>
          <a:xfrm>
            <a:off x="-1402004" y="0"/>
            <a:ext cx="13594007" cy="6858000"/>
            <a:chOff x="-1402007" y="0"/>
            <a:chExt cx="13594007" cy="6858000"/>
          </a:xfrm>
        </p:grpSpPr>
        <p:sp>
          <p:nvSpPr>
            <p:cNvPr id="12" name="Freeform: Shape 11">
              <a:extLst>
                <a:ext uri="{FF2B5EF4-FFF2-40B4-BE49-F238E27FC236}">
                  <a16:creationId xmlns:a16="http://schemas.microsoft.com/office/drawing/2014/main" id="{47BA8C32-06BA-4030-A70E-A16FD0A8937E}"/>
                </a:ext>
              </a:extLst>
            </p:cNvPr>
            <p:cNvSpPr/>
            <p:nvPr userDrawn="1"/>
          </p:nvSpPr>
          <p:spPr>
            <a:xfrm>
              <a:off x="3085566" y="135217"/>
              <a:ext cx="9106434" cy="6722783"/>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434" h="6722783">
                  <a:moveTo>
                    <a:pt x="0" y="0"/>
                  </a:moveTo>
                  <a:lnTo>
                    <a:pt x="9106434" y="0"/>
                  </a:lnTo>
                  <a:lnTo>
                    <a:pt x="6463646"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sp>
          <p:nvSpPr>
            <p:cNvPr id="18" name="Freeform: Shape 17">
              <a:extLst>
                <a:ext uri="{FF2B5EF4-FFF2-40B4-BE49-F238E27FC236}">
                  <a16:creationId xmlns:a16="http://schemas.microsoft.com/office/drawing/2014/main" id="{349BC589-1A6A-4AA4-A140-C32137EE0D4E}"/>
                </a:ext>
              </a:extLst>
            </p:cNvPr>
            <p:cNvSpPr/>
            <p:nvPr userDrawn="1"/>
          </p:nvSpPr>
          <p:spPr>
            <a:xfrm>
              <a:off x="-1402007" y="0"/>
              <a:ext cx="13479706" cy="6858000"/>
            </a:xfrm>
            <a:custGeom>
              <a:avLst/>
              <a:gdLst>
                <a:gd name="connsiteX0" fmla="*/ 1402005 w 13479706"/>
                <a:gd name="connsiteY0" fmla="*/ 0 h 6858000"/>
                <a:gd name="connsiteX1" fmla="*/ 3662516 w 13479706"/>
                <a:gd name="connsiteY1" fmla="*/ 0 h 6858000"/>
                <a:gd name="connsiteX2" fmla="*/ 3748258 w 13479706"/>
                <a:gd name="connsiteY2" fmla="*/ 0 h 6858000"/>
                <a:gd name="connsiteX3" fmla="*/ 4378414 w 13479706"/>
                <a:gd name="connsiteY3" fmla="*/ 0 h 6858000"/>
                <a:gd name="connsiteX4" fmla="*/ 4378414 w 13479706"/>
                <a:gd name="connsiteY4" fmla="*/ 4 h 6858000"/>
                <a:gd name="connsiteX5" fmla="*/ 13479706 w 13479706"/>
                <a:gd name="connsiteY5" fmla="*/ 4 h 6858000"/>
                <a:gd name="connsiteX6" fmla="*/ 10783765 w 13479706"/>
                <a:gd name="connsiteY6" fmla="*/ 6857998 h 6858000"/>
                <a:gd name="connsiteX7" fmla="*/ 4378414 w 13479706"/>
                <a:gd name="connsiteY7" fmla="*/ 6857998 h 6858000"/>
                <a:gd name="connsiteX8" fmla="*/ 4378414 w 13479706"/>
                <a:gd name="connsiteY8" fmla="*/ 6858000 h 6858000"/>
                <a:gd name="connsiteX9" fmla="*/ 3748258 w 13479706"/>
                <a:gd name="connsiteY9" fmla="*/ 6858000 h 6858000"/>
                <a:gd name="connsiteX10" fmla="*/ 3662516 w 13479706"/>
                <a:gd name="connsiteY10" fmla="*/ 6858000 h 6858000"/>
                <a:gd name="connsiteX11" fmla="*/ 1402005 w 13479706"/>
                <a:gd name="connsiteY11" fmla="*/ 6858000 h 6858000"/>
                <a:gd name="connsiteX12" fmla="*/ 1402005 w 13479706"/>
                <a:gd name="connsiteY12" fmla="*/ 6857998 h 6858000"/>
                <a:gd name="connsiteX13" fmla="*/ 0 w 13479706"/>
                <a:gd name="connsiteY13" fmla="*/ 6857998 h 6858000"/>
                <a:gd name="connsiteX14" fmla="*/ 0 w 13479706"/>
                <a:gd name="connsiteY14" fmla="*/ 6857997 h 6858000"/>
                <a:gd name="connsiteX15" fmla="*/ 1402005 w 13479706"/>
                <a:gd name="connsiteY15"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79706" h="6858000">
                  <a:moveTo>
                    <a:pt x="1402005" y="0"/>
                  </a:moveTo>
                  <a:lnTo>
                    <a:pt x="3662516" y="0"/>
                  </a:lnTo>
                  <a:lnTo>
                    <a:pt x="3748258" y="0"/>
                  </a:lnTo>
                  <a:lnTo>
                    <a:pt x="4378414" y="0"/>
                  </a:lnTo>
                  <a:lnTo>
                    <a:pt x="4378414" y="4"/>
                  </a:lnTo>
                  <a:lnTo>
                    <a:pt x="13479706" y="4"/>
                  </a:lnTo>
                  <a:lnTo>
                    <a:pt x="10783765" y="6857998"/>
                  </a:lnTo>
                  <a:lnTo>
                    <a:pt x="4378414" y="6857998"/>
                  </a:lnTo>
                  <a:lnTo>
                    <a:pt x="4378414" y="6858000"/>
                  </a:lnTo>
                  <a:lnTo>
                    <a:pt x="3748258" y="6858000"/>
                  </a:lnTo>
                  <a:lnTo>
                    <a:pt x="3662516" y="6858000"/>
                  </a:lnTo>
                  <a:lnTo>
                    <a:pt x="1402005" y="6858000"/>
                  </a:lnTo>
                  <a:lnTo>
                    <a:pt x="1402005" y="6857998"/>
                  </a:lnTo>
                  <a:lnTo>
                    <a:pt x="0" y="6857998"/>
                  </a:lnTo>
                  <a:lnTo>
                    <a:pt x="0" y="6857997"/>
                  </a:lnTo>
                  <a:lnTo>
                    <a:pt x="1402005" y="68579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grpSp>
      <p:sp>
        <p:nvSpPr>
          <p:cNvPr id="10" name="Rectangle 9">
            <a:extLst>
              <a:ext uri="{FF2B5EF4-FFF2-40B4-BE49-F238E27FC236}">
                <a16:creationId xmlns:a16="http://schemas.microsoft.com/office/drawing/2014/main" id="{E6A3CE02-EEBD-4037-BDC5-495C032CE9F4}"/>
              </a:ext>
            </a:extLst>
          </p:cNvPr>
          <p:cNvSpPr/>
          <p:nvPr userDrawn="1"/>
        </p:nvSpPr>
        <p:spPr>
          <a:xfrm>
            <a:off x="52" y="0"/>
            <a:ext cx="12191999"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80" tIns="45719" rIns="90280" bIns="45719" rtlCol="0" anchor="ctr"/>
          <a:lstStyle/>
          <a:p>
            <a:pPr algn="ctr" defTabSz="901231"/>
            <a:endParaRPr lang="en-IE" sz="1867" dirty="0">
              <a:solidFill>
                <a:prstClr val="white"/>
              </a:solidFill>
            </a:endParaRPr>
          </a:p>
        </p:txBody>
      </p:sp>
      <p:sp>
        <p:nvSpPr>
          <p:cNvPr id="7" name="Title 1">
            <a:extLst>
              <a:ext uri="{FF2B5EF4-FFF2-40B4-BE49-F238E27FC236}">
                <a16:creationId xmlns:a16="http://schemas.microsoft.com/office/drawing/2014/main" id="{0644B884-849C-46CD-BFBC-6F5A6704DAF6}"/>
              </a:ext>
            </a:extLst>
          </p:cNvPr>
          <p:cNvSpPr txBox="1">
            <a:spLocks/>
          </p:cNvSpPr>
          <p:nvPr userDrawn="1"/>
        </p:nvSpPr>
        <p:spPr>
          <a:xfrm>
            <a:off x="2987988" y="2922089"/>
            <a:ext cx="6020353" cy="1285211"/>
          </a:xfrm>
          <a:prstGeom prst="rect">
            <a:avLst/>
          </a:prstGeom>
        </p:spPr>
        <p:txBody>
          <a:bodyPr vert="horz" lIns="90280" tIns="45719" rIns="90280" bIns="45719" rtlCol="0" anchor="ctr">
            <a:normAutofit/>
          </a:bodyPr>
          <a:lstStyle>
            <a:lvl1pPr algn="l" defTabSz="914400" rtl="0" eaLnBrk="1" latinLnBrk="0" hangingPunct="1">
              <a:lnSpc>
                <a:spcPct val="90000"/>
              </a:lnSpc>
              <a:spcBef>
                <a:spcPct val="0"/>
              </a:spcBef>
              <a:buNone/>
              <a:defRPr sz="2800" b="0" i="0" kern="1200">
                <a:solidFill>
                  <a:srgbClr val="E1A51E"/>
                </a:solidFill>
                <a:latin typeface="Raleway" charset="0"/>
                <a:ea typeface="Raleway" charset="0"/>
                <a:cs typeface="Raleway" charset="0"/>
              </a:defRPr>
            </a:lvl1pPr>
          </a:lstStyle>
          <a:p>
            <a:pPr algn="ctr"/>
            <a:r>
              <a:rPr lang="en-GB" sz="7200" dirty="0">
                <a:solidFill>
                  <a:prstClr val="white"/>
                </a:solidFill>
                <a:latin typeface="Lato Light" panose="020F0302020204030203" pitchFamily="34" charset="0"/>
              </a:rPr>
              <a:t>Thank you</a:t>
            </a:r>
          </a:p>
        </p:txBody>
      </p:sp>
      <p:pic>
        <p:nvPicPr>
          <p:cNvPr id="16" name="Picture 15">
            <a:extLst>
              <a:ext uri="{FF2B5EF4-FFF2-40B4-BE49-F238E27FC236}">
                <a16:creationId xmlns:a16="http://schemas.microsoft.com/office/drawing/2014/main" id="{7DCA3EA8-B383-46D3-B286-766FEFD031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70636" y="1695919"/>
            <a:ext cx="850831" cy="850831"/>
          </a:xfrm>
          <a:prstGeom prst="rect">
            <a:avLst/>
          </a:prstGeom>
        </p:spPr>
      </p:pic>
      <p:cxnSp>
        <p:nvCxnSpPr>
          <p:cNvPr id="9" name="Straight Connector 8">
            <a:extLst>
              <a:ext uri="{FF2B5EF4-FFF2-40B4-BE49-F238E27FC236}">
                <a16:creationId xmlns:a16="http://schemas.microsoft.com/office/drawing/2014/main" id="{7B7C8F3F-CA51-4765-8253-5F74950DD932}"/>
              </a:ext>
            </a:extLst>
          </p:cNvPr>
          <p:cNvCxnSpPr>
            <a:cxnSpLocks/>
          </p:cNvCxnSpPr>
          <p:nvPr userDrawn="1"/>
        </p:nvCxnSpPr>
        <p:spPr>
          <a:xfrm>
            <a:off x="3910420" y="4429357"/>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5C7057B-7D81-4FF6-BF7B-1694863F0C9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236453" y="6413129"/>
            <a:ext cx="1695095" cy="253811"/>
          </a:xfrm>
          <a:prstGeom prst="rect">
            <a:avLst/>
          </a:prstGeom>
        </p:spPr>
      </p:pic>
    </p:spTree>
    <p:extLst>
      <p:ext uri="{BB962C8B-B14F-4D97-AF65-F5344CB8AC3E}">
        <p14:creationId xmlns:p14="http://schemas.microsoft.com/office/powerpoint/2010/main" val="12855008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End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F241720-6FB1-495B-90DB-B4CCB69DAD40}"/>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80" tIns="45719" rIns="90280" bIns="45719" rtlCol="0" anchor="ctr"/>
          <a:lstStyle/>
          <a:p>
            <a:pPr algn="ctr" defTabSz="901231"/>
            <a:endParaRPr lang="en-IE" sz="1867" dirty="0">
              <a:solidFill>
                <a:prstClr val="white"/>
              </a:solidFill>
            </a:endParaRPr>
          </a:p>
        </p:txBody>
      </p:sp>
      <p:grpSp>
        <p:nvGrpSpPr>
          <p:cNvPr id="3" name="Group 2">
            <a:extLst>
              <a:ext uri="{FF2B5EF4-FFF2-40B4-BE49-F238E27FC236}">
                <a16:creationId xmlns:a16="http://schemas.microsoft.com/office/drawing/2014/main" id="{1B43681D-0113-41BA-A973-020B42909125}"/>
              </a:ext>
            </a:extLst>
          </p:cNvPr>
          <p:cNvGrpSpPr/>
          <p:nvPr userDrawn="1"/>
        </p:nvGrpSpPr>
        <p:grpSpPr>
          <a:xfrm>
            <a:off x="-1402004" y="0"/>
            <a:ext cx="13594007" cy="6858000"/>
            <a:chOff x="-1402007" y="0"/>
            <a:chExt cx="13594007" cy="6858000"/>
          </a:xfrm>
        </p:grpSpPr>
        <p:sp>
          <p:nvSpPr>
            <p:cNvPr id="12" name="Freeform: Shape 11">
              <a:extLst>
                <a:ext uri="{FF2B5EF4-FFF2-40B4-BE49-F238E27FC236}">
                  <a16:creationId xmlns:a16="http://schemas.microsoft.com/office/drawing/2014/main" id="{47BA8C32-06BA-4030-A70E-A16FD0A8937E}"/>
                </a:ext>
              </a:extLst>
            </p:cNvPr>
            <p:cNvSpPr/>
            <p:nvPr userDrawn="1"/>
          </p:nvSpPr>
          <p:spPr>
            <a:xfrm>
              <a:off x="3085566" y="135217"/>
              <a:ext cx="9106434" cy="6722783"/>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434" h="6722783">
                  <a:moveTo>
                    <a:pt x="0" y="0"/>
                  </a:moveTo>
                  <a:lnTo>
                    <a:pt x="9106434" y="0"/>
                  </a:lnTo>
                  <a:lnTo>
                    <a:pt x="6463646"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sp>
          <p:nvSpPr>
            <p:cNvPr id="18" name="Freeform: Shape 17">
              <a:extLst>
                <a:ext uri="{FF2B5EF4-FFF2-40B4-BE49-F238E27FC236}">
                  <a16:creationId xmlns:a16="http://schemas.microsoft.com/office/drawing/2014/main" id="{349BC589-1A6A-4AA4-A140-C32137EE0D4E}"/>
                </a:ext>
              </a:extLst>
            </p:cNvPr>
            <p:cNvSpPr/>
            <p:nvPr userDrawn="1"/>
          </p:nvSpPr>
          <p:spPr>
            <a:xfrm>
              <a:off x="-1402007" y="0"/>
              <a:ext cx="13479706" cy="6858000"/>
            </a:xfrm>
            <a:custGeom>
              <a:avLst/>
              <a:gdLst>
                <a:gd name="connsiteX0" fmla="*/ 1402005 w 13479706"/>
                <a:gd name="connsiteY0" fmla="*/ 0 h 6858000"/>
                <a:gd name="connsiteX1" fmla="*/ 3662516 w 13479706"/>
                <a:gd name="connsiteY1" fmla="*/ 0 h 6858000"/>
                <a:gd name="connsiteX2" fmla="*/ 3748258 w 13479706"/>
                <a:gd name="connsiteY2" fmla="*/ 0 h 6858000"/>
                <a:gd name="connsiteX3" fmla="*/ 4378414 w 13479706"/>
                <a:gd name="connsiteY3" fmla="*/ 0 h 6858000"/>
                <a:gd name="connsiteX4" fmla="*/ 4378414 w 13479706"/>
                <a:gd name="connsiteY4" fmla="*/ 4 h 6858000"/>
                <a:gd name="connsiteX5" fmla="*/ 13479706 w 13479706"/>
                <a:gd name="connsiteY5" fmla="*/ 4 h 6858000"/>
                <a:gd name="connsiteX6" fmla="*/ 10783765 w 13479706"/>
                <a:gd name="connsiteY6" fmla="*/ 6857998 h 6858000"/>
                <a:gd name="connsiteX7" fmla="*/ 4378414 w 13479706"/>
                <a:gd name="connsiteY7" fmla="*/ 6857998 h 6858000"/>
                <a:gd name="connsiteX8" fmla="*/ 4378414 w 13479706"/>
                <a:gd name="connsiteY8" fmla="*/ 6858000 h 6858000"/>
                <a:gd name="connsiteX9" fmla="*/ 3748258 w 13479706"/>
                <a:gd name="connsiteY9" fmla="*/ 6858000 h 6858000"/>
                <a:gd name="connsiteX10" fmla="*/ 3662516 w 13479706"/>
                <a:gd name="connsiteY10" fmla="*/ 6858000 h 6858000"/>
                <a:gd name="connsiteX11" fmla="*/ 1402005 w 13479706"/>
                <a:gd name="connsiteY11" fmla="*/ 6858000 h 6858000"/>
                <a:gd name="connsiteX12" fmla="*/ 1402005 w 13479706"/>
                <a:gd name="connsiteY12" fmla="*/ 6857998 h 6858000"/>
                <a:gd name="connsiteX13" fmla="*/ 0 w 13479706"/>
                <a:gd name="connsiteY13" fmla="*/ 6857998 h 6858000"/>
                <a:gd name="connsiteX14" fmla="*/ 0 w 13479706"/>
                <a:gd name="connsiteY14" fmla="*/ 6857997 h 6858000"/>
                <a:gd name="connsiteX15" fmla="*/ 1402005 w 13479706"/>
                <a:gd name="connsiteY15"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79706" h="6858000">
                  <a:moveTo>
                    <a:pt x="1402005" y="0"/>
                  </a:moveTo>
                  <a:lnTo>
                    <a:pt x="3662516" y="0"/>
                  </a:lnTo>
                  <a:lnTo>
                    <a:pt x="3748258" y="0"/>
                  </a:lnTo>
                  <a:lnTo>
                    <a:pt x="4378414" y="0"/>
                  </a:lnTo>
                  <a:lnTo>
                    <a:pt x="4378414" y="4"/>
                  </a:lnTo>
                  <a:lnTo>
                    <a:pt x="13479706" y="4"/>
                  </a:lnTo>
                  <a:lnTo>
                    <a:pt x="10783765" y="6857998"/>
                  </a:lnTo>
                  <a:lnTo>
                    <a:pt x="4378414" y="6857998"/>
                  </a:lnTo>
                  <a:lnTo>
                    <a:pt x="4378414" y="6858000"/>
                  </a:lnTo>
                  <a:lnTo>
                    <a:pt x="3748258" y="6858000"/>
                  </a:lnTo>
                  <a:lnTo>
                    <a:pt x="3662516" y="6858000"/>
                  </a:lnTo>
                  <a:lnTo>
                    <a:pt x="1402005" y="6858000"/>
                  </a:lnTo>
                  <a:lnTo>
                    <a:pt x="1402005" y="6857998"/>
                  </a:lnTo>
                  <a:lnTo>
                    <a:pt x="0" y="6857998"/>
                  </a:lnTo>
                  <a:lnTo>
                    <a:pt x="0" y="6857997"/>
                  </a:lnTo>
                  <a:lnTo>
                    <a:pt x="1402005" y="68579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grpSp>
      <p:sp>
        <p:nvSpPr>
          <p:cNvPr id="10" name="Rectangle 9">
            <a:extLst>
              <a:ext uri="{FF2B5EF4-FFF2-40B4-BE49-F238E27FC236}">
                <a16:creationId xmlns:a16="http://schemas.microsoft.com/office/drawing/2014/main" id="{E6A3CE02-EEBD-4037-BDC5-495C032CE9F4}"/>
              </a:ext>
            </a:extLst>
          </p:cNvPr>
          <p:cNvSpPr/>
          <p:nvPr userDrawn="1"/>
        </p:nvSpPr>
        <p:spPr>
          <a:xfrm>
            <a:off x="52" y="0"/>
            <a:ext cx="12191999"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80" tIns="45719" rIns="90280" bIns="45719" rtlCol="0" anchor="ctr"/>
          <a:lstStyle/>
          <a:p>
            <a:pPr algn="ctr" defTabSz="901231"/>
            <a:endParaRPr lang="en-IE" sz="1867" dirty="0">
              <a:solidFill>
                <a:prstClr val="white"/>
              </a:solidFill>
            </a:endParaRPr>
          </a:p>
        </p:txBody>
      </p:sp>
      <p:sp>
        <p:nvSpPr>
          <p:cNvPr id="7" name="Title 1">
            <a:extLst>
              <a:ext uri="{FF2B5EF4-FFF2-40B4-BE49-F238E27FC236}">
                <a16:creationId xmlns:a16="http://schemas.microsoft.com/office/drawing/2014/main" id="{0644B884-849C-46CD-BFBC-6F5A6704DAF6}"/>
              </a:ext>
            </a:extLst>
          </p:cNvPr>
          <p:cNvSpPr txBox="1">
            <a:spLocks/>
          </p:cNvSpPr>
          <p:nvPr userDrawn="1"/>
        </p:nvSpPr>
        <p:spPr>
          <a:xfrm>
            <a:off x="2987988" y="2922089"/>
            <a:ext cx="6020353" cy="1285211"/>
          </a:xfrm>
          <a:prstGeom prst="rect">
            <a:avLst/>
          </a:prstGeom>
        </p:spPr>
        <p:txBody>
          <a:bodyPr vert="horz" lIns="90280" tIns="45719" rIns="90280" bIns="45719" rtlCol="0" anchor="ctr">
            <a:normAutofit/>
          </a:bodyPr>
          <a:lstStyle>
            <a:lvl1pPr algn="l" defTabSz="914400" rtl="0" eaLnBrk="1" latinLnBrk="0" hangingPunct="1">
              <a:lnSpc>
                <a:spcPct val="90000"/>
              </a:lnSpc>
              <a:spcBef>
                <a:spcPct val="0"/>
              </a:spcBef>
              <a:buNone/>
              <a:defRPr sz="2800" b="0" i="0" kern="1200">
                <a:solidFill>
                  <a:srgbClr val="E1A51E"/>
                </a:solidFill>
                <a:latin typeface="Raleway" charset="0"/>
                <a:ea typeface="Raleway" charset="0"/>
                <a:cs typeface="Raleway" charset="0"/>
              </a:defRPr>
            </a:lvl1pPr>
          </a:lstStyle>
          <a:p>
            <a:pPr algn="ctr"/>
            <a:r>
              <a:rPr lang="en-GB" sz="7200" dirty="0">
                <a:solidFill>
                  <a:prstClr val="white"/>
                </a:solidFill>
                <a:latin typeface="Lato Light" panose="020F0302020204030203" pitchFamily="34" charset="0"/>
              </a:rPr>
              <a:t>Thank you</a:t>
            </a:r>
          </a:p>
        </p:txBody>
      </p:sp>
      <p:pic>
        <p:nvPicPr>
          <p:cNvPr id="16" name="Picture 15">
            <a:extLst>
              <a:ext uri="{FF2B5EF4-FFF2-40B4-BE49-F238E27FC236}">
                <a16:creationId xmlns:a16="http://schemas.microsoft.com/office/drawing/2014/main" id="{7DCA3EA8-B383-46D3-B286-766FEFD031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70636" y="1695919"/>
            <a:ext cx="850831" cy="850831"/>
          </a:xfrm>
          <a:prstGeom prst="rect">
            <a:avLst/>
          </a:prstGeom>
        </p:spPr>
      </p:pic>
      <p:cxnSp>
        <p:nvCxnSpPr>
          <p:cNvPr id="9" name="Straight Connector 8">
            <a:extLst>
              <a:ext uri="{FF2B5EF4-FFF2-40B4-BE49-F238E27FC236}">
                <a16:creationId xmlns:a16="http://schemas.microsoft.com/office/drawing/2014/main" id="{7B7C8F3F-CA51-4765-8253-5F74950DD932}"/>
              </a:ext>
            </a:extLst>
          </p:cNvPr>
          <p:cNvCxnSpPr>
            <a:cxnSpLocks/>
          </p:cNvCxnSpPr>
          <p:nvPr userDrawn="1"/>
        </p:nvCxnSpPr>
        <p:spPr>
          <a:xfrm>
            <a:off x="3910420" y="4429357"/>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5C7057B-7D81-4FF6-BF7B-1694863F0C9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236453" y="6413129"/>
            <a:ext cx="1695095" cy="253811"/>
          </a:xfrm>
          <a:prstGeom prst="rect">
            <a:avLst/>
          </a:prstGeom>
        </p:spPr>
      </p:pic>
    </p:spTree>
    <p:extLst>
      <p:ext uri="{BB962C8B-B14F-4D97-AF65-F5344CB8AC3E}">
        <p14:creationId xmlns:p14="http://schemas.microsoft.com/office/powerpoint/2010/main" val="33896173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End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F241720-6FB1-495B-90DB-B4CCB69DAD40}"/>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80" tIns="45719" rIns="90280" bIns="45719" rtlCol="0" anchor="ctr"/>
          <a:lstStyle/>
          <a:p>
            <a:pPr algn="ctr" defTabSz="901231"/>
            <a:endParaRPr lang="en-IE" sz="1867" dirty="0">
              <a:solidFill>
                <a:prstClr val="white"/>
              </a:solidFill>
            </a:endParaRPr>
          </a:p>
        </p:txBody>
      </p:sp>
      <p:grpSp>
        <p:nvGrpSpPr>
          <p:cNvPr id="3" name="Group 2">
            <a:extLst>
              <a:ext uri="{FF2B5EF4-FFF2-40B4-BE49-F238E27FC236}">
                <a16:creationId xmlns:a16="http://schemas.microsoft.com/office/drawing/2014/main" id="{1B43681D-0113-41BA-A973-020B42909125}"/>
              </a:ext>
            </a:extLst>
          </p:cNvPr>
          <p:cNvGrpSpPr/>
          <p:nvPr userDrawn="1"/>
        </p:nvGrpSpPr>
        <p:grpSpPr>
          <a:xfrm>
            <a:off x="-1402004" y="0"/>
            <a:ext cx="13594007" cy="6858000"/>
            <a:chOff x="-1402007" y="0"/>
            <a:chExt cx="13594007" cy="6858000"/>
          </a:xfrm>
        </p:grpSpPr>
        <p:sp>
          <p:nvSpPr>
            <p:cNvPr id="12" name="Freeform: Shape 11">
              <a:extLst>
                <a:ext uri="{FF2B5EF4-FFF2-40B4-BE49-F238E27FC236}">
                  <a16:creationId xmlns:a16="http://schemas.microsoft.com/office/drawing/2014/main" id="{47BA8C32-06BA-4030-A70E-A16FD0A8937E}"/>
                </a:ext>
              </a:extLst>
            </p:cNvPr>
            <p:cNvSpPr/>
            <p:nvPr userDrawn="1"/>
          </p:nvSpPr>
          <p:spPr>
            <a:xfrm>
              <a:off x="3085566" y="135217"/>
              <a:ext cx="9106434" cy="6722783"/>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434" h="6722783">
                  <a:moveTo>
                    <a:pt x="0" y="0"/>
                  </a:moveTo>
                  <a:lnTo>
                    <a:pt x="9106434" y="0"/>
                  </a:lnTo>
                  <a:lnTo>
                    <a:pt x="6463646"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sp>
          <p:nvSpPr>
            <p:cNvPr id="18" name="Freeform: Shape 17">
              <a:extLst>
                <a:ext uri="{FF2B5EF4-FFF2-40B4-BE49-F238E27FC236}">
                  <a16:creationId xmlns:a16="http://schemas.microsoft.com/office/drawing/2014/main" id="{349BC589-1A6A-4AA4-A140-C32137EE0D4E}"/>
                </a:ext>
              </a:extLst>
            </p:cNvPr>
            <p:cNvSpPr/>
            <p:nvPr userDrawn="1"/>
          </p:nvSpPr>
          <p:spPr>
            <a:xfrm>
              <a:off x="-1402007" y="0"/>
              <a:ext cx="13479706" cy="6858000"/>
            </a:xfrm>
            <a:custGeom>
              <a:avLst/>
              <a:gdLst>
                <a:gd name="connsiteX0" fmla="*/ 1402005 w 13479706"/>
                <a:gd name="connsiteY0" fmla="*/ 0 h 6858000"/>
                <a:gd name="connsiteX1" fmla="*/ 3662516 w 13479706"/>
                <a:gd name="connsiteY1" fmla="*/ 0 h 6858000"/>
                <a:gd name="connsiteX2" fmla="*/ 3748258 w 13479706"/>
                <a:gd name="connsiteY2" fmla="*/ 0 h 6858000"/>
                <a:gd name="connsiteX3" fmla="*/ 4378414 w 13479706"/>
                <a:gd name="connsiteY3" fmla="*/ 0 h 6858000"/>
                <a:gd name="connsiteX4" fmla="*/ 4378414 w 13479706"/>
                <a:gd name="connsiteY4" fmla="*/ 4 h 6858000"/>
                <a:gd name="connsiteX5" fmla="*/ 13479706 w 13479706"/>
                <a:gd name="connsiteY5" fmla="*/ 4 h 6858000"/>
                <a:gd name="connsiteX6" fmla="*/ 10783765 w 13479706"/>
                <a:gd name="connsiteY6" fmla="*/ 6857998 h 6858000"/>
                <a:gd name="connsiteX7" fmla="*/ 4378414 w 13479706"/>
                <a:gd name="connsiteY7" fmla="*/ 6857998 h 6858000"/>
                <a:gd name="connsiteX8" fmla="*/ 4378414 w 13479706"/>
                <a:gd name="connsiteY8" fmla="*/ 6858000 h 6858000"/>
                <a:gd name="connsiteX9" fmla="*/ 3748258 w 13479706"/>
                <a:gd name="connsiteY9" fmla="*/ 6858000 h 6858000"/>
                <a:gd name="connsiteX10" fmla="*/ 3662516 w 13479706"/>
                <a:gd name="connsiteY10" fmla="*/ 6858000 h 6858000"/>
                <a:gd name="connsiteX11" fmla="*/ 1402005 w 13479706"/>
                <a:gd name="connsiteY11" fmla="*/ 6858000 h 6858000"/>
                <a:gd name="connsiteX12" fmla="*/ 1402005 w 13479706"/>
                <a:gd name="connsiteY12" fmla="*/ 6857998 h 6858000"/>
                <a:gd name="connsiteX13" fmla="*/ 0 w 13479706"/>
                <a:gd name="connsiteY13" fmla="*/ 6857998 h 6858000"/>
                <a:gd name="connsiteX14" fmla="*/ 0 w 13479706"/>
                <a:gd name="connsiteY14" fmla="*/ 6857997 h 6858000"/>
                <a:gd name="connsiteX15" fmla="*/ 1402005 w 13479706"/>
                <a:gd name="connsiteY15"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79706" h="6858000">
                  <a:moveTo>
                    <a:pt x="1402005" y="0"/>
                  </a:moveTo>
                  <a:lnTo>
                    <a:pt x="3662516" y="0"/>
                  </a:lnTo>
                  <a:lnTo>
                    <a:pt x="3748258" y="0"/>
                  </a:lnTo>
                  <a:lnTo>
                    <a:pt x="4378414" y="0"/>
                  </a:lnTo>
                  <a:lnTo>
                    <a:pt x="4378414" y="4"/>
                  </a:lnTo>
                  <a:lnTo>
                    <a:pt x="13479706" y="4"/>
                  </a:lnTo>
                  <a:lnTo>
                    <a:pt x="10783765" y="6857998"/>
                  </a:lnTo>
                  <a:lnTo>
                    <a:pt x="4378414" y="6857998"/>
                  </a:lnTo>
                  <a:lnTo>
                    <a:pt x="4378414" y="6858000"/>
                  </a:lnTo>
                  <a:lnTo>
                    <a:pt x="3748258" y="6858000"/>
                  </a:lnTo>
                  <a:lnTo>
                    <a:pt x="3662516" y="6858000"/>
                  </a:lnTo>
                  <a:lnTo>
                    <a:pt x="1402005" y="6858000"/>
                  </a:lnTo>
                  <a:lnTo>
                    <a:pt x="1402005" y="6857998"/>
                  </a:lnTo>
                  <a:lnTo>
                    <a:pt x="0" y="6857998"/>
                  </a:lnTo>
                  <a:lnTo>
                    <a:pt x="0" y="6857997"/>
                  </a:lnTo>
                  <a:lnTo>
                    <a:pt x="1402005" y="68579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grpSp>
      <p:sp>
        <p:nvSpPr>
          <p:cNvPr id="10" name="Rectangle 9">
            <a:extLst>
              <a:ext uri="{FF2B5EF4-FFF2-40B4-BE49-F238E27FC236}">
                <a16:creationId xmlns:a16="http://schemas.microsoft.com/office/drawing/2014/main" id="{E6A3CE02-EEBD-4037-BDC5-495C032CE9F4}"/>
              </a:ext>
            </a:extLst>
          </p:cNvPr>
          <p:cNvSpPr/>
          <p:nvPr userDrawn="1"/>
        </p:nvSpPr>
        <p:spPr>
          <a:xfrm>
            <a:off x="52" y="0"/>
            <a:ext cx="12191999"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80" tIns="45719" rIns="90280" bIns="45719" rtlCol="0" anchor="ctr"/>
          <a:lstStyle/>
          <a:p>
            <a:pPr algn="ctr" defTabSz="901231"/>
            <a:endParaRPr lang="en-IE" sz="1867" dirty="0">
              <a:solidFill>
                <a:prstClr val="white"/>
              </a:solidFill>
            </a:endParaRPr>
          </a:p>
        </p:txBody>
      </p:sp>
      <p:sp>
        <p:nvSpPr>
          <p:cNvPr id="7" name="Title 1">
            <a:extLst>
              <a:ext uri="{FF2B5EF4-FFF2-40B4-BE49-F238E27FC236}">
                <a16:creationId xmlns:a16="http://schemas.microsoft.com/office/drawing/2014/main" id="{0644B884-849C-46CD-BFBC-6F5A6704DAF6}"/>
              </a:ext>
            </a:extLst>
          </p:cNvPr>
          <p:cNvSpPr txBox="1">
            <a:spLocks/>
          </p:cNvSpPr>
          <p:nvPr userDrawn="1"/>
        </p:nvSpPr>
        <p:spPr>
          <a:xfrm>
            <a:off x="2987988" y="2922089"/>
            <a:ext cx="6020353" cy="1285211"/>
          </a:xfrm>
          <a:prstGeom prst="rect">
            <a:avLst/>
          </a:prstGeom>
        </p:spPr>
        <p:txBody>
          <a:bodyPr vert="horz" lIns="90280" tIns="45719" rIns="90280" bIns="45719" rtlCol="0" anchor="ctr">
            <a:normAutofit/>
          </a:bodyPr>
          <a:lstStyle>
            <a:lvl1pPr algn="l" defTabSz="914400" rtl="0" eaLnBrk="1" latinLnBrk="0" hangingPunct="1">
              <a:lnSpc>
                <a:spcPct val="90000"/>
              </a:lnSpc>
              <a:spcBef>
                <a:spcPct val="0"/>
              </a:spcBef>
              <a:buNone/>
              <a:defRPr sz="2800" b="0" i="0" kern="1200">
                <a:solidFill>
                  <a:srgbClr val="E1A51E"/>
                </a:solidFill>
                <a:latin typeface="Raleway" charset="0"/>
                <a:ea typeface="Raleway" charset="0"/>
                <a:cs typeface="Raleway" charset="0"/>
              </a:defRPr>
            </a:lvl1pPr>
          </a:lstStyle>
          <a:p>
            <a:pPr algn="ctr"/>
            <a:r>
              <a:rPr lang="en-GB" sz="7200" dirty="0">
                <a:solidFill>
                  <a:prstClr val="white"/>
                </a:solidFill>
                <a:latin typeface="Lato Light" panose="020F0302020204030203" pitchFamily="34" charset="0"/>
              </a:rPr>
              <a:t>Thank you</a:t>
            </a:r>
          </a:p>
        </p:txBody>
      </p:sp>
      <p:pic>
        <p:nvPicPr>
          <p:cNvPr id="16" name="Picture 15">
            <a:extLst>
              <a:ext uri="{FF2B5EF4-FFF2-40B4-BE49-F238E27FC236}">
                <a16:creationId xmlns:a16="http://schemas.microsoft.com/office/drawing/2014/main" id="{7DCA3EA8-B383-46D3-B286-766FEFD031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70636" y="1695919"/>
            <a:ext cx="850831" cy="850831"/>
          </a:xfrm>
          <a:prstGeom prst="rect">
            <a:avLst/>
          </a:prstGeom>
        </p:spPr>
      </p:pic>
      <p:cxnSp>
        <p:nvCxnSpPr>
          <p:cNvPr id="9" name="Straight Connector 8">
            <a:extLst>
              <a:ext uri="{FF2B5EF4-FFF2-40B4-BE49-F238E27FC236}">
                <a16:creationId xmlns:a16="http://schemas.microsoft.com/office/drawing/2014/main" id="{7B7C8F3F-CA51-4765-8253-5F74950DD932}"/>
              </a:ext>
            </a:extLst>
          </p:cNvPr>
          <p:cNvCxnSpPr>
            <a:cxnSpLocks/>
          </p:cNvCxnSpPr>
          <p:nvPr userDrawn="1"/>
        </p:nvCxnSpPr>
        <p:spPr>
          <a:xfrm>
            <a:off x="3910420" y="4429357"/>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5C7057B-7D81-4FF6-BF7B-1694863F0C9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236453" y="6413129"/>
            <a:ext cx="1695095" cy="253811"/>
          </a:xfrm>
          <a:prstGeom prst="rect">
            <a:avLst/>
          </a:prstGeom>
        </p:spPr>
      </p:pic>
    </p:spTree>
    <p:extLst>
      <p:ext uri="{BB962C8B-B14F-4D97-AF65-F5344CB8AC3E}">
        <p14:creationId xmlns:p14="http://schemas.microsoft.com/office/powerpoint/2010/main" val="29672579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End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F241720-6FB1-495B-90DB-B4CCB69DAD40}"/>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80" tIns="45719" rIns="90280" bIns="45719" rtlCol="0" anchor="ctr"/>
          <a:lstStyle/>
          <a:p>
            <a:pPr algn="ctr" defTabSz="901231"/>
            <a:endParaRPr lang="en-IE" sz="1867" dirty="0">
              <a:solidFill>
                <a:prstClr val="white"/>
              </a:solidFill>
            </a:endParaRPr>
          </a:p>
        </p:txBody>
      </p:sp>
      <p:grpSp>
        <p:nvGrpSpPr>
          <p:cNvPr id="3" name="Group 2">
            <a:extLst>
              <a:ext uri="{FF2B5EF4-FFF2-40B4-BE49-F238E27FC236}">
                <a16:creationId xmlns:a16="http://schemas.microsoft.com/office/drawing/2014/main" id="{1B43681D-0113-41BA-A973-020B42909125}"/>
              </a:ext>
            </a:extLst>
          </p:cNvPr>
          <p:cNvGrpSpPr/>
          <p:nvPr userDrawn="1"/>
        </p:nvGrpSpPr>
        <p:grpSpPr>
          <a:xfrm>
            <a:off x="-1402004" y="0"/>
            <a:ext cx="13594007" cy="6858000"/>
            <a:chOff x="-1402007" y="0"/>
            <a:chExt cx="13594007" cy="6858000"/>
          </a:xfrm>
        </p:grpSpPr>
        <p:sp>
          <p:nvSpPr>
            <p:cNvPr id="12" name="Freeform: Shape 11">
              <a:extLst>
                <a:ext uri="{FF2B5EF4-FFF2-40B4-BE49-F238E27FC236}">
                  <a16:creationId xmlns:a16="http://schemas.microsoft.com/office/drawing/2014/main" id="{47BA8C32-06BA-4030-A70E-A16FD0A8937E}"/>
                </a:ext>
              </a:extLst>
            </p:cNvPr>
            <p:cNvSpPr/>
            <p:nvPr userDrawn="1"/>
          </p:nvSpPr>
          <p:spPr>
            <a:xfrm>
              <a:off x="3085566" y="135217"/>
              <a:ext cx="9106434" cy="6722783"/>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434" h="6722783">
                  <a:moveTo>
                    <a:pt x="0" y="0"/>
                  </a:moveTo>
                  <a:lnTo>
                    <a:pt x="9106434" y="0"/>
                  </a:lnTo>
                  <a:lnTo>
                    <a:pt x="6463646"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sp>
          <p:nvSpPr>
            <p:cNvPr id="18" name="Freeform: Shape 17">
              <a:extLst>
                <a:ext uri="{FF2B5EF4-FFF2-40B4-BE49-F238E27FC236}">
                  <a16:creationId xmlns:a16="http://schemas.microsoft.com/office/drawing/2014/main" id="{349BC589-1A6A-4AA4-A140-C32137EE0D4E}"/>
                </a:ext>
              </a:extLst>
            </p:cNvPr>
            <p:cNvSpPr/>
            <p:nvPr userDrawn="1"/>
          </p:nvSpPr>
          <p:spPr>
            <a:xfrm>
              <a:off x="-1402007" y="0"/>
              <a:ext cx="13479706" cy="6858000"/>
            </a:xfrm>
            <a:custGeom>
              <a:avLst/>
              <a:gdLst>
                <a:gd name="connsiteX0" fmla="*/ 1402005 w 13479706"/>
                <a:gd name="connsiteY0" fmla="*/ 0 h 6858000"/>
                <a:gd name="connsiteX1" fmla="*/ 3662516 w 13479706"/>
                <a:gd name="connsiteY1" fmla="*/ 0 h 6858000"/>
                <a:gd name="connsiteX2" fmla="*/ 3748258 w 13479706"/>
                <a:gd name="connsiteY2" fmla="*/ 0 h 6858000"/>
                <a:gd name="connsiteX3" fmla="*/ 4378414 w 13479706"/>
                <a:gd name="connsiteY3" fmla="*/ 0 h 6858000"/>
                <a:gd name="connsiteX4" fmla="*/ 4378414 w 13479706"/>
                <a:gd name="connsiteY4" fmla="*/ 4 h 6858000"/>
                <a:gd name="connsiteX5" fmla="*/ 13479706 w 13479706"/>
                <a:gd name="connsiteY5" fmla="*/ 4 h 6858000"/>
                <a:gd name="connsiteX6" fmla="*/ 10783765 w 13479706"/>
                <a:gd name="connsiteY6" fmla="*/ 6857998 h 6858000"/>
                <a:gd name="connsiteX7" fmla="*/ 4378414 w 13479706"/>
                <a:gd name="connsiteY7" fmla="*/ 6857998 h 6858000"/>
                <a:gd name="connsiteX8" fmla="*/ 4378414 w 13479706"/>
                <a:gd name="connsiteY8" fmla="*/ 6858000 h 6858000"/>
                <a:gd name="connsiteX9" fmla="*/ 3748258 w 13479706"/>
                <a:gd name="connsiteY9" fmla="*/ 6858000 h 6858000"/>
                <a:gd name="connsiteX10" fmla="*/ 3662516 w 13479706"/>
                <a:gd name="connsiteY10" fmla="*/ 6858000 h 6858000"/>
                <a:gd name="connsiteX11" fmla="*/ 1402005 w 13479706"/>
                <a:gd name="connsiteY11" fmla="*/ 6858000 h 6858000"/>
                <a:gd name="connsiteX12" fmla="*/ 1402005 w 13479706"/>
                <a:gd name="connsiteY12" fmla="*/ 6857998 h 6858000"/>
                <a:gd name="connsiteX13" fmla="*/ 0 w 13479706"/>
                <a:gd name="connsiteY13" fmla="*/ 6857998 h 6858000"/>
                <a:gd name="connsiteX14" fmla="*/ 0 w 13479706"/>
                <a:gd name="connsiteY14" fmla="*/ 6857997 h 6858000"/>
                <a:gd name="connsiteX15" fmla="*/ 1402005 w 13479706"/>
                <a:gd name="connsiteY15"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79706" h="6858000">
                  <a:moveTo>
                    <a:pt x="1402005" y="0"/>
                  </a:moveTo>
                  <a:lnTo>
                    <a:pt x="3662516" y="0"/>
                  </a:lnTo>
                  <a:lnTo>
                    <a:pt x="3748258" y="0"/>
                  </a:lnTo>
                  <a:lnTo>
                    <a:pt x="4378414" y="0"/>
                  </a:lnTo>
                  <a:lnTo>
                    <a:pt x="4378414" y="4"/>
                  </a:lnTo>
                  <a:lnTo>
                    <a:pt x="13479706" y="4"/>
                  </a:lnTo>
                  <a:lnTo>
                    <a:pt x="10783765" y="6857998"/>
                  </a:lnTo>
                  <a:lnTo>
                    <a:pt x="4378414" y="6857998"/>
                  </a:lnTo>
                  <a:lnTo>
                    <a:pt x="4378414" y="6858000"/>
                  </a:lnTo>
                  <a:lnTo>
                    <a:pt x="3748258" y="6858000"/>
                  </a:lnTo>
                  <a:lnTo>
                    <a:pt x="3662516" y="6858000"/>
                  </a:lnTo>
                  <a:lnTo>
                    <a:pt x="1402005" y="6858000"/>
                  </a:lnTo>
                  <a:lnTo>
                    <a:pt x="1402005" y="6857998"/>
                  </a:lnTo>
                  <a:lnTo>
                    <a:pt x="0" y="6857998"/>
                  </a:lnTo>
                  <a:lnTo>
                    <a:pt x="0" y="6857997"/>
                  </a:lnTo>
                  <a:lnTo>
                    <a:pt x="1402005" y="68579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grpSp>
      <p:sp>
        <p:nvSpPr>
          <p:cNvPr id="10" name="Rectangle 9">
            <a:extLst>
              <a:ext uri="{FF2B5EF4-FFF2-40B4-BE49-F238E27FC236}">
                <a16:creationId xmlns:a16="http://schemas.microsoft.com/office/drawing/2014/main" id="{E6A3CE02-EEBD-4037-BDC5-495C032CE9F4}"/>
              </a:ext>
            </a:extLst>
          </p:cNvPr>
          <p:cNvSpPr/>
          <p:nvPr userDrawn="1"/>
        </p:nvSpPr>
        <p:spPr>
          <a:xfrm>
            <a:off x="52" y="0"/>
            <a:ext cx="12191999"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80" tIns="45719" rIns="90280" bIns="45719" rtlCol="0" anchor="ctr"/>
          <a:lstStyle/>
          <a:p>
            <a:pPr algn="ctr" defTabSz="901231"/>
            <a:endParaRPr lang="en-IE" sz="1867" dirty="0">
              <a:solidFill>
                <a:prstClr val="white"/>
              </a:solidFill>
            </a:endParaRPr>
          </a:p>
        </p:txBody>
      </p:sp>
      <p:sp>
        <p:nvSpPr>
          <p:cNvPr id="7" name="Title 1">
            <a:extLst>
              <a:ext uri="{FF2B5EF4-FFF2-40B4-BE49-F238E27FC236}">
                <a16:creationId xmlns:a16="http://schemas.microsoft.com/office/drawing/2014/main" id="{0644B884-849C-46CD-BFBC-6F5A6704DAF6}"/>
              </a:ext>
            </a:extLst>
          </p:cNvPr>
          <p:cNvSpPr txBox="1">
            <a:spLocks/>
          </p:cNvSpPr>
          <p:nvPr userDrawn="1"/>
        </p:nvSpPr>
        <p:spPr>
          <a:xfrm>
            <a:off x="2987988" y="2922089"/>
            <a:ext cx="6020353" cy="1285211"/>
          </a:xfrm>
          <a:prstGeom prst="rect">
            <a:avLst/>
          </a:prstGeom>
        </p:spPr>
        <p:txBody>
          <a:bodyPr vert="horz" lIns="90280" tIns="45719" rIns="90280" bIns="45719" rtlCol="0" anchor="ctr">
            <a:normAutofit/>
          </a:bodyPr>
          <a:lstStyle>
            <a:lvl1pPr algn="l" defTabSz="914400" rtl="0" eaLnBrk="1" latinLnBrk="0" hangingPunct="1">
              <a:lnSpc>
                <a:spcPct val="90000"/>
              </a:lnSpc>
              <a:spcBef>
                <a:spcPct val="0"/>
              </a:spcBef>
              <a:buNone/>
              <a:defRPr sz="2800" b="0" i="0" kern="1200">
                <a:solidFill>
                  <a:srgbClr val="E1A51E"/>
                </a:solidFill>
                <a:latin typeface="Raleway" charset="0"/>
                <a:ea typeface="Raleway" charset="0"/>
                <a:cs typeface="Raleway" charset="0"/>
              </a:defRPr>
            </a:lvl1pPr>
          </a:lstStyle>
          <a:p>
            <a:pPr algn="ctr"/>
            <a:r>
              <a:rPr lang="en-GB" sz="7200" dirty="0" smtClean="0">
                <a:solidFill>
                  <a:prstClr val="white"/>
                </a:solidFill>
                <a:latin typeface="Lato Light" panose="020F0302020204030203" pitchFamily="34" charset="0"/>
              </a:rPr>
              <a:t>Questions?</a:t>
            </a:r>
            <a:endParaRPr lang="en-GB" sz="7200" dirty="0">
              <a:solidFill>
                <a:prstClr val="white"/>
              </a:solidFill>
              <a:latin typeface="Lato Light" panose="020F0302020204030203" pitchFamily="34" charset="0"/>
            </a:endParaRPr>
          </a:p>
        </p:txBody>
      </p:sp>
      <p:pic>
        <p:nvPicPr>
          <p:cNvPr id="16" name="Picture 15">
            <a:extLst>
              <a:ext uri="{FF2B5EF4-FFF2-40B4-BE49-F238E27FC236}">
                <a16:creationId xmlns:a16="http://schemas.microsoft.com/office/drawing/2014/main" id="{7DCA3EA8-B383-46D3-B286-766FEFD031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70636" y="1695919"/>
            <a:ext cx="850831" cy="850831"/>
          </a:xfrm>
          <a:prstGeom prst="rect">
            <a:avLst/>
          </a:prstGeom>
        </p:spPr>
      </p:pic>
      <p:cxnSp>
        <p:nvCxnSpPr>
          <p:cNvPr id="9" name="Straight Connector 8">
            <a:extLst>
              <a:ext uri="{FF2B5EF4-FFF2-40B4-BE49-F238E27FC236}">
                <a16:creationId xmlns:a16="http://schemas.microsoft.com/office/drawing/2014/main" id="{7B7C8F3F-CA51-4765-8253-5F74950DD932}"/>
              </a:ext>
            </a:extLst>
          </p:cNvPr>
          <p:cNvCxnSpPr>
            <a:cxnSpLocks/>
          </p:cNvCxnSpPr>
          <p:nvPr userDrawn="1"/>
        </p:nvCxnSpPr>
        <p:spPr>
          <a:xfrm>
            <a:off x="3910420" y="4429357"/>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5C7057B-7D81-4FF6-BF7B-1694863F0C9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236453" y="6413129"/>
            <a:ext cx="1695095" cy="253811"/>
          </a:xfrm>
          <a:prstGeom prst="rect">
            <a:avLst/>
          </a:prstGeom>
        </p:spPr>
      </p:pic>
    </p:spTree>
    <p:extLst>
      <p:ext uri="{BB962C8B-B14F-4D97-AF65-F5344CB8AC3E}">
        <p14:creationId xmlns:p14="http://schemas.microsoft.com/office/powerpoint/2010/main" val="2854420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End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F241720-6FB1-495B-90DB-B4CCB69DAD40}"/>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80" tIns="45719" rIns="90280" bIns="45719" rtlCol="0" anchor="ctr"/>
          <a:lstStyle/>
          <a:p>
            <a:pPr algn="ctr" defTabSz="901231"/>
            <a:endParaRPr lang="en-IE" sz="1867" dirty="0">
              <a:solidFill>
                <a:prstClr val="white"/>
              </a:solidFill>
            </a:endParaRPr>
          </a:p>
        </p:txBody>
      </p:sp>
      <p:grpSp>
        <p:nvGrpSpPr>
          <p:cNvPr id="3" name="Group 2">
            <a:extLst>
              <a:ext uri="{FF2B5EF4-FFF2-40B4-BE49-F238E27FC236}">
                <a16:creationId xmlns:a16="http://schemas.microsoft.com/office/drawing/2014/main" id="{1B43681D-0113-41BA-A973-020B42909125}"/>
              </a:ext>
            </a:extLst>
          </p:cNvPr>
          <p:cNvGrpSpPr/>
          <p:nvPr userDrawn="1"/>
        </p:nvGrpSpPr>
        <p:grpSpPr>
          <a:xfrm>
            <a:off x="-1402004" y="0"/>
            <a:ext cx="13594007" cy="6858000"/>
            <a:chOff x="-1402007" y="0"/>
            <a:chExt cx="13594007" cy="6858000"/>
          </a:xfrm>
        </p:grpSpPr>
        <p:sp>
          <p:nvSpPr>
            <p:cNvPr id="12" name="Freeform: Shape 11">
              <a:extLst>
                <a:ext uri="{FF2B5EF4-FFF2-40B4-BE49-F238E27FC236}">
                  <a16:creationId xmlns:a16="http://schemas.microsoft.com/office/drawing/2014/main" id="{47BA8C32-06BA-4030-A70E-A16FD0A8937E}"/>
                </a:ext>
              </a:extLst>
            </p:cNvPr>
            <p:cNvSpPr/>
            <p:nvPr userDrawn="1"/>
          </p:nvSpPr>
          <p:spPr>
            <a:xfrm>
              <a:off x="3085566" y="135217"/>
              <a:ext cx="9106434" cy="6722783"/>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434" h="6722783">
                  <a:moveTo>
                    <a:pt x="0" y="0"/>
                  </a:moveTo>
                  <a:lnTo>
                    <a:pt x="9106434" y="0"/>
                  </a:lnTo>
                  <a:lnTo>
                    <a:pt x="6463646"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sp>
          <p:nvSpPr>
            <p:cNvPr id="18" name="Freeform: Shape 17">
              <a:extLst>
                <a:ext uri="{FF2B5EF4-FFF2-40B4-BE49-F238E27FC236}">
                  <a16:creationId xmlns:a16="http://schemas.microsoft.com/office/drawing/2014/main" id="{349BC589-1A6A-4AA4-A140-C32137EE0D4E}"/>
                </a:ext>
              </a:extLst>
            </p:cNvPr>
            <p:cNvSpPr/>
            <p:nvPr userDrawn="1"/>
          </p:nvSpPr>
          <p:spPr>
            <a:xfrm>
              <a:off x="-1402007" y="0"/>
              <a:ext cx="13479706" cy="6858000"/>
            </a:xfrm>
            <a:custGeom>
              <a:avLst/>
              <a:gdLst>
                <a:gd name="connsiteX0" fmla="*/ 1402005 w 13479706"/>
                <a:gd name="connsiteY0" fmla="*/ 0 h 6858000"/>
                <a:gd name="connsiteX1" fmla="*/ 3662516 w 13479706"/>
                <a:gd name="connsiteY1" fmla="*/ 0 h 6858000"/>
                <a:gd name="connsiteX2" fmla="*/ 3748258 w 13479706"/>
                <a:gd name="connsiteY2" fmla="*/ 0 h 6858000"/>
                <a:gd name="connsiteX3" fmla="*/ 4378414 w 13479706"/>
                <a:gd name="connsiteY3" fmla="*/ 0 h 6858000"/>
                <a:gd name="connsiteX4" fmla="*/ 4378414 w 13479706"/>
                <a:gd name="connsiteY4" fmla="*/ 4 h 6858000"/>
                <a:gd name="connsiteX5" fmla="*/ 13479706 w 13479706"/>
                <a:gd name="connsiteY5" fmla="*/ 4 h 6858000"/>
                <a:gd name="connsiteX6" fmla="*/ 10783765 w 13479706"/>
                <a:gd name="connsiteY6" fmla="*/ 6857998 h 6858000"/>
                <a:gd name="connsiteX7" fmla="*/ 4378414 w 13479706"/>
                <a:gd name="connsiteY7" fmla="*/ 6857998 h 6858000"/>
                <a:gd name="connsiteX8" fmla="*/ 4378414 w 13479706"/>
                <a:gd name="connsiteY8" fmla="*/ 6858000 h 6858000"/>
                <a:gd name="connsiteX9" fmla="*/ 3748258 w 13479706"/>
                <a:gd name="connsiteY9" fmla="*/ 6858000 h 6858000"/>
                <a:gd name="connsiteX10" fmla="*/ 3662516 w 13479706"/>
                <a:gd name="connsiteY10" fmla="*/ 6858000 h 6858000"/>
                <a:gd name="connsiteX11" fmla="*/ 1402005 w 13479706"/>
                <a:gd name="connsiteY11" fmla="*/ 6858000 h 6858000"/>
                <a:gd name="connsiteX12" fmla="*/ 1402005 w 13479706"/>
                <a:gd name="connsiteY12" fmla="*/ 6857998 h 6858000"/>
                <a:gd name="connsiteX13" fmla="*/ 0 w 13479706"/>
                <a:gd name="connsiteY13" fmla="*/ 6857998 h 6858000"/>
                <a:gd name="connsiteX14" fmla="*/ 0 w 13479706"/>
                <a:gd name="connsiteY14" fmla="*/ 6857997 h 6858000"/>
                <a:gd name="connsiteX15" fmla="*/ 1402005 w 13479706"/>
                <a:gd name="connsiteY15"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79706" h="6858000">
                  <a:moveTo>
                    <a:pt x="1402005" y="0"/>
                  </a:moveTo>
                  <a:lnTo>
                    <a:pt x="3662516" y="0"/>
                  </a:lnTo>
                  <a:lnTo>
                    <a:pt x="3748258" y="0"/>
                  </a:lnTo>
                  <a:lnTo>
                    <a:pt x="4378414" y="0"/>
                  </a:lnTo>
                  <a:lnTo>
                    <a:pt x="4378414" y="4"/>
                  </a:lnTo>
                  <a:lnTo>
                    <a:pt x="13479706" y="4"/>
                  </a:lnTo>
                  <a:lnTo>
                    <a:pt x="10783765" y="6857998"/>
                  </a:lnTo>
                  <a:lnTo>
                    <a:pt x="4378414" y="6857998"/>
                  </a:lnTo>
                  <a:lnTo>
                    <a:pt x="4378414" y="6858000"/>
                  </a:lnTo>
                  <a:lnTo>
                    <a:pt x="3748258" y="6858000"/>
                  </a:lnTo>
                  <a:lnTo>
                    <a:pt x="3662516" y="6858000"/>
                  </a:lnTo>
                  <a:lnTo>
                    <a:pt x="1402005" y="6858000"/>
                  </a:lnTo>
                  <a:lnTo>
                    <a:pt x="1402005" y="6857998"/>
                  </a:lnTo>
                  <a:lnTo>
                    <a:pt x="0" y="6857998"/>
                  </a:lnTo>
                  <a:lnTo>
                    <a:pt x="0" y="6857997"/>
                  </a:lnTo>
                  <a:lnTo>
                    <a:pt x="1402005" y="68579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grpSp>
      <p:sp>
        <p:nvSpPr>
          <p:cNvPr id="10" name="Rectangle 9">
            <a:extLst>
              <a:ext uri="{FF2B5EF4-FFF2-40B4-BE49-F238E27FC236}">
                <a16:creationId xmlns:a16="http://schemas.microsoft.com/office/drawing/2014/main" id="{E6A3CE02-EEBD-4037-BDC5-495C032CE9F4}"/>
              </a:ext>
            </a:extLst>
          </p:cNvPr>
          <p:cNvSpPr/>
          <p:nvPr userDrawn="1"/>
        </p:nvSpPr>
        <p:spPr>
          <a:xfrm>
            <a:off x="52" y="0"/>
            <a:ext cx="12191999"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80" tIns="45719" rIns="90280" bIns="45719" rtlCol="0" anchor="ctr"/>
          <a:lstStyle/>
          <a:p>
            <a:pPr algn="ctr" defTabSz="901231"/>
            <a:endParaRPr lang="en-IE" sz="1867" dirty="0">
              <a:solidFill>
                <a:prstClr val="white"/>
              </a:solidFill>
            </a:endParaRPr>
          </a:p>
        </p:txBody>
      </p:sp>
      <p:sp>
        <p:nvSpPr>
          <p:cNvPr id="7" name="Title 1">
            <a:extLst>
              <a:ext uri="{FF2B5EF4-FFF2-40B4-BE49-F238E27FC236}">
                <a16:creationId xmlns:a16="http://schemas.microsoft.com/office/drawing/2014/main" id="{0644B884-849C-46CD-BFBC-6F5A6704DAF6}"/>
              </a:ext>
            </a:extLst>
          </p:cNvPr>
          <p:cNvSpPr txBox="1">
            <a:spLocks/>
          </p:cNvSpPr>
          <p:nvPr userDrawn="1"/>
        </p:nvSpPr>
        <p:spPr>
          <a:xfrm>
            <a:off x="2987988" y="2922089"/>
            <a:ext cx="6020353" cy="1285211"/>
          </a:xfrm>
          <a:prstGeom prst="rect">
            <a:avLst/>
          </a:prstGeom>
        </p:spPr>
        <p:txBody>
          <a:bodyPr vert="horz" lIns="90280" tIns="45719" rIns="90280" bIns="45719" rtlCol="0" anchor="ctr">
            <a:normAutofit/>
          </a:bodyPr>
          <a:lstStyle>
            <a:lvl1pPr algn="l" defTabSz="914400" rtl="0" eaLnBrk="1" latinLnBrk="0" hangingPunct="1">
              <a:lnSpc>
                <a:spcPct val="90000"/>
              </a:lnSpc>
              <a:spcBef>
                <a:spcPct val="0"/>
              </a:spcBef>
              <a:buNone/>
              <a:defRPr sz="2800" b="0" i="0" kern="1200">
                <a:solidFill>
                  <a:srgbClr val="E1A51E"/>
                </a:solidFill>
                <a:latin typeface="Raleway" charset="0"/>
                <a:ea typeface="Raleway" charset="0"/>
                <a:cs typeface="Raleway" charset="0"/>
              </a:defRPr>
            </a:lvl1pPr>
          </a:lstStyle>
          <a:p>
            <a:pPr algn="ctr"/>
            <a:r>
              <a:rPr lang="en-GB" sz="7200" dirty="0" smtClean="0">
                <a:solidFill>
                  <a:prstClr val="white"/>
                </a:solidFill>
                <a:latin typeface="Lato Light" panose="020F0302020204030203" pitchFamily="34" charset="0"/>
              </a:rPr>
              <a:t>Questions?</a:t>
            </a:r>
            <a:endParaRPr lang="en-GB" sz="7200" dirty="0">
              <a:solidFill>
                <a:prstClr val="white"/>
              </a:solidFill>
              <a:latin typeface="Lato Light" panose="020F0302020204030203" pitchFamily="34" charset="0"/>
            </a:endParaRPr>
          </a:p>
        </p:txBody>
      </p:sp>
      <p:pic>
        <p:nvPicPr>
          <p:cNvPr id="16" name="Picture 15">
            <a:extLst>
              <a:ext uri="{FF2B5EF4-FFF2-40B4-BE49-F238E27FC236}">
                <a16:creationId xmlns:a16="http://schemas.microsoft.com/office/drawing/2014/main" id="{7DCA3EA8-B383-46D3-B286-766FEFD031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70636" y="1695919"/>
            <a:ext cx="850831" cy="850831"/>
          </a:xfrm>
          <a:prstGeom prst="rect">
            <a:avLst/>
          </a:prstGeom>
        </p:spPr>
      </p:pic>
      <p:cxnSp>
        <p:nvCxnSpPr>
          <p:cNvPr id="9" name="Straight Connector 8">
            <a:extLst>
              <a:ext uri="{FF2B5EF4-FFF2-40B4-BE49-F238E27FC236}">
                <a16:creationId xmlns:a16="http://schemas.microsoft.com/office/drawing/2014/main" id="{7B7C8F3F-CA51-4765-8253-5F74950DD932}"/>
              </a:ext>
            </a:extLst>
          </p:cNvPr>
          <p:cNvCxnSpPr>
            <a:cxnSpLocks/>
          </p:cNvCxnSpPr>
          <p:nvPr userDrawn="1"/>
        </p:nvCxnSpPr>
        <p:spPr>
          <a:xfrm>
            <a:off x="3910420" y="4429357"/>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5C7057B-7D81-4FF6-BF7B-1694863F0C9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236453" y="6413129"/>
            <a:ext cx="1695095" cy="253811"/>
          </a:xfrm>
          <a:prstGeom prst="rect">
            <a:avLst/>
          </a:prstGeom>
        </p:spPr>
      </p:pic>
    </p:spTree>
    <p:extLst>
      <p:ext uri="{BB962C8B-B14F-4D97-AF65-F5344CB8AC3E}">
        <p14:creationId xmlns:p14="http://schemas.microsoft.com/office/powerpoint/2010/main" val="27929785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9_End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F241720-6FB1-495B-90DB-B4CCB69DAD40}"/>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80" tIns="45719" rIns="90280" bIns="45719" rtlCol="0" anchor="ctr"/>
          <a:lstStyle/>
          <a:p>
            <a:pPr algn="ctr" defTabSz="901231"/>
            <a:endParaRPr lang="en-IE" sz="1867" dirty="0">
              <a:solidFill>
                <a:prstClr val="white"/>
              </a:solidFill>
            </a:endParaRPr>
          </a:p>
        </p:txBody>
      </p:sp>
      <p:grpSp>
        <p:nvGrpSpPr>
          <p:cNvPr id="3" name="Group 2">
            <a:extLst>
              <a:ext uri="{FF2B5EF4-FFF2-40B4-BE49-F238E27FC236}">
                <a16:creationId xmlns:a16="http://schemas.microsoft.com/office/drawing/2014/main" id="{1B43681D-0113-41BA-A973-020B42909125}"/>
              </a:ext>
            </a:extLst>
          </p:cNvPr>
          <p:cNvGrpSpPr/>
          <p:nvPr userDrawn="1"/>
        </p:nvGrpSpPr>
        <p:grpSpPr>
          <a:xfrm>
            <a:off x="-1402004" y="0"/>
            <a:ext cx="13594007" cy="6858000"/>
            <a:chOff x="-1402007" y="0"/>
            <a:chExt cx="13594007" cy="6858000"/>
          </a:xfrm>
        </p:grpSpPr>
        <p:sp>
          <p:nvSpPr>
            <p:cNvPr id="12" name="Freeform: Shape 11">
              <a:extLst>
                <a:ext uri="{FF2B5EF4-FFF2-40B4-BE49-F238E27FC236}">
                  <a16:creationId xmlns:a16="http://schemas.microsoft.com/office/drawing/2014/main" id="{47BA8C32-06BA-4030-A70E-A16FD0A8937E}"/>
                </a:ext>
              </a:extLst>
            </p:cNvPr>
            <p:cNvSpPr/>
            <p:nvPr userDrawn="1"/>
          </p:nvSpPr>
          <p:spPr>
            <a:xfrm>
              <a:off x="3085566" y="135217"/>
              <a:ext cx="9106434" cy="6722783"/>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434" h="6722783">
                  <a:moveTo>
                    <a:pt x="0" y="0"/>
                  </a:moveTo>
                  <a:lnTo>
                    <a:pt x="9106434" y="0"/>
                  </a:lnTo>
                  <a:lnTo>
                    <a:pt x="6463646"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sp>
          <p:nvSpPr>
            <p:cNvPr id="18" name="Freeform: Shape 17">
              <a:extLst>
                <a:ext uri="{FF2B5EF4-FFF2-40B4-BE49-F238E27FC236}">
                  <a16:creationId xmlns:a16="http://schemas.microsoft.com/office/drawing/2014/main" id="{349BC589-1A6A-4AA4-A140-C32137EE0D4E}"/>
                </a:ext>
              </a:extLst>
            </p:cNvPr>
            <p:cNvSpPr/>
            <p:nvPr userDrawn="1"/>
          </p:nvSpPr>
          <p:spPr>
            <a:xfrm>
              <a:off x="-1402007" y="0"/>
              <a:ext cx="13479706" cy="6858000"/>
            </a:xfrm>
            <a:custGeom>
              <a:avLst/>
              <a:gdLst>
                <a:gd name="connsiteX0" fmla="*/ 1402005 w 13479706"/>
                <a:gd name="connsiteY0" fmla="*/ 0 h 6858000"/>
                <a:gd name="connsiteX1" fmla="*/ 3662516 w 13479706"/>
                <a:gd name="connsiteY1" fmla="*/ 0 h 6858000"/>
                <a:gd name="connsiteX2" fmla="*/ 3748258 w 13479706"/>
                <a:gd name="connsiteY2" fmla="*/ 0 h 6858000"/>
                <a:gd name="connsiteX3" fmla="*/ 4378414 w 13479706"/>
                <a:gd name="connsiteY3" fmla="*/ 0 h 6858000"/>
                <a:gd name="connsiteX4" fmla="*/ 4378414 w 13479706"/>
                <a:gd name="connsiteY4" fmla="*/ 4 h 6858000"/>
                <a:gd name="connsiteX5" fmla="*/ 13479706 w 13479706"/>
                <a:gd name="connsiteY5" fmla="*/ 4 h 6858000"/>
                <a:gd name="connsiteX6" fmla="*/ 10783765 w 13479706"/>
                <a:gd name="connsiteY6" fmla="*/ 6857998 h 6858000"/>
                <a:gd name="connsiteX7" fmla="*/ 4378414 w 13479706"/>
                <a:gd name="connsiteY7" fmla="*/ 6857998 h 6858000"/>
                <a:gd name="connsiteX8" fmla="*/ 4378414 w 13479706"/>
                <a:gd name="connsiteY8" fmla="*/ 6858000 h 6858000"/>
                <a:gd name="connsiteX9" fmla="*/ 3748258 w 13479706"/>
                <a:gd name="connsiteY9" fmla="*/ 6858000 h 6858000"/>
                <a:gd name="connsiteX10" fmla="*/ 3662516 w 13479706"/>
                <a:gd name="connsiteY10" fmla="*/ 6858000 h 6858000"/>
                <a:gd name="connsiteX11" fmla="*/ 1402005 w 13479706"/>
                <a:gd name="connsiteY11" fmla="*/ 6858000 h 6858000"/>
                <a:gd name="connsiteX12" fmla="*/ 1402005 w 13479706"/>
                <a:gd name="connsiteY12" fmla="*/ 6857998 h 6858000"/>
                <a:gd name="connsiteX13" fmla="*/ 0 w 13479706"/>
                <a:gd name="connsiteY13" fmla="*/ 6857998 h 6858000"/>
                <a:gd name="connsiteX14" fmla="*/ 0 w 13479706"/>
                <a:gd name="connsiteY14" fmla="*/ 6857997 h 6858000"/>
                <a:gd name="connsiteX15" fmla="*/ 1402005 w 13479706"/>
                <a:gd name="connsiteY15"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79706" h="6858000">
                  <a:moveTo>
                    <a:pt x="1402005" y="0"/>
                  </a:moveTo>
                  <a:lnTo>
                    <a:pt x="3662516" y="0"/>
                  </a:lnTo>
                  <a:lnTo>
                    <a:pt x="3748258" y="0"/>
                  </a:lnTo>
                  <a:lnTo>
                    <a:pt x="4378414" y="0"/>
                  </a:lnTo>
                  <a:lnTo>
                    <a:pt x="4378414" y="4"/>
                  </a:lnTo>
                  <a:lnTo>
                    <a:pt x="13479706" y="4"/>
                  </a:lnTo>
                  <a:lnTo>
                    <a:pt x="10783765" y="6857998"/>
                  </a:lnTo>
                  <a:lnTo>
                    <a:pt x="4378414" y="6857998"/>
                  </a:lnTo>
                  <a:lnTo>
                    <a:pt x="4378414" y="6858000"/>
                  </a:lnTo>
                  <a:lnTo>
                    <a:pt x="3748258" y="6858000"/>
                  </a:lnTo>
                  <a:lnTo>
                    <a:pt x="3662516" y="6858000"/>
                  </a:lnTo>
                  <a:lnTo>
                    <a:pt x="1402005" y="6858000"/>
                  </a:lnTo>
                  <a:lnTo>
                    <a:pt x="1402005" y="6857998"/>
                  </a:lnTo>
                  <a:lnTo>
                    <a:pt x="0" y="6857998"/>
                  </a:lnTo>
                  <a:lnTo>
                    <a:pt x="0" y="6857997"/>
                  </a:lnTo>
                  <a:lnTo>
                    <a:pt x="1402005" y="68579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grpSp>
      <p:sp>
        <p:nvSpPr>
          <p:cNvPr id="10" name="Rectangle 9">
            <a:extLst>
              <a:ext uri="{FF2B5EF4-FFF2-40B4-BE49-F238E27FC236}">
                <a16:creationId xmlns:a16="http://schemas.microsoft.com/office/drawing/2014/main" id="{E6A3CE02-EEBD-4037-BDC5-495C032CE9F4}"/>
              </a:ext>
            </a:extLst>
          </p:cNvPr>
          <p:cNvSpPr/>
          <p:nvPr userDrawn="1"/>
        </p:nvSpPr>
        <p:spPr>
          <a:xfrm>
            <a:off x="52" y="0"/>
            <a:ext cx="12191999"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80" tIns="45719" rIns="90280" bIns="45719" rtlCol="0" anchor="ctr"/>
          <a:lstStyle/>
          <a:p>
            <a:pPr algn="ctr" defTabSz="901231"/>
            <a:endParaRPr lang="en-IE" sz="1867" dirty="0">
              <a:solidFill>
                <a:prstClr val="white"/>
              </a:solidFill>
            </a:endParaRPr>
          </a:p>
        </p:txBody>
      </p:sp>
      <p:sp>
        <p:nvSpPr>
          <p:cNvPr id="7" name="Title 1">
            <a:extLst>
              <a:ext uri="{FF2B5EF4-FFF2-40B4-BE49-F238E27FC236}">
                <a16:creationId xmlns:a16="http://schemas.microsoft.com/office/drawing/2014/main" id="{0644B884-849C-46CD-BFBC-6F5A6704DAF6}"/>
              </a:ext>
            </a:extLst>
          </p:cNvPr>
          <p:cNvSpPr txBox="1">
            <a:spLocks/>
          </p:cNvSpPr>
          <p:nvPr userDrawn="1"/>
        </p:nvSpPr>
        <p:spPr>
          <a:xfrm>
            <a:off x="2987988" y="2922089"/>
            <a:ext cx="6020353" cy="1285211"/>
          </a:xfrm>
          <a:prstGeom prst="rect">
            <a:avLst/>
          </a:prstGeom>
        </p:spPr>
        <p:txBody>
          <a:bodyPr vert="horz" lIns="90280" tIns="45719" rIns="90280" bIns="45719" rtlCol="0" anchor="ctr">
            <a:normAutofit/>
          </a:bodyPr>
          <a:lstStyle>
            <a:lvl1pPr algn="l" defTabSz="914400" rtl="0" eaLnBrk="1" latinLnBrk="0" hangingPunct="1">
              <a:lnSpc>
                <a:spcPct val="90000"/>
              </a:lnSpc>
              <a:spcBef>
                <a:spcPct val="0"/>
              </a:spcBef>
              <a:buNone/>
              <a:defRPr sz="2800" b="0" i="0" kern="1200">
                <a:solidFill>
                  <a:srgbClr val="E1A51E"/>
                </a:solidFill>
                <a:latin typeface="Raleway" charset="0"/>
                <a:ea typeface="Raleway" charset="0"/>
                <a:cs typeface="Raleway" charset="0"/>
              </a:defRPr>
            </a:lvl1pPr>
          </a:lstStyle>
          <a:p>
            <a:pPr algn="ctr"/>
            <a:r>
              <a:rPr lang="en-GB" sz="7200" dirty="0" smtClean="0">
                <a:solidFill>
                  <a:prstClr val="white"/>
                </a:solidFill>
                <a:latin typeface="Lato Light" panose="020F0302020204030203" pitchFamily="34" charset="0"/>
              </a:rPr>
              <a:t>Questions?</a:t>
            </a:r>
            <a:endParaRPr lang="en-GB" sz="7200" dirty="0">
              <a:solidFill>
                <a:prstClr val="white"/>
              </a:solidFill>
              <a:latin typeface="Lato Light" panose="020F0302020204030203" pitchFamily="34" charset="0"/>
            </a:endParaRPr>
          </a:p>
        </p:txBody>
      </p:sp>
      <p:pic>
        <p:nvPicPr>
          <p:cNvPr id="16" name="Picture 15">
            <a:extLst>
              <a:ext uri="{FF2B5EF4-FFF2-40B4-BE49-F238E27FC236}">
                <a16:creationId xmlns:a16="http://schemas.microsoft.com/office/drawing/2014/main" id="{7DCA3EA8-B383-46D3-B286-766FEFD031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70636" y="1695919"/>
            <a:ext cx="850831" cy="850831"/>
          </a:xfrm>
          <a:prstGeom prst="rect">
            <a:avLst/>
          </a:prstGeom>
        </p:spPr>
      </p:pic>
      <p:cxnSp>
        <p:nvCxnSpPr>
          <p:cNvPr id="9" name="Straight Connector 8">
            <a:extLst>
              <a:ext uri="{FF2B5EF4-FFF2-40B4-BE49-F238E27FC236}">
                <a16:creationId xmlns:a16="http://schemas.microsoft.com/office/drawing/2014/main" id="{7B7C8F3F-CA51-4765-8253-5F74950DD932}"/>
              </a:ext>
            </a:extLst>
          </p:cNvPr>
          <p:cNvCxnSpPr>
            <a:cxnSpLocks/>
          </p:cNvCxnSpPr>
          <p:nvPr userDrawn="1"/>
        </p:nvCxnSpPr>
        <p:spPr>
          <a:xfrm>
            <a:off x="3910420" y="4429357"/>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5C7057B-7D81-4FF6-BF7B-1694863F0C9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236453" y="6413129"/>
            <a:ext cx="1695095" cy="253811"/>
          </a:xfrm>
          <a:prstGeom prst="rect">
            <a:avLst/>
          </a:prstGeom>
        </p:spPr>
      </p:pic>
    </p:spTree>
    <p:extLst>
      <p:ext uri="{BB962C8B-B14F-4D97-AF65-F5344CB8AC3E}">
        <p14:creationId xmlns:p14="http://schemas.microsoft.com/office/powerpoint/2010/main" val="8634417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End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F241720-6FB1-495B-90DB-B4CCB69DAD40}"/>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80" tIns="45719" rIns="90280" bIns="45719" rtlCol="0" anchor="ctr"/>
          <a:lstStyle/>
          <a:p>
            <a:pPr algn="ctr" defTabSz="901231"/>
            <a:endParaRPr lang="en-IE" sz="1867" dirty="0">
              <a:solidFill>
                <a:prstClr val="white"/>
              </a:solidFill>
            </a:endParaRPr>
          </a:p>
        </p:txBody>
      </p:sp>
      <p:grpSp>
        <p:nvGrpSpPr>
          <p:cNvPr id="3" name="Group 2">
            <a:extLst>
              <a:ext uri="{FF2B5EF4-FFF2-40B4-BE49-F238E27FC236}">
                <a16:creationId xmlns:a16="http://schemas.microsoft.com/office/drawing/2014/main" id="{1B43681D-0113-41BA-A973-020B42909125}"/>
              </a:ext>
            </a:extLst>
          </p:cNvPr>
          <p:cNvGrpSpPr/>
          <p:nvPr userDrawn="1"/>
        </p:nvGrpSpPr>
        <p:grpSpPr>
          <a:xfrm>
            <a:off x="-1402004" y="0"/>
            <a:ext cx="13594007" cy="6858000"/>
            <a:chOff x="-1402007" y="0"/>
            <a:chExt cx="13594007" cy="6858000"/>
          </a:xfrm>
        </p:grpSpPr>
        <p:sp>
          <p:nvSpPr>
            <p:cNvPr id="12" name="Freeform: Shape 11">
              <a:extLst>
                <a:ext uri="{FF2B5EF4-FFF2-40B4-BE49-F238E27FC236}">
                  <a16:creationId xmlns:a16="http://schemas.microsoft.com/office/drawing/2014/main" id="{47BA8C32-06BA-4030-A70E-A16FD0A8937E}"/>
                </a:ext>
              </a:extLst>
            </p:cNvPr>
            <p:cNvSpPr/>
            <p:nvPr userDrawn="1"/>
          </p:nvSpPr>
          <p:spPr>
            <a:xfrm>
              <a:off x="3085566" y="135217"/>
              <a:ext cx="9106434" cy="6722783"/>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434" h="6722783">
                  <a:moveTo>
                    <a:pt x="0" y="0"/>
                  </a:moveTo>
                  <a:lnTo>
                    <a:pt x="9106434" y="0"/>
                  </a:lnTo>
                  <a:lnTo>
                    <a:pt x="6463646"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sp>
          <p:nvSpPr>
            <p:cNvPr id="18" name="Freeform: Shape 17">
              <a:extLst>
                <a:ext uri="{FF2B5EF4-FFF2-40B4-BE49-F238E27FC236}">
                  <a16:creationId xmlns:a16="http://schemas.microsoft.com/office/drawing/2014/main" id="{349BC589-1A6A-4AA4-A140-C32137EE0D4E}"/>
                </a:ext>
              </a:extLst>
            </p:cNvPr>
            <p:cNvSpPr/>
            <p:nvPr userDrawn="1"/>
          </p:nvSpPr>
          <p:spPr>
            <a:xfrm>
              <a:off x="-1402007" y="0"/>
              <a:ext cx="13479706" cy="6858000"/>
            </a:xfrm>
            <a:custGeom>
              <a:avLst/>
              <a:gdLst>
                <a:gd name="connsiteX0" fmla="*/ 1402005 w 13479706"/>
                <a:gd name="connsiteY0" fmla="*/ 0 h 6858000"/>
                <a:gd name="connsiteX1" fmla="*/ 3662516 w 13479706"/>
                <a:gd name="connsiteY1" fmla="*/ 0 h 6858000"/>
                <a:gd name="connsiteX2" fmla="*/ 3748258 w 13479706"/>
                <a:gd name="connsiteY2" fmla="*/ 0 h 6858000"/>
                <a:gd name="connsiteX3" fmla="*/ 4378414 w 13479706"/>
                <a:gd name="connsiteY3" fmla="*/ 0 h 6858000"/>
                <a:gd name="connsiteX4" fmla="*/ 4378414 w 13479706"/>
                <a:gd name="connsiteY4" fmla="*/ 4 h 6858000"/>
                <a:gd name="connsiteX5" fmla="*/ 13479706 w 13479706"/>
                <a:gd name="connsiteY5" fmla="*/ 4 h 6858000"/>
                <a:gd name="connsiteX6" fmla="*/ 10783765 w 13479706"/>
                <a:gd name="connsiteY6" fmla="*/ 6857998 h 6858000"/>
                <a:gd name="connsiteX7" fmla="*/ 4378414 w 13479706"/>
                <a:gd name="connsiteY7" fmla="*/ 6857998 h 6858000"/>
                <a:gd name="connsiteX8" fmla="*/ 4378414 w 13479706"/>
                <a:gd name="connsiteY8" fmla="*/ 6858000 h 6858000"/>
                <a:gd name="connsiteX9" fmla="*/ 3748258 w 13479706"/>
                <a:gd name="connsiteY9" fmla="*/ 6858000 h 6858000"/>
                <a:gd name="connsiteX10" fmla="*/ 3662516 w 13479706"/>
                <a:gd name="connsiteY10" fmla="*/ 6858000 h 6858000"/>
                <a:gd name="connsiteX11" fmla="*/ 1402005 w 13479706"/>
                <a:gd name="connsiteY11" fmla="*/ 6858000 h 6858000"/>
                <a:gd name="connsiteX12" fmla="*/ 1402005 w 13479706"/>
                <a:gd name="connsiteY12" fmla="*/ 6857998 h 6858000"/>
                <a:gd name="connsiteX13" fmla="*/ 0 w 13479706"/>
                <a:gd name="connsiteY13" fmla="*/ 6857998 h 6858000"/>
                <a:gd name="connsiteX14" fmla="*/ 0 w 13479706"/>
                <a:gd name="connsiteY14" fmla="*/ 6857997 h 6858000"/>
                <a:gd name="connsiteX15" fmla="*/ 1402005 w 13479706"/>
                <a:gd name="connsiteY15"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79706" h="6858000">
                  <a:moveTo>
                    <a:pt x="1402005" y="0"/>
                  </a:moveTo>
                  <a:lnTo>
                    <a:pt x="3662516" y="0"/>
                  </a:lnTo>
                  <a:lnTo>
                    <a:pt x="3748258" y="0"/>
                  </a:lnTo>
                  <a:lnTo>
                    <a:pt x="4378414" y="0"/>
                  </a:lnTo>
                  <a:lnTo>
                    <a:pt x="4378414" y="4"/>
                  </a:lnTo>
                  <a:lnTo>
                    <a:pt x="13479706" y="4"/>
                  </a:lnTo>
                  <a:lnTo>
                    <a:pt x="10783765" y="6857998"/>
                  </a:lnTo>
                  <a:lnTo>
                    <a:pt x="4378414" y="6857998"/>
                  </a:lnTo>
                  <a:lnTo>
                    <a:pt x="4378414" y="6858000"/>
                  </a:lnTo>
                  <a:lnTo>
                    <a:pt x="3748258" y="6858000"/>
                  </a:lnTo>
                  <a:lnTo>
                    <a:pt x="3662516" y="6858000"/>
                  </a:lnTo>
                  <a:lnTo>
                    <a:pt x="1402005" y="6858000"/>
                  </a:lnTo>
                  <a:lnTo>
                    <a:pt x="1402005" y="6857998"/>
                  </a:lnTo>
                  <a:lnTo>
                    <a:pt x="0" y="6857998"/>
                  </a:lnTo>
                  <a:lnTo>
                    <a:pt x="0" y="6857997"/>
                  </a:lnTo>
                  <a:lnTo>
                    <a:pt x="1402005" y="68579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grpSp>
      <p:sp>
        <p:nvSpPr>
          <p:cNvPr id="10" name="Rectangle 9">
            <a:extLst>
              <a:ext uri="{FF2B5EF4-FFF2-40B4-BE49-F238E27FC236}">
                <a16:creationId xmlns:a16="http://schemas.microsoft.com/office/drawing/2014/main" id="{E6A3CE02-EEBD-4037-BDC5-495C032CE9F4}"/>
              </a:ext>
            </a:extLst>
          </p:cNvPr>
          <p:cNvSpPr/>
          <p:nvPr userDrawn="1"/>
        </p:nvSpPr>
        <p:spPr>
          <a:xfrm>
            <a:off x="52" y="0"/>
            <a:ext cx="12191999"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80" tIns="45719" rIns="90280" bIns="45719" rtlCol="0" anchor="ctr"/>
          <a:lstStyle/>
          <a:p>
            <a:pPr algn="ctr" defTabSz="901231"/>
            <a:endParaRPr lang="en-IE" sz="1867" dirty="0">
              <a:solidFill>
                <a:prstClr val="white"/>
              </a:solidFill>
            </a:endParaRPr>
          </a:p>
        </p:txBody>
      </p:sp>
      <p:sp>
        <p:nvSpPr>
          <p:cNvPr id="7" name="Title 1">
            <a:extLst>
              <a:ext uri="{FF2B5EF4-FFF2-40B4-BE49-F238E27FC236}">
                <a16:creationId xmlns:a16="http://schemas.microsoft.com/office/drawing/2014/main" id="{0644B884-849C-46CD-BFBC-6F5A6704DAF6}"/>
              </a:ext>
            </a:extLst>
          </p:cNvPr>
          <p:cNvSpPr txBox="1">
            <a:spLocks/>
          </p:cNvSpPr>
          <p:nvPr userDrawn="1"/>
        </p:nvSpPr>
        <p:spPr>
          <a:xfrm>
            <a:off x="2987988" y="2922089"/>
            <a:ext cx="6020353" cy="1285211"/>
          </a:xfrm>
          <a:prstGeom prst="rect">
            <a:avLst/>
          </a:prstGeom>
        </p:spPr>
        <p:txBody>
          <a:bodyPr vert="horz" lIns="90280" tIns="45719" rIns="90280" bIns="45719" rtlCol="0" anchor="ctr">
            <a:normAutofit/>
          </a:bodyPr>
          <a:lstStyle>
            <a:lvl1pPr algn="l" defTabSz="914400" rtl="0" eaLnBrk="1" latinLnBrk="0" hangingPunct="1">
              <a:lnSpc>
                <a:spcPct val="90000"/>
              </a:lnSpc>
              <a:spcBef>
                <a:spcPct val="0"/>
              </a:spcBef>
              <a:buNone/>
              <a:defRPr sz="2800" b="0" i="0" kern="1200">
                <a:solidFill>
                  <a:srgbClr val="E1A51E"/>
                </a:solidFill>
                <a:latin typeface="Raleway" charset="0"/>
                <a:ea typeface="Raleway" charset="0"/>
                <a:cs typeface="Raleway" charset="0"/>
              </a:defRPr>
            </a:lvl1pPr>
          </a:lstStyle>
          <a:p>
            <a:pPr algn="ctr"/>
            <a:r>
              <a:rPr lang="en-GB" sz="7200" dirty="0" smtClean="0">
                <a:solidFill>
                  <a:prstClr val="white"/>
                </a:solidFill>
                <a:latin typeface="Lato Light" panose="020F0302020204030203" pitchFamily="34" charset="0"/>
              </a:rPr>
              <a:t>Questions?</a:t>
            </a:r>
            <a:endParaRPr lang="en-GB" sz="7200" dirty="0">
              <a:solidFill>
                <a:prstClr val="white"/>
              </a:solidFill>
              <a:latin typeface="Lato Light" panose="020F0302020204030203" pitchFamily="34" charset="0"/>
            </a:endParaRPr>
          </a:p>
        </p:txBody>
      </p:sp>
      <p:pic>
        <p:nvPicPr>
          <p:cNvPr id="16" name="Picture 15">
            <a:extLst>
              <a:ext uri="{FF2B5EF4-FFF2-40B4-BE49-F238E27FC236}">
                <a16:creationId xmlns:a16="http://schemas.microsoft.com/office/drawing/2014/main" id="{7DCA3EA8-B383-46D3-B286-766FEFD031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70636" y="1695919"/>
            <a:ext cx="850831" cy="850831"/>
          </a:xfrm>
          <a:prstGeom prst="rect">
            <a:avLst/>
          </a:prstGeom>
        </p:spPr>
      </p:pic>
      <p:cxnSp>
        <p:nvCxnSpPr>
          <p:cNvPr id="9" name="Straight Connector 8">
            <a:extLst>
              <a:ext uri="{FF2B5EF4-FFF2-40B4-BE49-F238E27FC236}">
                <a16:creationId xmlns:a16="http://schemas.microsoft.com/office/drawing/2014/main" id="{7B7C8F3F-CA51-4765-8253-5F74950DD932}"/>
              </a:ext>
            </a:extLst>
          </p:cNvPr>
          <p:cNvCxnSpPr>
            <a:cxnSpLocks/>
          </p:cNvCxnSpPr>
          <p:nvPr userDrawn="1"/>
        </p:nvCxnSpPr>
        <p:spPr>
          <a:xfrm>
            <a:off x="3910420" y="4429357"/>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5C7057B-7D81-4FF6-BF7B-1694863F0C9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236453" y="6413129"/>
            <a:ext cx="1695095" cy="253811"/>
          </a:xfrm>
          <a:prstGeom prst="rect">
            <a:avLst/>
          </a:prstGeom>
        </p:spPr>
      </p:pic>
    </p:spTree>
    <p:extLst>
      <p:ext uri="{BB962C8B-B14F-4D97-AF65-F5344CB8AC3E}">
        <p14:creationId xmlns:p14="http://schemas.microsoft.com/office/powerpoint/2010/main" val="29320375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1_End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F241720-6FB1-495B-90DB-B4CCB69DAD40}"/>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80" tIns="45719" rIns="90280" bIns="45719" rtlCol="0" anchor="ctr"/>
          <a:lstStyle/>
          <a:p>
            <a:pPr algn="ctr" defTabSz="901231"/>
            <a:endParaRPr lang="en-IE" sz="1867" dirty="0">
              <a:solidFill>
                <a:prstClr val="white"/>
              </a:solidFill>
            </a:endParaRPr>
          </a:p>
        </p:txBody>
      </p:sp>
      <p:grpSp>
        <p:nvGrpSpPr>
          <p:cNvPr id="3" name="Group 2">
            <a:extLst>
              <a:ext uri="{FF2B5EF4-FFF2-40B4-BE49-F238E27FC236}">
                <a16:creationId xmlns:a16="http://schemas.microsoft.com/office/drawing/2014/main" id="{1B43681D-0113-41BA-A973-020B42909125}"/>
              </a:ext>
            </a:extLst>
          </p:cNvPr>
          <p:cNvGrpSpPr/>
          <p:nvPr userDrawn="1"/>
        </p:nvGrpSpPr>
        <p:grpSpPr>
          <a:xfrm>
            <a:off x="-1402004" y="0"/>
            <a:ext cx="13594007" cy="6858000"/>
            <a:chOff x="-1402007" y="0"/>
            <a:chExt cx="13594007" cy="6858000"/>
          </a:xfrm>
        </p:grpSpPr>
        <p:sp>
          <p:nvSpPr>
            <p:cNvPr id="12" name="Freeform: Shape 11">
              <a:extLst>
                <a:ext uri="{FF2B5EF4-FFF2-40B4-BE49-F238E27FC236}">
                  <a16:creationId xmlns:a16="http://schemas.microsoft.com/office/drawing/2014/main" id="{47BA8C32-06BA-4030-A70E-A16FD0A8937E}"/>
                </a:ext>
              </a:extLst>
            </p:cNvPr>
            <p:cNvSpPr/>
            <p:nvPr userDrawn="1"/>
          </p:nvSpPr>
          <p:spPr>
            <a:xfrm>
              <a:off x="3085566" y="135217"/>
              <a:ext cx="9106434" cy="6722783"/>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434" h="6722783">
                  <a:moveTo>
                    <a:pt x="0" y="0"/>
                  </a:moveTo>
                  <a:lnTo>
                    <a:pt x="9106434" y="0"/>
                  </a:lnTo>
                  <a:lnTo>
                    <a:pt x="6463646"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sp>
          <p:nvSpPr>
            <p:cNvPr id="18" name="Freeform: Shape 17">
              <a:extLst>
                <a:ext uri="{FF2B5EF4-FFF2-40B4-BE49-F238E27FC236}">
                  <a16:creationId xmlns:a16="http://schemas.microsoft.com/office/drawing/2014/main" id="{349BC589-1A6A-4AA4-A140-C32137EE0D4E}"/>
                </a:ext>
              </a:extLst>
            </p:cNvPr>
            <p:cNvSpPr/>
            <p:nvPr userDrawn="1"/>
          </p:nvSpPr>
          <p:spPr>
            <a:xfrm>
              <a:off x="-1402007" y="0"/>
              <a:ext cx="13479706" cy="6858000"/>
            </a:xfrm>
            <a:custGeom>
              <a:avLst/>
              <a:gdLst>
                <a:gd name="connsiteX0" fmla="*/ 1402005 w 13479706"/>
                <a:gd name="connsiteY0" fmla="*/ 0 h 6858000"/>
                <a:gd name="connsiteX1" fmla="*/ 3662516 w 13479706"/>
                <a:gd name="connsiteY1" fmla="*/ 0 h 6858000"/>
                <a:gd name="connsiteX2" fmla="*/ 3748258 w 13479706"/>
                <a:gd name="connsiteY2" fmla="*/ 0 h 6858000"/>
                <a:gd name="connsiteX3" fmla="*/ 4378414 w 13479706"/>
                <a:gd name="connsiteY3" fmla="*/ 0 h 6858000"/>
                <a:gd name="connsiteX4" fmla="*/ 4378414 w 13479706"/>
                <a:gd name="connsiteY4" fmla="*/ 4 h 6858000"/>
                <a:gd name="connsiteX5" fmla="*/ 13479706 w 13479706"/>
                <a:gd name="connsiteY5" fmla="*/ 4 h 6858000"/>
                <a:gd name="connsiteX6" fmla="*/ 10783765 w 13479706"/>
                <a:gd name="connsiteY6" fmla="*/ 6857998 h 6858000"/>
                <a:gd name="connsiteX7" fmla="*/ 4378414 w 13479706"/>
                <a:gd name="connsiteY7" fmla="*/ 6857998 h 6858000"/>
                <a:gd name="connsiteX8" fmla="*/ 4378414 w 13479706"/>
                <a:gd name="connsiteY8" fmla="*/ 6858000 h 6858000"/>
                <a:gd name="connsiteX9" fmla="*/ 3748258 w 13479706"/>
                <a:gd name="connsiteY9" fmla="*/ 6858000 h 6858000"/>
                <a:gd name="connsiteX10" fmla="*/ 3662516 w 13479706"/>
                <a:gd name="connsiteY10" fmla="*/ 6858000 h 6858000"/>
                <a:gd name="connsiteX11" fmla="*/ 1402005 w 13479706"/>
                <a:gd name="connsiteY11" fmla="*/ 6858000 h 6858000"/>
                <a:gd name="connsiteX12" fmla="*/ 1402005 w 13479706"/>
                <a:gd name="connsiteY12" fmla="*/ 6857998 h 6858000"/>
                <a:gd name="connsiteX13" fmla="*/ 0 w 13479706"/>
                <a:gd name="connsiteY13" fmla="*/ 6857998 h 6858000"/>
                <a:gd name="connsiteX14" fmla="*/ 0 w 13479706"/>
                <a:gd name="connsiteY14" fmla="*/ 6857997 h 6858000"/>
                <a:gd name="connsiteX15" fmla="*/ 1402005 w 13479706"/>
                <a:gd name="connsiteY15"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79706" h="6858000">
                  <a:moveTo>
                    <a:pt x="1402005" y="0"/>
                  </a:moveTo>
                  <a:lnTo>
                    <a:pt x="3662516" y="0"/>
                  </a:lnTo>
                  <a:lnTo>
                    <a:pt x="3748258" y="0"/>
                  </a:lnTo>
                  <a:lnTo>
                    <a:pt x="4378414" y="0"/>
                  </a:lnTo>
                  <a:lnTo>
                    <a:pt x="4378414" y="4"/>
                  </a:lnTo>
                  <a:lnTo>
                    <a:pt x="13479706" y="4"/>
                  </a:lnTo>
                  <a:lnTo>
                    <a:pt x="10783765" y="6857998"/>
                  </a:lnTo>
                  <a:lnTo>
                    <a:pt x="4378414" y="6857998"/>
                  </a:lnTo>
                  <a:lnTo>
                    <a:pt x="4378414" y="6858000"/>
                  </a:lnTo>
                  <a:lnTo>
                    <a:pt x="3748258" y="6858000"/>
                  </a:lnTo>
                  <a:lnTo>
                    <a:pt x="3662516" y="6858000"/>
                  </a:lnTo>
                  <a:lnTo>
                    <a:pt x="1402005" y="6858000"/>
                  </a:lnTo>
                  <a:lnTo>
                    <a:pt x="1402005" y="6857998"/>
                  </a:lnTo>
                  <a:lnTo>
                    <a:pt x="0" y="6857998"/>
                  </a:lnTo>
                  <a:lnTo>
                    <a:pt x="0" y="6857997"/>
                  </a:lnTo>
                  <a:lnTo>
                    <a:pt x="1402005" y="68579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231"/>
              <a:endParaRPr lang="en-IE" sz="1867" dirty="0">
                <a:solidFill>
                  <a:prstClr val="white"/>
                </a:solidFill>
              </a:endParaRPr>
            </a:p>
          </p:txBody>
        </p:sp>
      </p:grpSp>
      <p:sp>
        <p:nvSpPr>
          <p:cNvPr id="10" name="Rectangle 9">
            <a:extLst>
              <a:ext uri="{FF2B5EF4-FFF2-40B4-BE49-F238E27FC236}">
                <a16:creationId xmlns:a16="http://schemas.microsoft.com/office/drawing/2014/main" id="{E6A3CE02-EEBD-4037-BDC5-495C032CE9F4}"/>
              </a:ext>
            </a:extLst>
          </p:cNvPr>
          <p:cNvSpPr/>
          <p:nvPr userDrawn="1"/>
        </p:nvSpPr>
        <p:spPr>
          <a:xfrm>
            <a:off x="52" y="0"/>
            <a:ext cx="12191999"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80" tIns="45719" rIns="90280" bIns="45719" rtlCol="0" anchor="ctr"/>
          <a:lstStyle/>
          <a:p>
            <a:pPr algn="ctr" defTabSz="901231"/>
            <a:endParaRPr lang="en-IE" sz="1867" dirty="0">
              <a:solidFill>
                <a:prstClr val="white"/>
              </a:solidFill>
            </a:endParaRPr>
          </a:p>
        </p:txBody>
      </p:sp>
      <p:sp>
        <p:nvSpPr>
          <p:cNvPr id="7" name="Title 1">
            <a:extLst>
              <a:ext uri="{FF2B5EF4-FFF2-40B4-BE49-F238E27FC236}">
                <a16:creationId xmlns:a16="http://schemas.microsoft.com/office/drawing/2014/main" id="{0644B884-849C-46CD-BFBC-6F5A6704DAF6}"/>
              </a:ext>
            </a:extLst>
          </p:cNvPr>
          <p:cNvSpPr txBox="1">
            <a:spLocks/>
          </p:cNvSpPr>
          <p:nvPr userDrawn="1"/>
        </p:nvSpPr>
        <p:spPr>
          <a:xfrm>
            <a:off x="2987988" y="2922089"/>
            <a:ext cx="6020353" cy="1285211"/>
          </a:xfrm>
          <a:prstGeom prst="rect">
            <a:avLst/>
          </a:prstGeom>
        </p:spPr>
        <p:txBody>
          <a:bodyPr vert="horz" lIns="90280" tIns="45719" rIns="90280" bIns="45719" rtlCol="0" anchor="ctr">
            <a:normAutofit/>
          </a:bodyPr>
          <a:lstStyle>
            <a:lvl1pPr algn="l" defTabSz="914400" rtl="0" eaLnBrk="1" latinLnBrk="0" hangingPunct="1">
              <a:lnSpc>
                <a:spcPct val="90000"/>
              </a:lnSpc>
              <a:spcBef>
                <a:spcPct val="0"/>
              </a:spcBef>
              <a:buNone/>
              <a:defRPr sz="2800" b="0" i="0" kern="1200">
                <a:solidFill>
                  <a:srgbClr val="E1A51E"/>
                </a:solidFill>
                <a:latin typeface="Raleway" charset="0"/>
                <a:ea typeface="Raleway" charset="0"/>
                <a:cs typeface="Raleway" charset="0"/>
              </a:defRPr>
            </a:lvl1pPr>
          </a:lstStyle>
          <a:p>
            <a:pPr algn="ctr"/>
            <a:r>
              <a:rPr lang="en-GB" sz="7200" dirty="0" smtClean="0">
                <a:solidFill>
                  <a:prstClr val="white"/>
                </a:solidFill>
                <a:latin typeface="Lato Light" panose="020F0302020204030203" pitchFamily="34" charset="0"/>
              </a:rPr>
              <a:t>Questions?</a:t>
            </a:r>
            <a:endParaRPr lang="en-GB" sz="7200" dirty="0">
              <a:solidFill>
                <a:prstClr val="white"/>
              </a:solidFill>
              <a:latin typeface="Lato Light" panose="020F0302020204030203" pitchFamily="34" charset="0"/>
            </a:endParaRPr>
          </a:p>
        </p:txBody>
      </p:sp>
      <p:pic>
        <p:nvPicPr>
          <p:cNvPr id="16" name="Picture 15">
            <a:extLst>
              <a:ext uri="{FF2B5EF4-FFF2-40B4-BE49-F238E27FC236}">
                <a16:creationId xmlns:a16="http://schemas.microsoft.com/office/drawing/2014/main" id="{7DCA3EA8-B383-46D3-B286-766FEFD031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70636" y="1695919"/>
            <a:ext cx="850831" cy="850831"/>
          </a:xfrm>
          <a:prstGeom prst="rect">
            <a:avLst/>
          </a:prstGeom>
        </p:spPr>
      </p:pic>
      <p:cxnSp>
        <p:nvCxnSpPr>
          <p:cNvPr id="9" name="Straight Connector 8">
            <a:extLst>
              <a:ext uri="{FF2B5EF4-FFF2-40B4-BE49-F238E27FC236}">
                <a16:creationId xmlns:a16="http://schemas.microsoft.com/office/drawing/2014/main" id="{7B7C8F3F-CA51-4765-8253-5F74950DD932}"/>
              </a:ext>
            </a:extLst>
          </p:cNvPr>
          <p:cNvCxnSpPr>
            <a:cxnSpLocks/>
          </p:cNvCxnSpPr>
          <p:nvPr userDrawn="1"/>
        </p:nvCxnSpPr>
        <p:spPr>
          <a:xfrm>
            <a:off x="3910420" y="4429357"/>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5C7057B-7D81-4FF6-BF7B-1694863F0C9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236453" y="6413129"/>
            <a:ext cx="1695095" cy="253811"/>
          </a:xfrm>
          <a:prstGeom prst="rect">
            <a:avLst/>
          </a:prstGeom>
        </p:spPr>
      </p:pic>
    </p:spTree>
    <p:extLst>
      <p:ext uri="{BB962C8B-B14F-4D97-AF65-F5344CB8AC3E}">
        <p14:creationId xmlns:p14="http://schemas.microsoft.com/office/powerpoint/2010/main" val="2339347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0FFA-0956-4A11-AE73-1B0D5E80A1F5}"/>
              </a:ext>
            </a:extLst>
          </p:cNvPr>
          <p:cNvSpPr>
            <a:spLocks noGrp="1"/>
          </p:cNvSpPr>
          <p:nvPr>
            <p:ph type="title"/>
          </p:nvPr>
        </p:nvSpPr>
        <p:spPr/>
        <p:txBody>
          <a:bodyPr/>
          <a:lstStyle>
            <a:lvl1pPr>
              <a:defRPr/>
            </a:lvl1pPr>
          </a:lstStyle>
          <a:p>
            <a:r>
              <a:rPr lang="en-US" smtClean="0"/>
              <a:t>Click to edit Master title style</a:t>
            </a:r>
            <a:endParaRPr lang="en-IE" dirty="0"/>
          </a:p>
        </p:txBody>
      </p:sp>
      <p:cxnSp>
        <p:nvCxnSpPr>
          <p:cNvPr id="5" name="Straight Connector 4">
            <a:extLst>
              <a:ext uri="{FF2B5EF4-FFF2-40B4-BE49-F238E27FC236}">
                <a16:creationId xmlns:a16="http://schemas.microsoft.com/office/drawing/2014/main" id="{2F0F501D-4E77-4896-8722-1F1A4B3F6B20}"/>
              </a:ext>
            </a:extLst>
          </p:cNvPr>
          <p:cNvCxnSpPr>
            <a:cxnSpLocks/>
          </p:cNvCxnSpPr>
          <p:nvPr userDrawn="1"/>
        </p:nvCxnSpPr>
        <p:spPr>
          <a:xfrm>
            <a:off x="582352" y="1076762"/>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7EDF92E-A0C8-484D-8FB7-2A94024D224E}"/>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40A429FB-C847-4BC5-916F-DAEF18A866BC}"/>
              </a:ext>
            </a:extLst>
          </p:cNvPr>
          <p:cNvSpPr>
            <a:spLocks noGrp="1"/>
          </p:cNvSpPr>
          <p:nvPr>
            <p:ph type="sldNum" sz="quarter" idx="4"/>
          </p:nvPr>
        </p:nvSpPr>
        <p:spPr>
          <a:xfrm>
            <a:off x="480231" y="6382858"/>
            <a:ext cx="517451" cy="220034"/>
          </a:xfrm>
          <a:prstGeom prst="rect">
            <a:avLst/>
          </a:prstGeom>
          <a:noFill/>
        </p:spPr>
        <p:txBody>
          <a:bodyPr vert="horz" lIns="91440" tIns="45720" rIns="91440" bIns="45720" rtlCol="0" anchor="ctr"/>
          <a:lstStyle>
            <a:lvl1pPr algn="l">
              <a:defRPr sz="1400" b="0">
                <a:solidFill>
                  <a:schemeClr val="accent4"/>
                </a:solidFill>
                <a:latin typeface="Arial" panose="020B0604020202020204" pitchFamily="34" charset="0"/>
                <a:ea typeface="Lato" panose="020F0502020204030203" pitchFamily="34" charset="0"/>
                <a:cs typeface="Arial" panose="020B0604020202020204" pitchFamily="34" charset="0"/>
              </a:defRPr>
            </a:lvl1pPr>
          </a:lstStyle>
          <a:p>
            <a:fld id="{9C432190-490B-4C17-B0BB-A0A103F364BF}" type="slidenum">
              <a:rPr lang="en-US" smtClean="0"/>
              <a:pPr/>
              <a:t>‹#›</a:t>
            </a:fld>
            <a:endParaRPr lang="en-US" dirty="0"/>
          </a:p>
        </p:txBody>
      </p:sp>
    </p:spTree>
    <p:extLst>
      <p:ext uri="{BB962C8B-B14F-4D97-AF65-F5344CB8AC3E}">
        <p14:creationId xmlns:p14="http://schemas.microsoft.com/office/powerpoint/2010/main" val="158046966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5DA6A7A-3959-49AC-9E55-A7FA0EC47B15}"/>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40" tIns="45719" rIns="90240" bIns="45719" rtlCol="0" anchor="ctr"/>
          <a:lstStyle/>
          <a:p>
            <a:pPr algn="ctr" defTabSz="900777"/>
            <a:endParaRPr lang="en-IE" sz="1867" dirty="0">
              <a:solidFill>
                <a:prstClr val="white"/>
              </a:solidFill>
            </a:endParaRPr>
          </a:p>
        </p:txBody>
      </p:sp>
      <p:grpSp>
        <p:nvGrpSpPr>
          <p:cNvPr id="8" name="Group 7">
            <a:extLst>
              <a:ext uri="{FF2B5EF4-FFF2-40B4-BE49-F238E27FC236}">
                <a16:creationId xmlns:a16="http://schemas.microsoft.com/office/drawing/2014/main" id="{5E0AAE07-508F-43F2-A740-6C339B910D81}"/>
              </a:ext>
            </a:extLst>
          </p:cNvPr>
          <p:cNvGrpSpPr/>
          <p:nvPr userDrawn="1"/>
        </p:nvGrpSpPr>
        <p:grpSpPr>
          <a:xfrm>
            <a:off x="-3662516" y="0"/>
            <a:ext cx="13594007" cy="6858000"/>
            <a:chOff x="-3662517" y="0"/>
            <a:chExt cx="13594006" cy="6858000"/>
          </a:xfrm>
        </p:grpSpPr>
        <p:sp>
          <p:nvSpPr>
            <p:cNvPr id="18" name="Freeform: Shape 17">
              <a:extLst>
                <a:ext uri="{FF2B5EF4-FFF2-40B4-BE49-F238E27FC236}">
                  <a16:creationId xmlns:a16="http://schemas.microsoft.com/office/drawing/2014/main" id="{F2630FCA-1AE7-4021-A7A6-76F819707BEC}"/>
                </a:ext>
              </a:extLst>
            </p:cNvPr>
            <p:cNvSpPr/>
            <p:nvPr userDrawn="1"/>
          </p:nvSpPr>
          <p:spPr>
            <a:xfrm>
              <a:off x="825055" y="135217"/>
              <a:ext cx="9106434" cy="6722783"/>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434" h="6722783">
                  <a:moveTo>
                    <a:pt x="0" y="0"/>
                  </a:moveTo>
                  <a:lnTo>
                    <a:pt x="9106434" y="0"/>
                  </a:lnTo>
                  <a:lnTo>
                    <a:pt x="6463646"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sp>
          <p:nvSpPr>
            <p:cNvPr id="25" name="Freeform: Shape 24">
              <a:extLst>
                <a:ext uri="{FF2B5EF4-FFF2-40B4-BE49-F238E27FC236}">
                  <a16:creationId xmlns:a16="http://schemas.microsoft.com/office/drawing/2014/main" id="{8361DD62-09DF-433C-BC62-B2F4C85358D6}"/>
                </a:ext>
              </a:extLst>
            </p:cNvPr>
            <p:cNvSpPr/>
            <p:nvPr userDrawn="1"/>
          </p:nvSpPr>
          <p:spPr>
            <a:xfrm>
              <a:off x="-3662517" y="0"/>
              <a:ext cx="13479706" cy="6858000"/>
            </a:xfrm>
            <a:custGeom>
              <a:avLst/>
              <a:gdLst>
                <a:gd name="connsiteX0" fmla="*/ 3662516 w 13479706"/>
                <a:gd name="connsiteY0" fmla="*/ 0 h 6858000"/>
                <a:gd name="connsiteX1" fmla="*/ 4378414 w 13479706"/>
                <a:gd name="connsiteY1" fmla="*/ 0 h 6858000"/>
                <a:gd name="connsiteX2" fmla="*/ 4378414 w 13479706"/>
                <a:gd name="connsiteY2" fmla="*/ 4 h 6858000"/>
                <a:gd name="connsiteX3" fmla="*/ 13479706 w 13479706"/>
                <a:gd name="connsiteY3" fmla="*/ 4 h 6858000"/>
                <a:gd name="connsiteX4" fmla="*/ 10783765 w 13479706"/>
                <a:gd name="connsiteY4" fmla="*/ 6857998 h 6858000"/>
                <a:gd name="connsiteX5" fmla="*/ 4378414 w 13479706"/>
                <a:gd name="connsiteY5" fmla="*/ 6857998 h 6858000"/>
                <a:gd name="connsiteX6" fmla="*/ 4378414 w 13479706"/>
                <a:gd name="connsiteY6" fmla="*/ 6858000 h 6858000"/>
                <a:gd name="connsiteX7" fmla="*/ 3662516 w 13479706"/>
                <a:gd name="connsiteY7" fmla="*/ 6858000 h 6858000"/>
                <a:gd name="connsiteX8" fmla="*/ 3662516 w 13479706"/>
                <a:gd name="connsiteY8" fmla="*/ 6857998 h 6858000"/>
                <a:gd name="connsiteX9" fmla="*/ 0 w 13479706"/>
                <a:gd name="connsiteY9" fmla="*/ 6857998 h 6858000"/>
                <a:gd name="connsiteX10" fmla="*/ 0 w 13479706"/>
                <a:gd name="connsiteY10" fmla="*/ 6857997 h 6858000"/>
                <a:gd name="connsiteX11" fmla="*/ 3662516 w 13479706"/>
                <a:gd name="connsiteY11"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79706" h="6858000">
                  <a:moveTo>
                    <a:pt x="3662516" y="0"/>
                  </a:moveTo>
                  <a:lnTo>
                    <a:pt x="4378414" y="0"/>
                  </a:lnTo>
                  <a:lnTo>
                    <a:pt x="4378414" y="4"/>
                  </a:lnTo>
                  <a:lnTo>
                    <a:pt x="13479706" y="4"/>
                  </a:lnTo>
                  <a:lnTo>
                    <a:pt x="10783765" y="6857998"/>
                  </a:lnTo>
                  <a:lnTo>
                    <a:pt x="4378414" y="6857998"/>
                  </a:lnTo>
                  <a:lnTo>
                    <a:pt x="4378414" y="6858000"/>
                  </a:lnTo>
                  <a:lnTo>
                    <a:pt x="3662516" y="6858000"/>
                  </a:lnTo>
                  <a:lnTo>
                    <a:pt x="3662516" y="6857998"/>
                  </a:lnTo>
                  <a:lnTo>
                    <a:pt x="0" y="6857998"/>
                  </a:lnTo>
                  <a:lnTo>
                    <a:pt x="0" y="6857997"/>
                  </a:lnTo>
                  <a:lnTo>
                    <a:pt x="3662516" y="68579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grpSp>
      <p:sp>
        <p:nvSpPr>
          <p:cNvPr id="6" name="Rectangle 5">
            <a:extLst>
              <a:ext uri="{FF2B5EF4-FFF2-40B4-BE49-F238E27FC236}">
                <a16:creationId xmlns:a16="http://schemas.microsoft.com/office/drawing/2014/main" id="{76413565-3194-4B75-80A6-3DD367A81ED8}"/>
              </a:ext>
            </a:extLst>
          </p:cNvPr>
          <p:cNvSpPr/>
          <p:nvPr userDrawn="1"/>
        </p:nvSpPr>
        <p:spPr>
          <a:xfrm>
            <a:off x="52" y="0"/>
            <a:ext cx="12191999"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40" tIns="45719" rIns="90240" bIns="45719" rtlCol="0" anchor="ctr"/>
          <a:lstStyle/>
          <a:p>
            <a:pPr algn="ctr" defTabSz="900777"/>
            <a:endParaRPr lang="en-IE" sz="1867" dirty="0">
              <a:solidFill>
                <a:prstClr val="white"/>
              </a:solidFill>
            </a:endParaRPr>
          </a:p>
        </p:txBody>
      </p:sp>
      <p:sp>
        <p:nvSpPr>
          <p:cNvPr id="2" name="Title 1"/>
          <p:cNvSpPr>
            <a:spLocks noGrp="1"/>
          </p:cNvSpPr>
          <p:nvPr userDrawn="1">
            <p:ph type="ctrTitle"/>
          </p:nvPr>
        </p:nvSpPr>
        <p:spPr>
          <a:xfrm>
            <a:off x="594873" y="1419959"/>
            <a:ext cx="7444227" cy="1560287"/>
          </a:xfrm>
        </p:spPr>
        <p:txBody>
          <a:bodyPr anchor="t">
            <a:noAutofit/>
          </a:bodyPr>
          <a:lstStyle>
            <a:lvl1pPr algn="l">
              <a:defRPr sz="5467" b="1">
                <a:solidFill>
                  <a:schemeClr val="bg1"/>
                </a:solidFill>
                <a:latin typeface="Lato" panose="020F0502020204030203" pitchFamily="34" charset="0"/>
              </a:defRPr>
            </a:lvl1pPr>
          </a:lstStyle>
          <a:p>
            <a:r>
              <a:rPr lang="en-US" dirty="0"/>
              <a:t>Click to edit Master title style</a:t>
            </a:r>
          </a:p>
        </p:txBody>
      </p:sp>
      <p:sp>
        <p:nvSpPr>
          <p:cNvPr id="3" name="Subtitle 2"/>
          <p:cNvSpPr>
            <a:spLocks noGrp="1"/>
          </p:cNvSpPr>
          <p:nvPr userDrawn="1">
            <p:ph type="subTitle" idx="1" hasCustomPrompt="1"/>
          </p:nvPr>
        </p:nvSpPr>
        <p:spPr>
          <a:xfrm>
            <a:off x="594873" y="3261663"/>
            <a:ext cx="6081032" cy="401700"/>
          </a:xfrm>
        </p:spPr>
        <p:txBody>
          <a:bodyPr anchor="t">
            <a:noAutofit/>
          </a:bodyPr>
          <a:lstStyle>
            <a:lvl1pPr marL="0" indent="0" algn="l">
              <a:buNone/>
              <a:defRPr sz="2800">
                <a:solidFill>
                  <a:schemeClr val="bg1"/>
                </a:solidFill>
              </a:defRPr>
            </a:lvl1pPr>
            <a:lvl2pPr marL="449991" indent="0" algn="ctr">
              <a:buNone/>
              <a:defRPr sz="2000"/>
            </a:lvl2pPr>
            <a:lvl3pPr marL="900777" indent="0" algn="ctr">
              <a:buNone/>
              <a:defRPr sz="1867"/>
            </a:lvl3pPr>
            <a:lvl4pPr marL="1351209" indent="0" algn="ctr">
              <a:buNone/>
              <a:defRPr sz="1600"/>
            </a:lvl4pPr>
            <a:lvl5pPr marL="1801702" indent="0" algn="ctr">
              <a:buNone/>
              <a:defRPr sz="1600"/>
            </a:lvl5pPr>
            <a:lvl6pPr marL="2252342" indent="0" algn="ctr">
              <a:buNone/>
              <a:defRPr sz="1600"/>
            </a:lvl6pPr>
            <a:lvl7pPr marL="2702331" indent="0" algn="ctr">
              <a:buNone/>
              <a:defRPr sz="1600"/>
            </a:lvl7pPr>
            <a:lvl8pPr marL="3152561" indent="0" algn="ctr">
              <a:buNone/>
              <a:defRPr sz="1600"/>
            </a:lvl8pPr>
            <a:lvl9pPr marL="3603079" indent="0" algn="ctr">
              <a:buNone/>
              <a:defRPr sz="1600"/>
            </a:lvl9pPr>
          </a:lstStyle>
          <a:p>
            <a:r>
              <a:rPr lang="en-US" dirty="0"/>
              <a:t>Click to edit master subtitle style</a:t>
            </a:r>
          </a:p>
        </p:txBody>
      </p:sp>
      <p:cxnSp>
        <p:nvCxnSpPr>
          <p:cNvPr id="19" name="Straight Connector 18">
            <a:extLst>
              <a:ext uri="{FF2B5EF4-FFF2-40B4-BE49-F238E27FC236}">
                <a16:creationId xmlns:a16="http://schemas.microsoft.com/office/drawing/2014/main" id="{FD686C21-0A5C-40D7-B11F-0E2E93FBFB6B}"/>
              </a:ext>
            </a:extLst>
          </p:cNvPr>
          <p:cNvCxnSpPr>
            <a:cxnSpLocks/>
          </p:cNvCxnSpPr>
          <p:nvPr userDrawn="1"/>
        </p:nvCxnSpPr>
        <p:spPr>
          <a:xfrm>
            <a:off x="715897" y="2998372"/>
            <a:ext cx="4837179"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630DE4E5-4046-4336-A480-13C54C6C8F2D}"/>
              </a:ext>
            </a:extLst>
          </p:cNvPr>
          <p:cNvSpPr>
            <a:spLocks noGrp="1"/>
          </p:cNvSpPr>
          <p:nvPr userDrawn="1">
            <p:ph type="body" sz="quarter" idx="10" hasCustomPrompt="1"/>
          </p:nvPr>
        </p:nvSpPr>
        <p:spPr>
          <a:xfrm>
            <a:off x="595316" y="3751708"/>
            <a:ext cx="6080125" cy="401637"/>
          </a:xfrm>
        </p:spPr>
        <p:txBody>
          <a:bodyPr>
            <a:normAutofit/>
          </a:bodyPr>
          <a:lstStyle>
            <a:lvl1pPr marL="0" indent="0">
              <a:buNone/>
              <a:defRPr sz="2000">
                <a:solidFill>
                  <a:schemeClr val="bg1"/>
                </a:solidFill>
                <a:latin typeface="Lato" panose="020F0502020204030203" pitchFamily="34" charset="0"/>
              </a:defRPr>
            </a:lvl1pPr>
            <a:lvl2pPr marL="449991" indent="0">
              <a:buNone/>
              <a:defRPr/>
            </a:lvl2pPr>
            <a:lvl3pPr marL="900777" indent="0">
              <a:buNone/>
              <a:defRPr/>
            </a:lvl3pPr>
            <a:lvl4pPr marL="1351209" indent="0">
              <a:buNone/>
              <a:defRPr/>
            </a:lvl4pPr>
            <a:lvl5pPr marL="1801702" indent="0">
              <a:buNone/>
              <a:defRPr/>
            </a:lvl5pPr>
          </a:lstStyle>
          <a:p>
            <a:pPr lvl="0"/>
            <a:r>
              <a:rPr lang="en-US" dirty="0"/>
              <a:t>Insert speaker name</a:t>
            </a:r>
            <a:endParaRPr lang="en-IE" dirty="0"/>
          </a:p>
        </p:txBody>
      </p:sp>
      <p:sp>
        <p:nvSpPr>
          <p:cNvPr id="30" name="Text Placeholder 28">
            <a:extLst>
              <a:ext uri="{FF2B5EF4-FFF2-40B4-BE49-F238E27FC236}">
                <a16:creationId xmlns:a16="http://schemas.microsoft.com/office/drawing/2014/main" id="{F4CDE8C6-E5FA-4FE9-9049-5866C4C8EB1E}"/>
              </a:ext>
            </a:extLst>
          </p:cNvPr>
          <p:cNvSpPr>
            <a:spLocks noGrp="1"/>
          </p:cNvSpPr>
          <p:nvPr userDrawn="1">
            <p:ph type="body" sz="quarter" idx="11" hasCustomPrompt="1"/>
          </p:nvPr>
        </p:nvSpPr>
        <p:spPr>
          <a:xfrm>
            <a:off x="595316" y="4241692"/>
            <a:ext cx="6080125" cy="401637"/>
          </a:xfrm>
        </p:spPr>
        <p:txBody>
          <a:bodyPr>
            <a:normAutofit/>
          </a:bodyPr>
          <a:lstStyle>
            <a:lvl1pPr marL="0" indent="0">
              <a:buNone/>
              <a:defRPr sz="2000">
                <a:solidFill>
                  <a:schemeClr val="accent1"/>
                </a:solidFill>
                <a:latin typeface="Lato" panose="020F0502020204030203" pitchFamily="34" charset="0"/>
              </a:defRPr>
            </a:lvl1pPr>
            <a:lvl2pPr marL="449991" indent="0">
              <a:buNone/>
              <a:defRPr/>
            </a:lvl2pPr>
            <a:lvl3pPr marL="900777" indent="0">
              <a:buNone/>
              <a:defRPr/>
            </a:lvl3pPr>
            <a:lvl4pPr marL="1351209" indent="0">
              <a:buNone/>
              <a:defRPr/>
            </a:lvl4pPr>
            <a:lvl5pPr marL="1801702" indent="0">
              <a:buNone/>
              <a:defRPr/>
            </a:lvl5pPr>
          </a:lstStyle>
          <a:p>
            <a:pPr lvl="0"/>
            <a:r>
              <a:rPr lang="en-US" dirty="0"/>
              <a:t>Insert presentation date</a:t>
            </a:r>
            <a:endParaRPr lang="en-IE" dirty="0"/>
          </a:p>
        </p:txBody>
      </p:sp>
      <p:pic>
        <p:nvPicPr>
          <p:cNvPr id="13" name="Picture 12">
            <a:extLst>
              <a:ext uri="{FF2B5EF4-FFF2-40B4-BE49-F238E27FC236}">
                <a16:creationId xmlns:a16="http://schemas.microsoft.com/office/drawing/2014/main" id="{DC6F57CA-5331-4A41-9672-FB248A749D2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0821" y="4870164"/>
            <a:ext cx="5954619" cy="1474929"/>
          </a:xfrm>
          <a:prstGeom prst="rect">
            <a:avLst/>
          </a:prstGeom>
        </p:spPr>
      </p:pic>
      <p:pic>
        <p:nvPicPr>
          <p:cNvPr id="15" name="Picture 14">
            <a:extLst>
              <a:ext uri="{FF2B5EF4-FFF2-40B4-BE49-F238E27FC236}">
                <a16:creationId xmlns:a16="http://schemas.microsoft.com/office/drawing/2014/main" id="{4FBD68B1-A78C-40C1-9C26-A67132F416C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16698" y="776920"/>
            <a:ext cx="2779655" cy="416205"/>
          </a:xfrm>
          <a:prstGeom prst="rect">
            <a:avLst/>
          </a:prstGeom>
        </p:spPr>
      </p:pic>
    </p:spTree>
    <p:extLst>
      <p:ext uri="{BB962C8B-B14F-4D97-AF65-F5344CB8AC3E}">
        <p14:creationId xmlns:p14="http://schemas.microsoft.com/office/powerpoint/2010/main" val="5794384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5DA6A7A-3959-49AC-9E55-A7FA0EC47B15}"/>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40" tIns="45719" rIns="90240" bIns="45719" rtlCol="0" anchor="ctr"/>
          <a:lstStyle/>
          <a:p>
            <a:pPr algn="ctr" defTabSz="900777"/>
            <a:endParaRPr lang="en-IE" sz="1867" dirty="0">
              <a:solidFill>
                <a:prstClr val="white"/>
              </a:solidFill>
            </a:endParaRPr>
          </a:p>
        </p:txBody>
      </p:sp>
      <p:grpSp>
        <p:nvGrpSpPr>
          <p:cNvPr id="8" name="Group 7">
            <a:extLst>
              <a:ext uri="{FF2B5EF4-FFF2-40B4-BE49-F238E27FC236}">
                <a16:creationId xmlns:a16="http://schemas.microsoft.com/office/drawing/2014/main" id="{5E0AAE07-508F-43F2-A740-6C339B910D81}"/>
              </a:ext>
            </a:extLst>
          </p:cNvPr>
          <p:cNvGrpSpPr/>
          <p:nvPr userDrawn="1"/>
        </p:nvGrpSpPr>
        <p:grpSpPr>
          <a:xfrm>
            <a:off x="-3662516" y="0"/>
            <a:ext cx="13594007" cy="6858000"/>
            <a:chOff x="-3662517" y="0"/>
            <a:chExt cx="13594006" cy="6858000"/>
          </a:xfrm>
        </p:grpSpPr>
        <p:sp>
          <p:nvSpPr>
            <p:cNvPr id="18" name="Freeform: Shape 17">
              <a:extLst>
                <a:ext uri="{FF2B5EF4-FFF2-40B4-BE49-F238E27FC236}">
                  <a16:creationId xmlns:a16="http://schemas.microsoft.com/office/drawing/2014/main" id="{F2630FCA-1AE7-4021-A7A6-76F819707BEC}"/>
                </a:ext>
              </a:extLst>
            </p:cNvPr>
            <p:cNvSpPr/>
            <p:nvPr userDrawn="1"/>
          </p:nvSpPr>
          <p:spPr>
            <a:xfrm>
              <a:off x="825055" y="135217"/>
              <a:ext cx="9106434" cy="6722783"/>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434" h="6722783">
                  <a:moveTo>
                    <a:pt x="0" y="0"/>
                  </a:moveTo>
                  <a:lnTo>
                    <a:pt x="9106434" y="0"/>
                  </a:lnTo>
                  <a:lnTo>
                    <a:pt x="6463646"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sp>
          <p:nvSpPr>
            <p:cNvPr id="25" name="Freeform: Shape 24">
              <a:extLst>
                <a:ext uri="{FF2B5EF4-FFF2-40B4-BE49-F238E27FC236}">
                  <a16:creationId xmlns:a16="http://schemas.microsoft.com/office/drawing/2014/main" id="{8361DD62-09DF-433C-BC62-B2F4C85358D6}"/>
                </a:ext>
              </a:extLst>
            </p:cNvPr>
            <p:cNvSpPr/>
            <p:nvPr userDrawn="1"/>
          </p:nvSpPr>
          <p:spPr>
            <a:xfrm>
              <a:off x="-3662517" y="0"/>
              <a:ext cx="13479706" cy="6858000"/>
            </a:xfrm>
            <a:custGeom>
              <a:avLst/>
              <a:gdLst>
                <a:gd name="connsiteX0" fmla="*/ 3662516 w 13479706"/>
                <a:gd name="connsiteY0" fmla="*/ 0 h 6858000"/>
                <a:gd name="connsiteX1" fmla="*/ 4378414 w 13479706"/>
                <a:gd name="connsiteY1" fmla="*/ 0 h 6858000"/>
                <a:gd name="connsiteX2" fmla="*/ 4378414 w 13479706"/>
                <a:gd name="connsiteY2" fmla="*/ 4 h 6858000"/>
                <a:gd name="connsiteX3" fmla="*/ 13479706 w 13479706"/>
                <a:gd name="connsiteY3" fmla="*/ 4 h 6858000"/>
                <a:gd name="connsiteX4" fmla="*/ 10783765 w 13479706"/>
                <a:gd name="connsiteY4" fmla="*/ 6857998 h 6858000"/>
                <a:gd name="connsiteX5" fmla="*/ 4378414 w 13479706"/>
                <a:gd name="connsiteY5" fmla="*/ 6857998 h 6858000"/>
                <a:gd name="connsiteX6" fmla="*/ 4378414 w 13479706"/>
                <a:gd name="connsiteY6" fmla="*/ 6858000 h 6858000"/>
                <a:gd name="connsiteX7" fmla="*/ 3662516 w 13479706"/>
                <a:gd name="connsiteY7" fmla="*/ 6858000 h 6858000"/>
                <a:gd name="connsiteX8" fmla="*/ 3662516 w 13479706"/>
                <a:gd name="connsiteY8" fmla="*/ 6857998 h 6858000"/>
                <a:gd name="connsiteX9" fmla="*/ 0 w 13479706"/>
                <a:gd name="connsiteY9" fmla="*/ 6857998 h 6858000"/>
                <a:gd name="connsiteX10" fmla="*/ 0 w 13479706"/>
                <a:gd name="connsiteY10" fmla="*/ 6857997 h 6858000"/>
                <a:gd name="connsiteX11" fmla="*/ 3662516 w 13479706"/>
                <a:gd name="connsiteY11"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79706" h="6858000">
                  <a:moveTo>
                    <a:pt x="3662516" y="0"/>
                  </a:moveTo>
                  <a:lnTo>
                    <a:pt x="4378414" y="0"/>
                  </a:lnTo>
                  <a:lnTo>
                    <a:pt x="4378414" y="4"/>
                  </a:lnTo>
                  <a:lnTo>
                    <a:pt x="13479706" y="4"/>
                  </a:lnTo>
                  <a:lnTo>
                    <a:pt x="10783765" y="6857998"/>
                  </a:lnTo>
                  <a:lnTo>
                    <a:pt x="4378414" y="6857998"/>
                  </a:lnTo>
                  <a:lnTo>
                    <a:pt x="4378414" y="6858000"/>
                  </a:lnTo>
                  <a:lnTo>
                    <a:pt x="3662516" y="6858000"/>
                  </a:lnTo>
                  <a:lnTo>
                    <a:pt x="3662516" y="6857998"/>
                  </a:lnTo>
                  <a:lnTo>
                    <a:pt x="0" y="6857998"/>
                  </a:lnTo>
                  <a:lnTo>
                    <a:pt x="0" y="6857997"/>
                  </a:lnTo>
                  <a:lnTo>
                    <a:pt x="3662516" y="68579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grpSp>
      <p:sp>
        <p:nvSpPr>
          <p:cNvPr id="6" name="Rectangle 5">
            <a:extLst>
              <a:ext uri="{FF2B5EF4-FFF2-40B4-BE49-F238E27FC236}">
                <a16:creationId xmlns:a16="http://schemas.microsoft.com/office/drawing/2014/main" id="{76413565-3194-4B75-80A6-3DD367A81ED8}"/>
              </a:ext>
            </a:extLst>
          </p:cNvPr>
          <p:cNvSpPr/>
          <p:nvPr userDrawn="1"/>
        </p:nvSpPr>
        <p:spPr>
          <a:xfrm>
            <a:off x="52" y="0"/>
            <a:ext cx="12191999"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40" tIns="45719" rIns="90240" bIns="45719" rtlCol="0" anchor="ctr"/>
          <a:lstStyle/>
          <a:p>
            <a:pPr algn="ctr" defTabSz="900777"/>
            <a:endParaRPr lang="en-IE" sz="1867" dirty="0">
              <a:solidFill>
                <a:prstClr val="white"/>
              </a:solidFill>
            </a:endParaRPr>
          </a:p>
        </p:txBody>
      </p:sp>
      <p:sp>
        <p:nvSpPr>
          <p:cNvPr id="2" name="Title 1"/>
          <p:cNvSpPr>
            <a:spLocks noGrp="1"/>
          </p:cNvSpPr>
          <p:nvPr userDrawn="1">
            <p:ph type="ctrTitle"/>
          </p:nvPr>
        </p:nvSpPr>
        <p:spPr>
          <a:xfrm>
            <a:off x="594873" y="1419959"/>
            <a:ext cx="7444227" cy="1560287"/>
          </a:xfrm>
        </p:spPr>
        <p:txBody>
          <a:bodyPr anchor="t">
            <a:noAutofit/>
          </a:bodyPr>
          <a:lstStyle>
            <a:lvl1pPr algn="l">
              <a:defRPr sz="5467" b="1">
                <a:solidFill>
                  <a:schemeClr val="bg1"/>
                </a:solidFill>
                <a:latin typeface="Lato" panose="020F0502020204030203" pitchFamily="34" charset="0"/>
              </a:defRPr>
            </a:lvl1pPr>
          </a:lstStyle>
          <a:p>
            <a:r>
              <a:rPr lang="en-US" dirty="0"/>
              <a:t>Click to edit Master title style</a:t>
            </a:r>
          </a:p>
        </p:txBody>
      </p:sp>
      <p:sp>
        <p:nvSpPr>
          <p:cNvPr id="3" name="Subtitle 2"/>
          <p:cNvSpPr>
            <a:spLocks noGrp="1"/>
          </p:cNvSpPr>
          <p:nvPr userDrawn="1">
            <p:ph type="subTitle" idx="1" hasCustomPrompt="1"/>
          </p:nvPr>
        </p:nvSpPr>
        <p:spPr>
          <a:xfrm>
            <a:off x="594873" y="3261663"/>
            <a:ext cx="6081032" cy="401700"/>
          </a:xfrm>
        </p:spPr>
        <p:txBody>
          <a:bodyPr anchor="t">
            <a:noAutofit/>
          </a:bodyPr>
          <a:lstStyle>
            <a:lvl1pPr marL="0" indent="0" algn="l">
              <a:buNone/>
              <a:defRPr sz="2800">
                <a:solidFill>
                  <a:schemeClr val="bg1"/>
                </a:solidFill>
              </a:defRPr>
            </a:lvl1pPr>
            <a:lvl2pPr marL="449991" indent="0" algn="ctr">
              <a:buNone/>
              <a:defRPr sz="2000"/>
            </a:lvl2pPr>
            <a:lvl3pPr marL="900777" indent="0" algn="ctr">
              <a:buNone/>
              <a:defRPr sz="1867"/>
            </a:lvl3pPr>
            <a:lvl4pPr marL="1351209" indent="0" algn="ctr">
              <a:buNone/>
              <a:defRPr sz="1600"/>
            </a:lvl4pPr>
            <a:lvl5pPr marL="1801702" indent="0" algn="ctr">
              <a:buNone/>
              <a:defRPr sz="1600"/>
            </a:lvl5pPr>
            <a:lvl6pPr marL="2252342" indent="0" algn="ctr">
              <a:buNone/>
              <a:defRPr sz="1600"/>
            </a:lvl6pPr>
            <a:lvl7pPr marL="2702331" indent="0" algn="ctr">
              <a:buNone/>
              <a:defRPr sz="1600"/>
            </a:lvl7pPr>
            <a:lvl8pPr marL="3152561" indent="0" algn="ctr">
              <a:buNone/>
              <a:defRPr sz="1600"/>
            </a:lvl8pPr>
            <a:lvl9pPr marL="3603079" indent="0" algn="ctr">
              <a:buNone/>
              <a:defRPr sz="1600"/>
            </a:lvl9pPr>
          </a:lstStyle>
          <a:p>
            <a:r>
              <a:rPr lang="en-US" dirty="0"/>
              <a:t>Click to edit master subtitle style</a:t>
            </a:r>
          </a:p>
        </p:txBody>
      </p:sp>
      <p:cxnSp>
        <p:nvCxnSpPr>
          <p:cNvPr id="19" name="Straight Connector 18">
            <a:extLst>
              <a:ext uri="{FF2B5EF4-FFF2-40B4-BE49-F238E27FC236}">
                <a16:creationId xmlns:a16="http://schemas.microsoft.com/office/drawing/2014/main" id="{FD686C21-0A5C-40D7-B11F-0E2E93FBFB6B}"/>
              </a:ext>
            </a:extLst>
          </p:cNvPr>
          <p:cNvCxnSpPr>
            <a:cxnSpLocks/>
          </p:cNvCxnSpPr>
          <p:nvPr userDrawn="1"/>
        </p:nvCxnSpPr>
        <p:spPr>
          <a:xfrm>
            <a:off x="715897" y="2998372"/>
            <a:ext cx="4837179"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630DE4E5-4046-4336-A480-13C54C6C8F2D}"/>
              </a:ext>
            </a:extLst>
          </p:cNvPr>
          <p:cNvSpPr>
            <a:spLocks noGrp="1"/>
          </p:cNvSpPr>
          <p:nvPr userDrawn="1">
            <p:ph type="body" sz="quarter" idx="10" hasCustomPrompt="1"/>
          </p:nvPr>
        </p:nvSpPr>
        <p:spPr>
          <a:xfrm>
            <a:off x="595316" y="3751708"/>
            <a:ext cx="6080125" cy="401637"/>
          </a:xfrm>
        </p:spPr>
        <p:txBody>
          <a:bodyPr>
            <a:normAutofit/>
          </a:bodyPr>
          <a:lstStyle>
            <a:lvl1pPr marL="0" indent="0">
              <a:buNone/>
              <a:defRPr sz="2000">
                <a:solidFill>
                  <a:schemeClr val="bg1"/>
                </a:solidFill>
                <a:latin typeface="Lato" panose="020F0502020204030203" pitchFamily="34" charset="0"/>
              </a:defRPr>
            </a:lvl1pPr>
            <a:lvl2pPr marL="449991" indent="0">
              <a:buNone/>
              <a:defRPr/>
            </a:lvl2pPr>
            <a:lvl3pPr marL="900777" indent="0">
              <a:buNone/>
              <a:defRPr/>
            </a:lvl3pPr>
            <a:lvl4pPr marL="1351209" indent="0">
              <a:buNone/>
              <a:defRPr/>
            </a:lvl4pPr>
            <a:lvl5pPr marL="1801702" indent="0">
              <a:buNone/>
              <a:defRPr/>
            </a:lvl5pPr>
          </a:lstStyle>
          <a:p>
            <a:pPr lvl="0"/>
            <a:r>
              <a:rPr lang="en-US" dirty="0"/>
              <a:t>Insert speaker name</a:t>
            </a:r>
            <a:endParaRPr lang="en-IE" dirty="0"/>
          </a:p>
        </p:txBody>
      </p:sp>
      <p:sp>
        <p:nvSpPr>
          <p:cNvPr id="30" name="Text Placeholder 28">
            <a:extLst>
              <a:ext uri="{FF2B5EF4-FFF2-40B4-BE49-F238E27FC236}">
                <a16:creationId xmlns:a16="http://schemas.microsoft.com/office/drawing/2014/main" id="{F4CDE8C6-E5FA-4FE9-9049-5866C4C8EB1E}"/>
              </a:ext>
            </a:extLst>
          </p:cNvPr>
          <p:cNvSpPr>
            <a:spLocks noGrp="1"/>
          </p:cNvSpPr>
          <p:nvPr userDrawn="1">
            <p:ph type="body" sz="quarter" idx="11" hasCustomPrompt="1"/>
          </p:nvPr>
        </p:nvSpPr>
        <p:spPr>
          <a:xfrm>
            <a:off x="595316" y="4241692"/>
            <a:ext cx="6080125" cy="401637"/>
          </a:xfrm>
        </p:spPr>
        <p:txBody>
          <a:bodyPr>
            <a:normAutofit/>
          </a:bodyPr>
          <a:lstStyle>
            <a:lvl1pPr marL="0" indent="0">
              <a:buNone/>
              <a:defRPr sz="2000">
                <a:solidFill>
                  <a:schemeClr val="bg1"/>
                </a:solidFill>
                <a:latin typeface="Lato" panose="020F0502020204030203" pitchFamily="34" charset="0"/>
              </a:defRPr>
            </a:lvl1pPr>
            <a:lvl2pPr marL="449991" indent="0">
              <a:buNone/>
              <a:defRPr/>
            </a:lvl2pPr>
            <a:lvl3pPr marL="900777" indent="0">
              <a:buNone/>
              <a:defRPr/>
            </a:lvl3pPr>
            <a:lvl4pPr marL="1351209" indent="0">
              <a:buNone/>
              <a:defRPr/>
            </a:lvl4pPr>
            <a:lvl5pPr marL="1801702" indent="0">
              <a:buNone/>
              <a:defRPr/>
            </a:lvl5pPr>
          </a:lstStyle>
          <a:p>
            <a:pPr lvl="0"/>
            <a:r>
              <a:rPr lang="en-US" dirty="0"/>
              <a:t>Insert presentation date</a:t>
            </a:r>
            <a:endParaRPr lang="en-IE" dirty="0"/>
          </a:p>
        </p:txBody>
      </p:sp>
      <p:pic>
        <p:nvPicPr>
          <p:cNvPr id="13" name="Picture 12">
            <a:extLst>
              <a:ext uri="{FF2B5EF4-FFF2-40B4-BE49-F238E27FC236}">
                <a16:creationId xmlns:a16="http://schemas.microsoft.com/office/drawing/2014/main" id="{DC6F57CA-5331-4A41-9672-FB248A749D2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0821" y="4870164"/>
            <a:ext cx="5954619" cy="1474929"/>
          </a:xfrm>
          <a:prstGeom prst="rect">
            <a:avLst/>
          </a:prstGeom>
        </p:spPr>
      </p:pic>
      <p:pic>
        <p:nvPicPr>
          <p:cNvPr id="16" name="Picture 15">
            <a:extLst>
              <a:ext uri="{FF2B5EF4-FFF2-40B4-BE49-F238E27FC236}">
                <a16:creationId xmlns:a16="http://schemas.microsoft.com/office/drawing/2014/main" id="{D71E8A04-58CD-48E5-B69C-D7C1BB63A05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16698" y="776920"/>
            <a:ext cx="2779655" cy="416205"/>
          </a:xfrm>
          <a:prstGeom prst="rect">
            <a:avLst/>
          </a:prstGeom>
        </p:spPr>
      </p:pic>
    </p:spTree>
    <p:extLst>
      <p:ext uri="{BB962C8B-B14F-4D97-AF65-F5344CB8AC3E}">
        <p14:creationId xmlns:p14="http://schemas.microsoft.com/office/powerpoint/2010/main" val="28324801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5DA6A7A-3959-49AC-9E55-A7FA0EC47B15}"/>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40" tIns="45719" rIns="90240" bIns="45719" rtlCol="0" anchor="ctr"/>
          <a:lstStyle/>
          <a:p>
            <a:pPr algn="ctr" defTabSz="900777"/>
            <a:endParaRPr lang="en-IE" sz="1867" dirty="0">
              <a:solidFill>
                <a:prstClr val="white"/>
              </a:solidFill>
            </a:endParaRPr>
          </a:p>
        </p:txBody>
      </p:sp>
      <p:grpSp>
        <p:nvGrpSpPr>
          <p:cNvPr id="8" name="Group 7">
            <a:extLst>
              <a:ext uri="{FF2B5EF4-FFF2-40B4-BE49-F238E27FC236}">
                <a16:creationId xmlns:a16="http://schemas.microsoft.com/office/drawing/2014/main" id="{5E0AAE07-508F-43F2-A740-6C339B910D81}"/>
              </a:ext>
            </a:extLst>
          </p:cNvPr>
          <p:cNvGrpSpPr/>
          <p:nvPr userDrawn="1"/>
        </p:nvGrpSpPr>
        <p:grpSpPr>
          <a:xfrm>
            <a:off x="-3662516" y="0"/>
            <a:ext cx="13594007" cy="6858000"/>
            <a:chOff x="-3662517" y="0"/>
            <a:chExt cx="13594006" cy="6858000"/>
          </a:xfrm>
        </p:grpSpPr>
        <p:sp>
          <p:nvSpPr>
            <p:cNvPr id="18" name="Freeform: Shape 17">
              <a:extLst>
                <a:ext uri="{FF2B5EF4-FFF2-40B4-BE49-F238E27FC236}">
                  <a16:creationId xmlns:a16="http://schemas.microsoft.com/office/drawing/2014/main" id="{F2630FCA-1AE7-4021-A7A6-76F819707BEC}"/>
                </a:ext>
              </a:extLst>
            </p:cNvPr>
            <p:cNvSpPr/>
            <p:nvPr userDrawn="1"/>
          </p:nvSpPr>
          <p:spPr>
            <a:xfrm>
              <a:off x="825055" y="135217"/>
              <a:ext cx="9106434" cy="6722783"/>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434" h="6722783">
                  <a:moveTo>
                    <a:pt x="0" y="0"/>
                  </a:moveTo>
                  <a:lnTo>
                    <a:pt x="9106434" y="0"/>
                  </a:lnTo>
                  <a:lnTo>
                    <a:pt x="6463646"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sp>
          <p:nvSpPr>
            <p:cNvPr id="25" name="Freeform: Shape 24">
              <a:extLst>
                <a:ext uri="{FF2B5EF4-FFF2-40B4-BE49-F238E27FC236}">
                  <a16:creationId xmlns:a16="http://schemas.microsoft.com/office/drawing/2014/main" id="{8361DD62-09DF-433C-BC62-B2F4C85358D6}"/>
                </a:ext>
              </a:extLst>
            </p:cNvPr>
            <p:cNvSpPr/>
            <p:nvPr userDrawn="1"/>
          </p:nvSpPr>
          <p:spPr>
            <a:xfrm>
              <a:off x="-3662517" y="0"/>
              <a:ext cx="13479706" cy="6858000"/>
            </a:xfrm>
            <a:custGeom>
              <a:avLst/>
              <a:gdLst>
                <a:gd name="connsiteX0" fmla="*/ 3662516 w 13479706"/>
                <a:gd name="connsiteY0" fmla="*/ 0 h 6858000"/>
                <a:gd name="connsiteX1" fmla="*/ 4378414 w 13479706"/>
                <a:gd name="connsiteY1" fmla="*/ 0 h 6858000"/>
                <a:gd name="connsiteX2" fmla="*/ 4378414 w 13479706"/>
                <a:gd name="connsiteY2" fmla="*/ 4 h 6858000"/>
                <a:gd name="connsiteX3" fmla="*/ 13479706 w 13479706"/>
                <a:gd name="connsiteY3" fmla="*/ 4 h 6858000"/>
                <a:gd name="connsiteX4" fmla="*/ 10783765 w 13479706"/>
                <a:gd name="connsiteY4" fmla="*/ 6857998 h 6858000"/>
                <a:gd name="connsiteX5" fmla="*/ 4378414 w 13479706"/>
                <a:gd name="connsiteY5" fmla="*/ 6857998 h 6858000"/>
                <a:gd name="connsiteX6" fmla="*/ 4378414 w 13479706"/>
                <a:gd name="connsiteY6" fmla="*/ 6858000 h 6858000"/>
                <a:gd name="connsiteX7" fmla="*/ 3662516 w 13479706"/>
                <a:gd name="connsiteY7" fmla="*/ 6858000 h 6858000"/>
                <a:gd name="connsiteX8" fmla="*/ 3662516 w 13479706"/>
                <a:gd name="connsiteY8" fmla="*/ 6857998 h 6858000"/>
                <a:gd name="connsiteX9" fmla="*/ 0 w 13479706"/>
                <a:gd name="connsiteY9" fmla="*/ 6857998 h 6858000"/>
                <a:gd name="connsiteX10" fmla="*/ 0 w 13479706"/>
                <a:gd name="connsiteY10" fmla="*/ 6857997 h 6858000"/>
                <a:gd name="connsiteX11" fmla="*/ 3662516 w 13479706"/>
                <a:gd name="connsiteY11"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79706" h="6858000">
                  <a:moveTo>
                    <a:pt x="3662516" y="0"/>
                  </a:moveTo>
                  <a:lnTo>
                    <a:pt x="4378414" y="0"/>
                  </a:lnTo>
                  <a:lnTo>
                    <a:pt x="4378414" y="4"/>
                  </a:lnTo>
                  <a:lnTo>
                    <a:pt x="13479706" y="4"/>
                  </a:lnTo>
                  <a:lnTo>
                    <a:pt x="10783765" y="6857998"/>
                  </a:lnTo>
                  <a:lnTo>
                    <a:pt x="4378414" y="6857998"/>
                  </a:lnTo>
                  <a:lnTo>
                    <a:pt x="4378414" y="6858000"/>
                  </a:lnTo>
                  <a:lnTo>
                    <a:pt x="3662516" y="6858000"/>
                  </a:lnTo>
                  <a:lnTo>
                    <a:pt x="3662516" y="6857998"/>
                  </a:lnTo>
                  <a:lnTo>
                    <a:pt x="0" y="6857998"/>
                  </a:lnTo>
                  <a:lnTo>
                    <a:pt x="0" y="6857997"/>
                  </a:lnTo>
                  <a:lnTo>
                    <a:pt x="3662516" y="68579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grpSp>
      <p:sp>
        <p:nvSpPr>
          <p:cNvPr id="6" name="Rectangle 5">
            <a:extLst>
              <a:ext uri="{FF2B5EF4-FFF2-40B4-BE49-F238E27FC236}">
                <a16:creationId xmlns:a16="http://schemas.microsoft.com/office/drawing/2014/main" id="{76413565-3194-4B75-80A6-3DD367A81ED8}"/>
              </a:ext>
            </a:extLst>
          </p:cNvPr>
          <p:cNvSpPr/>
          <p:nvPr userDrawn="1"/>
        </p:nvSpPr>
        <p:spPr>
          <a:xfrm>
            <a:off x="52" y="0"/>
            <a:ext cx="12191999"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40" tIns="45719" rIns="90240" bIns="45719" rtlCol="0" anchor="ctr"/>
          <a:lstStyle/>
          <a:p>
            <a:pPr algn="ctr" defTabSz="900777"/>
            <a:endParaRPr lang="en-IE" sz="1867" dirty="0">
              <a:solidFill>
                <a:prstClr val="white"/>
              </a:solidFill>
            </a:endParaRPr>
          </a:p>
        </p:txBody>
      </p:sp>
      <p:sp>
        <p:nvSpPr>
          <p:cNvPr id="2" name="Title 1"/>
          <p:cNvSpPr>
            <a:spLocks noGrp="1"/>
          </p:cNvSpPr>
          <p:nvPr userDrawn="1">
            <p:ph type="ctrTitle"/>
          </p:nvPr>
        </p:nvSpPr>
        <p:spPr>
          <a:xfrm>
            <a:off x="594873" y="1419959"/>
            <a:ext cx="7444227" cy="1560287"/>
          </a:xfrm>
        </p:spPr>
        <p:txBody>
          <a:bodyPr anchor="t">
            <a:noAutofit/>
          </a:bodyPr>
          <a:lstStyle>
            <a:lvl1pPr algn="l">
              <a:defRPr sz="5467" b="1">
                <a:solidFill>
                  <a:schemeClr val="bg1"/>
                </a:solidFill>
                <a:latin typeface="Lato" panose="020F0502020204030203" pitchFamily="34" charset="0"/>
              </a:defRPr>
            </a:lvl1pPr>
          </a:lstStyle>
          <a:p>
            <a:r>
              <a:rPr lang="en-US" dirty="0"/>
              <a:t>Click to edit Master title style</a:t>
            </a:r>
          </a:p>
        </p:txBody>
      </p:sp>
      <p:sp>
        <p:nvSpPr>
          <p:cNvPr id="3" name="Subtitle 2"/>
          <p:cNvSpPr>
            <a:spLocks noGrp="1"/>
          </p:cNvSpPr>
          <p:nvPr userDrawn="1">
            <p:ph type="subTitle" idx="1" hasCustomPrompt="1"/>
          </p:nvPr>
        </p:nvSpPr>
        <p:spPr>
          <a:xfrm>
            <a:off x="594873" y="3261663"/>
            <a:ext cx="6081032" cy="401700"/>
          </a:xfrm>
        </p:spPr>
        <p:txBody>
          <a:bodyPr anchor="t">
            <a:noAutofit/>
          </a:bodyPr>
          <a:lstStyle>
            <a:lvl1pPr marL="0" indent="0" algn="l">
              <a:buNone/>
              <a:defRPr sz="2800">
                <a:solidFill>
                  <a:schemeClr val="bg1"/>
                </a:solidFill>
              </a:defRPr>
            </a:lvl1pPr>
            <a:lvl2pPr marL="449991" indent="0" algn="ctr">
              <a:buNone/>
              <a:defRPr sz="2000"/>
            </a:lvl2pPr>
            <a:lvl3pPr marL="900777" indent="0" algn="ctr">
              <a:buNone/>
              <a:defRPr sz="1867"/>
            </a:lvl3pPr>
            <a:lvl4pPr marL="1351209" indent="0" algn="ctr">
              <a:buNone/>
              <a:defRPr sz="1600"/>
            </a:lvl4pPr>
            <a:lvl5pPr marL="1801702" indent="0" algn="ctr">
              <a:buNone/>
              <a:defRPr sz="1600"/>
            </a:lvl5pPr>
            <a:lvl6pPr marL="2252342" indent="0" algn="ctr">
              <a:buNone/>
              <a:defRPr sz="1600"/>
            </a:lvl6pPr>
            <a:lvl7pPr marL="2702331" indent="0" algn="ctr">
              <a:buNone/>
              <a:defRPr sz="1600"/>
            </a:lvl7pPr>
            <a:lvl8pPr marL="3152561" indent="0" algn="ctr">
              <a:buNone/>
              <a:defRPr sz="1600"/>
            </a:lvl8pPr>
            <a:lvl9pPr marL="3603079" indent="0" algn="ctr">
              <a:buNone/>
              <a:defRPr sz="1600"/>
            </a:lvl9pPr>
          </a:lstStyle>
          <a:p>
            <a:r>
              <a:rPr lang="en-US" dirty="0"/>
              <a:t>Click to edit master subtitle style</a:t>
            </a:r>
          </a:p>
        </p:txBody>
      </p:sp>
      <p:cxnSp>
        <p:nvCxnSpPr>
          <p:cNvPr id="19" name="Straight Connector 18">
            <a:extLst>
              <a:ext uri="{FF2B5EF4-FFF2-40B4-BE49-F238E27FC236}">
                <a16:creationId xmlns:a16="http://schemas.microsoft.com/office/drawing/2014/main" id="{FD686C21-0A5C-40D7-B11F-0E2E93FBFB6B}"/>
              </a:ext>
            </a:extLst>
          </p:cNvPr>
          <p:cNvCxnSpPr>
            <a:cxnSpLocks/>
          </p:cNvCxnSpPr>
          <p:nvPr userDrawn="1"/>
        </p:nvCxnSpPr>
        <p:spPr>
          <a:xfrm>
            <a:off x="715897" y="2998372"/>
            <a:ext cx="4837179"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630DE4E5-4046-4336-A480-13C54C6C8F2D}"/>
              </a:ext>
            </a:extLst>
          </p:cNvPr>
          <p:cNvSpPr>
            <a:spLocks noGrp="1"/>
          </p:cNvSpPr>
          <p:nvPr userDrawn="1">
            <p:ph type="body" sz="quarter" idx="10" hasCustomPrompt="1"/>
          </p:nvPr>
        </p:nvSpPr>
        <p:spPr>
          <a:xfrm>
            <a:off x="595316" y="3751708"/>
            <a:ext cx="6080125" cy="401637"/>
          </a:xfrm>
        </p:spPr>
        <p:txBody>
          <a:bodyPr>
            <a:normAutofit/>
          </a:bodyPr>
          <a:lstStyle>
            <a:lvl1pPr marL="0" indent="0">
              <a:buNone/>
              <a:defRPr sz="2000">
                <a:solidFill>
                  <a:schemeClr val="bg1"/>
                </a:solidFill>
                <a:latin typeface="Lato" panose="020F0502020204030203" pitchFamily="34" charset="0"/>
              </a:defRPr>
            </a:lvl1pPr>
            <a:lvl2pPr marL="449991" indent="0">
              <a:buNone/>
              <a:defRPr/>
            </a:lvl2pPr>
            <a:lvl3pPr marL="900777" indent="0">
              <a:buNone/>
              <a:defRPr/>
            </a:lvl3pPr>
            <a:lvl4pPr marL="1351209" indent="0">
              <a:buNone/>
              <a:defRPr/>
            </a:lvl4pPr>
            <a:lvl5pPr marL="1801702" indent="0">
              <a:buNone/>
              <a:defRPr/>
            </a:lvl5pPr>
          </a:lstStyle>
          <a:p>
            <a:pPr lvl="0"/>
            <a:r>
              <a:rPr lang="en-US" dirty="0"/>
              <a:t>Insert speaker name</a:t>
            </a:r>
            <a:endParaRPr lang="en-IE" dirty="0"/>
          </a:p>
        </p:txBody>
      </p:sp>
      <p:sp>
        <p:nvSpPr>
          <p:cNvPr id="30" name="Text Placeholder 28">
            <a:extLst>
              <a:ext uri="{FF2B5EF4-FFF2-40B4-BE49-F238E27FC236}">
                <a16:creationId xmlns:a16="http://schemas.microsoft.com/office/drawing/2014/main" id="{F4CDE8C6-E5FA-4FE9-9049-5866C4C8EB1E}"/>
              </a:ext>
            </a:extLst>
          </p:cNvPr>
          <p:cNvSpPr>
            <a:spLocks noGrp="1"/>
          </p:cNvSpPr>
          <p:nvPr userDrawn="1">
            <p:ph type="body" sz="quarter" idx="11" hasCustomPrompt="1"/>
          </p:nvPr>
        </p:nvSpPr>
        <p:spPr>
          <a:xfrm>
            <a:off x="595316" y="4241692"/>
            <a:ext cx="6080125" cy="401637"/>
          </a:xfrm>
        </p:spPr>
        <p:txBody>
          <a:bodyPr>
            <a:normAutofit/>
          </a:bodyPr>
          <a:lstStyle>
            <a:lvl1pPr marL="0" indent="0">
              <a:buNone/>
              <a:defRPr sz="2000">
                <a:solidFill>
                  <a:schemeClr val="bg1"/>
                </a:solidFill>
                <a:latin typeface="Lato" panose="020F0502020204030203" pitchFamily="34" charset="0"/>
              </a:defRPr>
            </a:lvl1pPr>
            <a:lvl2pPr marL="449991" indent="0">
              <a:buNone/>
              <a:defRPr/>
            </a:lvl2pPr>
            <a:lvl3pPr marL="900777" indent="0">
              <a:buNone/>
              <a:defRPr/>
            </a:lvl3pPr>
            <a:lvl4pPr marL="1351209" indent="0">
              <a:buNone/>
              <a:defRPr/>
            </a:lvl4pPr>
            <a:lvl5pPr marL="1801702" indent="0">
              <a:buNone/>
              <a:defRPr/>
            </a:lvl5pPr>
          </a:lstStyle>
          <a:p>
            <a:pPr lvl="0"/>
            <a:r>
              <a:rPr lang="en-US" dirty="0"/>
              <a:t>Insert presentation date</a:t>
            </a:r>
            <a:endParaRPr lang="en-IE" dirty="0"/>
          </a:p>
        </p:txBody>
      </p:sp>
      <p:pic>
        <p:nvPicPr>
          <p:cNvPr id="13" name="Picture 12">
            <a:extLst>
              <a:ext uri="{FF2B5EF4-FFF2-40B4-BE49-F238E27FC236}">
                <a16:creationId xmlns:a16="http://schemas.microsoft.com/office/drawing/2014/main" id="{DC6F57CA-5331-4A41-9672-FB248A749D2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0821" y="4870164"/>
            <a:ext cx="5954619" cy="1474929"/>
          </a:xfrm>
          <a:prstGeom prst="rect">
            <a:avLst/>
          </a:prstGeom>
        </p:spPr>
      </p:pic>
      <p:pic>
        <p:nvPicPr>
          <p:cNvPr id="16" name="Picture 15">
            <a:extLst>
              <a:ext uri="{FF2B5EF4-FFF2-40B4-BE49-F238E27FC236}">
                <a16:creationId xmlns:a16="http://schemas.microsoft.com/office/drawing/2014/main" id="{558B8A8B-266A-4F76-AA84-BEE5168B514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16698" y="776920"/>
            <a:ext cx="2779655" cy="416205"/>
          </a:xfrm>
          <a:prstGeom prst="rect">
            <a:avLst/>
          </a:prstGeom>
        </p:spPr>
      </p:pic>
    </p:spTree>
    <p:extLst>
      <p:ext uri="{BB962C8B-B14F-4D97-AF65-F5344CB8AC3E}">
        <p14:creationId xmlns:p14="http://schemas.microsoft.com/office/powerpoint/2010/main" val="19785864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5DA6A7A-3959-49AC-9E55-A7FA0EC47B15}"/>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40" tIns="45719" rIns="90240" bIns="45719" rtlCol="0" anchor="ctr"/>
          <a:lstStyle/>
          <a:p>
            <a:pPr algn="ctr" defTabSz="900777"/>
            <a:endParaRPr lang="en-IE" sz="1867" dirty="0">
              <a:solidFill>
                <a:prstClr val="white"/>
              </a:solidFill>
            </a:endParaRPr>
          </a:p>
        </p:txBody>
      </p:sp>
      <p:grpSp>
        <p:nvGrpSpPr>
          <p:cNvPr id="8" name="Group 7">
            <a:extLst>
              <a:ext uri="{FF2B5EF4-FFF2-40B4-BE49-F238E27FC236}">
                <a16:creationId xmlns:a16="http://schemas.microsoft.com/office/drawing/2014/main" id="{5E0AAE07-508F-43F2-A740-6C339B910D81}"/>
              </a:ext>
            </a:extLst>
          </p:cNvPr>
          <p:cNvGrpSpPr/>
          <p:nvPr userDrawn="1"/>
        </p:nvGrpSpPr>
        <p:grpSpPr>
          <a:xfrm>
            <a:off x="-3662516" y="0"/>
            <a:ext cx="13594007" cy="6858000"/>
            <a:chOff x="-3662517" y="0"/>
            <a:chExt cx="13594006" cy="6858000"/>
          </a:xfrm>
        </p:grpSpPr>
        <p:sp>
          <p:nvSpPr>
            <p:cNvPr id="18" name="Freeform: Shape 17">
              <a:extLst>
                <a:ext uri="{FF2B5EF4-FFF2-40B4-BE49-F238E27FC236}">
                  <a16:creationId xmlns:a16="http://schemas.microsoft.com/office/drawing/2014/main" id="{F2630FCA-1AE7-4021-A7A6-76F819707BEC}"/>
                </a:ext>
              </a:extLst>
            </p:cNvPr>
            <p:cNvSpPr/>
            <p:nvPr userDrawn="1"/>
          </p:nvSpPr>
          <p:spPr>
            <a:xfrm>
              <a:off x="825055" y="135217"/>
              <a:ext cx="9106434" cy="6722783"/>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434" h="6722783">
                  <a:moveTo>
                    <a:pt x="0" y="0"/>
                  </a:moveTo>
                  <a:lnTo>
                    <a:pt x="9106434" y="0"/>
                  </a:lnTo>
                  <a:lnTo>
                    <a:pt x="6463646"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sp>
          <p:nvSpPr>
            <p:cNvPr id="25" name="Freeform: Shape 24">
              <a:extLst>
                <a:ext uri="{FF2B5EF4-FFF2-40B4-BE49-F238E27FC236}">
                  <a16:creationId xmlns:a16="http://schemas.microsoft.com/office/drawing/2014/main" id="{8361DD62-09DF-433C-BC62-B2F4C85358D6}"/>
                </a:ext>
              </a:extLst>
            </p:cNvPr>
            <p:cNvSpPr/>
            <p:nvPr userDrawn="1"/>
          </p:nvSpPr>
          <p:spPr>
            <a:xfrm>
              <a:off x="-3662517" y="0"/>
              <a:ext cx="13479706" cy="6858000"/>
            </a:xfrm>
            <a:custGeom>
              <a:avLst/>
              <a:gdLst>
                <a:gd name="connsiteX0" fmla="*/ 3662516 w 13479706"/>
                <a:gd name="connsiteY0" fmla="*/ 0 h 6858000"/>
                <a:gd name="connsiteX1" fmla="*/ 4378414 w 13479706"/>
                <a:gd name="connsiteY1" fmla="*/ 0 h 6858000"/>
                <a:gd name="connsiteX2" fmla="*/ 4378414 w 13479706"/>
                <a:gd name="connsiteY2" fmla="*/ 4 h 6858000"/>
                <a:gd name="connsiteX3" fmla="*/ 13479706 w 13479706"/>
                <a:gd name="connsiteY3" fmla="*/ 4 h 6858000"/>
                <a:gd name="connsiteX4" fmla="*/ 10783765 w 13479706"/>
                <a:gd name="connsiteY4" fmla="*/ 6857998 h 6858000"/>
                <a:gd name="connsiteX5" fmla="*/ 4378414 w 13479706"/>
                <a:gd name="connsiteY5" fmla="*/ 6857998 h 6858000"/>
                <a:gd name="connsiteX6" fmla="*/ 4378414 w 13479706"/>
                <a:gd name="connsiteY6" fmla="*/ 6858000 h 6858000"/>
                <a:gd name="connsiteX7" fmla="*/ 3662516 w 13479706"/>
                <a:gd name="connsiteY7" fmla="*/ 6858000 h 6858000"/>
                <a:gd name="connsiteX8" fmla="*/ 3662516 w 13479706"/>
                <a:gd name="connsiteY8" fmla="*/ 6857998 h 6858000"/>
                <a:gd name="connsiteX9" fmla="*/ 0 w 13479706"/>
                <a:gd name="connsiteY9" fmla="*/ 6857998 h 6858000"/>
                <a:gd name="connsiteX10" fmla="*/ 0 w 13479706"/>
                <a:gd name="connsiteY10" fmla="*/ 6857997 h 6858000"/>
                <a:gd name="connsiteX11" fmla="*/ 3662516 w 13479706"/>
                <a:gd name="connsiteY11"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79706" h="6858000">
                  <a:moveTo>
                    <a:pt x="3662516" y="0"/>
                  </a:moveTo>
                  <a:lnTo>
                    <a:pt x="4378414" y="0"/>
                  </a:lnTo>
                  <a:lnTo>
                    <a:pt x="4378414" y="4"/>
                  </a:lnTo>
                  <a:lnTo>
                    <a:pt x="13479706" y="4"/>
                  </a:lnTo>
                  <a:lnTo>
                    <a:pt x="10783765" y="6857998"/>
                  </a:lnTo>
                  <a:lnTo>
                    <a:pt x="4378414" y="6857998"/>
                  </a:lnTo>
                  <a:lnTo>
                    <a:pt x="4378414" y="6858000"/>
                  </a:lnTo>
                  <a:lnTo>
                    <a:pt x="3662516" y="6858000"/>
                  </a:lnTo>
                  <a:lnTo>
                    <a:pt x="3662516" y="6857998"/>
                  </a:lnTo>
                  <a:lnTo>
                    <a:pt x="0" y="6857998"/>
                  </a:lnTo>
                  <a:lnTo>
                    <a:pt x="0" y="6857997"/>
                  </a:lnTo>
                  <a:lnTo>
                    <a:pt x="3662516" y="68579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grpSp>
      <p:sp>
        <p:nvSpPr>
          <p:cNvPr id="6" name="Rectangle 5">
            <a:extLst>
              <a:ext uri="{FF2B5EF4-FFF2-40B4-BE49-F238E27FC236}">
                <a16:creationId xmlns:a16="http://schemas.microsoft.com/office/drawing/2014/main" id="{76413565-3194-4B75-80A6-3DD367A81ED8}"/>
              </a:ext>
            </a:extLst>
          </p:cNvPr>
          <p:cNvSpPr/>
          <p:nvPr userDrawn="1"/>
        </p:nvSpPr>
        <p:spPr>
          <a:xfrm>
            <a:off x="52" y="0"/>
            <a:ext cx="12191999"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40" tIns="45719" rIns="90240" bIns="45719" rtlCol="0" anchor="ctr"/>
          <a:lstStyle/>
          <a:p>
            <a:pPr algn="ctr" defTabSz="900777"/>
            <a:endParaRPr lang="en-IE" sz="1867" dirty="0">
              <a:solidFill>
                <a:prstClr val="white"/>
              </a:solidFill>
            </a:endParaRPr>
          </a:p>
        </p:txBody>
      </p:sp>
      <p:sp>
        <p:nvSpPr>
          <p:cNvPr id="2" name="Title 1"/>
          <p:cNvSpPr>
            <a:spLocks noGrp="1"/>
          </p:cNvSpPr>
          <p:nvPr userDrawn="1">
            <p:ph type="ctrTitle"/>
          </p:nvPr>
        </p:nvSpPr>
        <p:spPr>
          <a:xfrm>
            <a:off x="594873" y="1419959"/>
            <a:ext cx="7444227" cy="1560287"/>
          </a:xfrm>
        </p:spPr>
        <p:txBody>
          <a:bodyPr anchor="t">
            <a:noAutofit/>
          </a:bodyPr>
          <a:lstStyle>
            <a:lvl1pPr algn="l">
              <a:defRPr sz="5467" b="1">
                <a:solidFill>
                  <a:schemeClr val="bg1"/>
                </a:solidFill>
                <a:latin typeface="Lato" panose="020F0502020204030203" pitchFamily="34" charset="0"/>
              </a:defRPr>
            </a:lvl1pPr>
          </a:lstStyle>
          <a:p>
            <a:r>
              <a:rPr lang="en-US" dirty="0"/>
              <a:t>Click to edit Master title style</a:t>
            </a:r>
          </a:p>
        </p:txBody>
      </p:sp>
      <p:sp>
        <p:nvSpPr>
          <p:cNvPr id="3" name="Subtitle 2"/>
          <p:cNvSpPr>
            <a:spLocks noGrp="1"/>
          </p:cNvSpPr>
          <p:nvPr userDrawn="1">
            <p:ph type="subTitle" idx="1" hasCustomPrompt="1"/>
          </p:nvPr>
        </p:nvSpPr>
        <p:spPr>
          <a:xfrm>
            <a:off x="594873" y="3261663"/>
            <a:ext cx="6081032" cy="401700"/>
          </a:xfrm>
        </p:spPr>
        <p:txBody>
          <a:bodyPr anchor="t">
            <a:noAutofit/>
          </a:bodyPr>
          <a:lstStyle>
            <a:lvl1pPr marL="0" indent="0" algn="l">
              <a:buNone/>
              <a:defRPr sz="2800">
                <a:solidFill>
                  <a:schemeClr val="bg1"/>
                </a:solidFill>
              </a:defRPr>
            </a:lvl1pPr>
            <a:lvl2pPr marL="449991" indent="0" algn="ctr">
              <a:buNone/>
              <a:defRPr sz="2000"/>
            </a:lvl2pPr>
            <a:lvl3pPr marL="900777" indent="0" algn="ctr">
              <a:buNone/>
              <a:defRPr sz="1867"/>
            </a:lvl3pPr>
            <a:lvl4pPr marL="1351209" indent="0" algn="ctr">
              <a:buNone/>
              <a:defRPr sz="1600"/>
            </a:lvl4pPr>
            <a:lvl5pPr marL="1801702" indent="0" algn="ctr">
              <a:buNone/>
              <a:defRPr sz="1600"/>
            </a:lvl5pPr>
            <a:lvl6pPr marL="2252342" indent="0" algn="ctr">
              <a:buNone/>
              <a:defRPr sz="1600"/>
            </a:lvl6pPr>
            <a:lvl7pPr marL="2702331" indent="0" algn="ctr">
              <a:buNone/>
              <a:defRPr sz="1600"/>
            </a:lvl7pPr>
            <a:lvl8pPr marL="3152561" indent="0" algn="ctr">
              <a:buNone/>
              <a:defRPr sz="1600"/>
            </a:lvl8pPr>
            <a:lvl9pPr marL="3603079" indent="0" algn="ctr">
              <a:buNone/>
              <a:defRPr sz="1600"/>
            </a:lvl9pPr>
          </a:lstStyle>
          <a:p>
            <a:r>
              <a:rPr lang="en-US" dirty="0"/>
              <a:t>Click to edit master subtitle style</a:t>
            </a:r>
          </a:p>
        </p:txBody>
      </p:sp>
      <p:cxnSp>
        <p:nvCxnSpPr>
          <p:cNvPr id="19" name="Straight Connector 18">
            <a:extLst>
              <a:ext uri="{FF2B5EF4-FFF2-40B4-BE49-F238E27FC236}">
                <a16:creationId xmlns:a16="http://schemas.microsoft.com/office/drawing/2014/main" id="{FD686C21-0A5C-40D7-B11F-0E2E93FBFB6B}"/>
              </a:ext>
            </a:extLst>
          </p:cNvPr>
          <p:cNvCxnSpPr>
            <a:cxnSpLocks/>
          </p:cNvCxnSpPr>
          <p:nvPr userDrawn="1"/>
        </p:nvCxnSpPr>
        <p:spPr>
          <a:xfrm>
            <a:off x="715897" y="2998372"/>
            <a:ext cx="4837179"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630DE4E5-4046-4336-A480-13C54C6C8F2D}"/>
              </a:ext>
            </a:extLst>
          </p:cNvPr>
          <p:cNvSpPr>
            <a:spLocks noGrp="1"/>
          </p:cNvSpPr>
          <p:nvPr userDrawn="1">
            <p:ph type="body" sz="quarter" idx="10" hasCustomPrompt="1"/>
          </p:nvPr>
        </p:nvSpPr>
        <p:spPr>
          <a:xfrm>
            <a:off x="595316" y="3751708"/>
            <a:ext cx="6080125" cy="401637"/>
          </a:xfrm>
        </p:spPr>
        <p:txBody>
          <a:bodyPr>
            <a:normAutofit/>
          </a:bodyPr>
          <a:lstStyle>
            <a:lvl1pPr marL="0" indent="0">
              <a:buNone/>
              <a:defRPr sz="2000">
                <a:solidFill>
                  <a:schemeClr val="bg1"/>
                </a:solidFill>
                <a:latin typeface="Lato" panose="020F0502020204030203" pitchFamily="34" charset="0"/>
              </a:defRPr>
            </a:lvl1pPr>
            <a:lvl2pPr marL="449991" indent="0">
              <a:buNone/>
              <a:defRPr/>
            </a:lvl2pPr>
            <a:lvl3pPr marL="900777" indent="0">
              <a:buNone/>
              <a:defRPr/>
            </a:lvl3pPr>
            <a:lvl4pPr marL="1351209" indent="0">
              <a:buNone/>
              <a:defRPr/>
            </a:lvl4pPr>
            <a:lvl5pPr marL="1801702" indent="0">
              <a:buNone/>
              <a:defRPr/>
            </a:lvl5pPr>
          </a:lstStyle>
          <a:p>
            <a:pPr lvl="0"/>
            <a:r>
              <a:rPr lang="en-US" dirty="0"/>
              <a:t>Insert speaker name</a:t>
            </a:r>
            <a:endParaRPr lang="en-IE" dirty="0"/>
          </a:p>
        </p:txBody>
      </p:sp>
      <p:sp>
        <p:nvSpPr>
          <p:cNvPr id="30" name="Text Placeholder 28">
            <a:extLst>
              <a:ext uri="{FF2B5EF4-FFF2-40B4-BE49-F238E27FC236}">
                <a16:creationId xmlns:a16="http://schemas.microsoft.com/office/drawing/2014/main" id="{F4CDE8C6-E5FA-4FE9-9049-5866C4C8EB1E}"/>
              </a:ext>
            </a:extLst>
          </p:cNvPr>
          <p:cNvSpPr>
            <a:spLocks noGrp="1"/>
          </p:cNvSpPr>
          <p:nvPr userDrawn="1">
            <p:ph type="body" sz="quarter" idx="11" hasCustomPrompt="1"/>
          </p:nvPr>
        </p:nvSpPr>
        <p:spPr>
          <a:xfrm>
            <a:off x="595316" y="4241692"/>
            <a:ext cx="6080125" cy="401637"/>
          </a:xfrm>
        </p:spPr>
        <p:txBody>
          <a:bodyPr>
            <a:normAutofit/>
          </a:bodyPr>
          <a:lstStyle>
            <a:lvl1pPr marL="0" indent="0">
              <a:buNone/>
              <a:defRPr sz="2000">
                <a:solidFill>
                  <a:schemeClr val="bg1"/>
                </a:solidFill>
                <a:latin typeface="Lato" panose="020F0502020204030203" pitchFamily="34" charset="0"/>
              </a:defRPr>
            </a:lvl1pPr>
            <a:lvl2pPr marL="449991" indent="0">
              <a:buNone/>
              <a:defRPr/>
            </a:lvl2pPr>
            <a:lvl3pPr marL="900777" indent="0">
              <a:buNone/>
              <a:defRPr/>
            </a:lvl3pPr>
            <a:lvl4pPr marL="1351209" indent="0">
              <a:buNone/>
              <a:defRPr/>
            </a:lvl4pPr>
            <a:lvl5pPr marL="1801702" indent="0">
              <a:buNone/>
              <a:defRPr/>
            </a:lvl5pPr>
          </a:lstStyle>
          <a:p>
            <a:pPr lvl="0"/>
            <a:r>
              <a:rPr lang="en-US" dirty="0"/>
              <a:t>Insert presentation date</a:t>
            </a:r>
            <a:endParaRPr lang="en-IE" dirty="0"/>
          </a:p>
        </p:txBody>
      </p:sp>
      <p:pic>
        <p:nvPicPr>
          <p:cNvPr id="13" name="Picture 12">
            <a:extLst>
              <a:ext uri="{FF2B5EF4-FFF2-40B4-BE49-F238E27FC236}">
                <a16:creationId xmlns:a16="http://schemas.microsoft.com/office/drawing/2014/main" id="{DC6F57CA-5331-4A41-9672-FB248A749D2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0821" y="4870164"/>
            <a:ext cx="5954619" cy="1474929"/>
          </a:xfrm>
          <a:prstGeom prst="rect">
            <a:avLst/>
          </a:prstGeom>
        </p:spPr>
      </p:pic>
      <p:pic>
        <p:nvPicPr>
          <p:cNvPr id="15" name="Picture 14">
            <a:extLst>
              <a:ext uri="{FF2B5EF4-FFF2-40B4-BE49-F238E27FC236}">
                <a16:creationId xmlns:a16="http://schemas.microsoft.com/office/drawing/2014/main" id="{B6A7B8C7-6107-4860-AD2F-A3C5FE26628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16698" y="776920"/>
            <a:ext cx="2779655" cy="416205"/>
          </a:xfrm>
          <a:prstGeom prst="rect">
            <a:avLst/>
          </a:prstGeom>
        </p:spPr>
      </p:pic>
    </p:spTree>
    <p:extLst>
      <p:ext uri="{BB962C8B-B14F-4D97-AF65-F5344CB8AC3E}">
        <p14:creationId xmlns:p14="http://schemas.microsoft.com/office/powerpoint/2010/main" val="25613776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5DA6A7A-3959-49AC-9E55-A7FA0EC47B15}"/>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40" tIns="45719" rIns="90240" bIns="45719" rtlCol="0" anchor="ctr"/>
          <a:lstStyle/>
          <a:p>
            <a:pPr algn="ctr" defTabSz="900777"/>
            <a:endParaRPr lang="en-IE" sz="1867" dirty="0">
              <a:solidFill>
                <a:prstClr val="white"/>
              </a:solidFill>
            </a:endParaRPr>
          </a:p>
        </p:txBody>
      </p:sp>
      <p:grpSp>
        <p:nvGrpSpPr>
          <p:cNvPr id="8" name="Group 7">
            <a:extLst>
              <a:ext uri="{FF2B5EF4-FFF2-40B4-BE49-F238E27FC236}">
                <a16:creationId xmlns:a16="http://schemas.microsoft.com/office/drawing/2014/main" id="{5E0AAE07-508F-43F2-A740-6C339B910D81}"/>
              </a:ext>
            </a:extLst>
          </p:cNvPr>
          <p:cNvGrpSpPr/>
          <p:nvPr userDrawn="1"/>
        </p:nvGrpSpPr>
        <p:grpSpPr>
          <a:xfrm>
            <a:off x="-3662516" y="0"/>
            <a:ext cx="13594007" cy="6858000"/>
            <a:chOff x="-3662517" y="0"/>
            <a:chExt cx="13594006" cy="6858000"/>
          </a:xfrm>
        </p:grpSpPr>
        <p:sp>
          <p:nvSpPr>
            <p:cNvPr id="18" name="Freeform: Shape 17">
              <a:extLst>
                <a:ext uri="{FF2B5EF4-FFF2-40B4-BE49-F238E27FC236}">
                  <a16:creationId xmlns:a16="http://schemas.microsoft.com/office/drawing/2014/main" id="{F2630FCA-1AE7-4021-A7A6-76F819707BEC}"/>
                </a:ext>
              </a:extLst>
            </p:cNvPr>
            <p:cNvSpPr/>
            <p:nvPr userDrawn="1"/>
          </p:nvSpPr>
          <p:spPr>
            <a:xfrm>
              <a:off x="825055" y="135217"/>
              <a:ext cx="9106434" cy="6722783"/>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434" h="6722783">
                  <a:moveTo>
                    <a:pt x="0" y="0"/>
                  </a:moveTo>
                  <a:lnTo>
                    <a:pt x="9106434" y="0"/>
                  </a:lnTo>
                  <a:lnTo>
                    <a:pt x="6463646"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sp>
          <p:nvSpPr>
            <p:cNvPr id="25" name="Freeform: Shape 24">
              <a:extLst>
                <a:ext uri="{FF2B5EF4-FFF2-40B4-BE49-F238E27FC236}">
                  <a16:creationId xmlns:a16="http://schemas.microsoft.com/office/drawing/2014/main" id="{8361DD62-09DF-433C-BC62-B2F4C85358D6}"/>
                </a:ext>
              </a:extLst>
            </p:cNvPr>
            <p:cNvSpPr/>
            <p:nvPr userDrawn="1"/>
          </p:nvSpPr>
          <p:spPr>
            <a:xfrm>
              <a:off x="-3662517" y="0"/>
              <a:ext cx="13479706" cy="6858000"/>
            </a:xfrm>
            <a:custGeom>
              <a:avLst/>
              <a:gdLst>
                <a:gd name="connsiteX0" fmla="*/ 3662516 w 13479706"/>
                <a:gd name="connsiteY0" fmla="*/ 0 h 6858000"/>
                <a:gd name="connsiteX1" fmla="*/ 4378414 w 13479706"/>
                <a:gd name="connsiteY1" fmla="*/ 0 h 6858000"/>
                <a:gd name="connsiteX2" fmla="*/ 4378414 w 13479706"/>
                <a:gd name="connsiteY2" fmla="*/ 4 h 6858000"/>
                <a:gd name="connsiteX3" fmla="*/ 13479706 w 13479706"/>
                <a:gd name="connsiteY3" fmla="*/ 4 h 6858000"/>
                <a:gd name="connsiteX4" fmla="*/ 10783765 w 13479706"/>
                <a:gd name="connsiteY4" fmla="*/ 6857998 h 6858000"/>
                <a:gd name="connsiteX5" fmla="*/ 4378414 w 13479706"/>
                <a:gd name="connsiteY5" fmla="*/ 6857998 h 6858000"/>
                <a:gd name="connsiteX6" fmla="*/ 4378414 w 13479706"/>
                <a:gd name="connsiteY6" fmla="*/ 6858000 h 6858000"/>
                <a:gd name="connsiteX7" fmla="*/ 3662516 w 13479706"/>
                <a:gd name="connsiteY7" fmla="*/ 6858000 h 6858000"/>
                <a:gd name="connsiteX8" fmla="*/ 3662516 w 13479706"/>
                <a:gd name="connsiteY8" fmla="*/ 6857998 h 6858000"/>
                <a:gd name="connsiteX9" fmla="*/ 0 w 13479706"/>
                <a:gd name="connsiteY9" fmla="*/ 6857998 h 6858000"/>
                <a:gd name="connsiteX10" fmla="*/ 0 w 13479706"/>
                <a:gd name="connsiteY10" fmla="*/ 6857997 h 6858000"/>
                <a:gd name="connsiteX11" fmla="*/ 3662516 w 13479706"/>
                <a:gd name="connsiteY11"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79706" h="6858000">
                  <a:moveTo>
                    <a:pt x="3662516" y="0"/>
                  </a:moveTo>
                  <a:lnTo>
                    <a:pt x="4378414" y="0"/>
                  </a:lnTo>
                  <a:lnTo>
                    <a:pt x="4378414" y="4"/>
                  </a:lnTo>
                  <a:lnTo>
                    <a:pt x="13479706" y="4"/>
                  </a:lnTo>
                  <a:lnTo>
                    <a:pt x="10783765" y="6857998"/>
                  </a:lnTo>
                  <a:lnTo>
                    <a:pt x="4378414" y="6857998"/>
                  </a:lnTo>
                  <a:lnTo>
                    <a:pt x="4378414" y="6858000"/>
                  </a:lnTo>
                  <a:lnTo>
                    <a:pt x="3662516" y="6858000"/>
                  </a:lnTo>
                  <a:lnTo>
                    <a:pt x="3662516" y="6857998"/>
                  </a:lnTo>
                  <a:lnTo>
                    <a:pt x="0" y="6857998"/>
                  </a:lnTo>
                  <a:lnTo>
                    <a:pt x="0" y="6857997"/>
                  </a:lnTo>
                  <a:lnTo>
                    <a:pt x="3662516" y="68579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grpSp>
      <p:sp>
        <p:nvSpPr>
          <p:cNvPr id="6" name="Rectangle 5">
            <a:extLst>
              <a:ext uri="{FF2B5EF4-FFF2-40B4-BE49-F238E27FC236}">
                <a16:creationId xmlns:a16="http://schemas.microsoft.com/office/drawing/2014/main" id="{76413565-3194-4B75-80A6-3DD367A81ED8}"/>
              </a:ext>
            </a:extLst>
          </p:cNvPr>
          <p:cNvSpPr/>
          <p:nvPr userDrawn="1"/>
        </p:nvSpPr>
        <p:spPr>
          <a:xfrm>
            <a:off x="52" y="0"/>
            <a:ext cx="12191999"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40" tIns="45719" rIns="90240" bIns="45719" rtlCol="0" anchor="ctr"/>
          <a:lstStyle/>
          <a:p>
            <a:pPr algn="ctr" defTabSz="900777"/>
            <a:endParaRPr lang="en-IE" sz="1867" dirty="0">
              <a:solidFill>
                <a:prstClr val="white"/>
              </a:solidFill>
            </a:endParaRPr>
          </a:p>
        </p:txBody>
      </p:sp>
      <p:sp>
        <p:nvSpPr>
          <p:cNvPr id="2" name="Title 1"/>
          <p:cNvSpPr>
            <a:spLocks noGrp="1"/>
          </p:cNvSpPr>
          <p:nvPr userDrawn="1">
            <p:ph type="ctrTitle"/>
          </p:nvPr>
        </p:nvSpPr>
        <p:spPr>
          <a:xfrm>
            <a:off x="594873" y="1419959"/>
            <a:ext cx="7444227" cy="1560287"/>
          </a:xfrm>
        </p:spPr>
        <p:txBody>
          <a:bodyPr anchor="b">
            <a:noAutofit/>
          </a:bodyPr>
          <a:lstStyle>
            <a:lvl1pPr algn="l">
              <a:defRPr sz="5467" b="1">
                <a:solidFill>
                  <a:schemeClr val="bg1"/>
                </a:solidFill>
                <a:latin typeface="Lato" panose="020F0502020204030203" pitchFamily="34" charset="0"/>
              </a:defRPr>
            </a:lvl1pPr>
          </a:lstStyle>
          <a:p>
            <a:r>
              <a:rPr lang="en-US" dirty="0"/>
              <a:t>Click to edit Master title style</a:t>
            </a:r>
          </a:p>
        </p:txBody>
      </p:sp>
      <p:sp>
        <p:nvSpPr>
          <p:cNvPr id="3" name="Subtitle 2"/>
          <p:cNvSpPr>
            <a:spLocks noGrp="1"/>
          </p:cNvSpPr>
          <p:nvPr userDrawn="1">
            <p:ph type="subTitle" idx="1" hasCustomPrompt="1"/>
          </p:nvPr>
        </p:nvSpPr>
        <p:spPr>
          <a:xfrm>
            <a:off x="594873" y="3261663"/>
            <a:ext cx="6081032" cy="401700"/>
          </a:xfrm>
        </p:spPr>
        <p:txBody>
          <a:bodyPr anchor="t">
            <a:noAutofit/>
          </a:bodyPr>
          <a:lstStyle>
            <a:lvl1pPr marL="0" indent="0" algn="l">
              <a:buNone/>
              <a:defRPr sz="2800">
                <a:solidFill>
                  <a:schemeClr val="bg1"/>
                </a:solidFill>
              </a:defRPr>
            </a:lvl1pPr>
            <a:lvl2pPr marL="449991" indent="0" algn="ctr">
              <a:buNone/>
              <a:defRPr sz="2000"/>
            </a:lvl2pPr>
            <a:lvl3pPr marL="900777" indent="0" algn="ctr">
              <a:buNone/>
              <a:defRPr sz="1867"/>
            </a:lvl3pPr>
            <a:lvl4pPr marL="1351209" indent="0" algn="ctr">
              <a:buNone/>
              <a:defRPr sz="1600"/>
            </a:lvl4pPr>
            <a:lvl5pPr marL="1801702" indent="0" algn="ctr">
              <a:buNone/>
              <a:defRPr sz="1600"/>
            </a:lvl5pPr>
            <a:lvl6pPr marL="2252342" indent="0" algn="ctr">
              <a:buNone/>
              <a:defRPr sz="1600"/>
            </a:lvl6pPr>
            <a:lvl7pPr marL="2702331" indent="0" algn="ctr">
              <a:buNone/>
              <a:defRPr sz="1600"/>
            </a:lvl7pPr>
            <a:lvl8pPr marL="3152561" indent="0" algn="ctr">
              <a:buNone/>
              <a:defRPr sz="1600"/>
            </a:lvl8pPr>
            <a:lvl9pPr marL="3603079" indent="0" algn="ctr">
              <a:buNone/>
              <a:defRPr sz="1600"/>
            </a:lvl9pPr>
          </a:lstStyle>
          <a:p>
            <a:r>
              <a:rPr lang="en-US" dirty="0"/>
              <a:t>Click to edit master subtitle style</a:t>
            </a:r>
          </a:p>
        </p:txBody>
      </p:sp>
      <p:cxnSp>
        <p:nvCxnSpPr>
          <p:cNvPr id="19" name="Straight Connector 18">
            <a:extLst>
              <a:ext uri="{FF2B5EF4-FFF2-40B4-BE49-F238E27FC236}">
                <a16:creationId xmlns:a16="http://schemas.microsoft.com/office/drawing/2014/main" id="{FD686C21-0A5C-40D7-B11F-0E2E93FBFB6B}"/>
              </a:ext>
            </a:extLst>
          </p:cNvPr>
          <p:cNvCxnSpPr>
            <a:cxnSpLocks/>
          </p:cNvCxnSpPr>
          <p:nvPr userDrawn="1"/>
        </p:nvCxnSpPr>
        <p:spPr>
          <a:xfrm>
            <a:off x="715897" y="2998372"/>
            <a:ext cx="4837179"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630DE4E5-4046-4336-A480-13C54C6C8F2D}"/>
              </a:ext>
            </a:extLst>
          </p:cNvPr>
          <p:cNvSpPr>
            <a:spLocks noGrp="1"/>
          </p:cNvSpPr>
          <p:nvPr userDrawn="1">
            <p:ph type="body" sz="quarter" idx="10" hasCustomPrompt="1"/>
          </p:nvPr>
        </p:nvSpPr>
        <p:spPr>
          <a:xfrm>
            <a:off x="595316" y="3751708"/>
            <a:ext cx="6080125" cy="401637"/>
          </a:xfrm>
        </p:spPr>
        <p:txBody>
          <a:bodyPr>
            <a:normAutofit/>
          </a:bodyPr>
          <a:lstStyle>
            <a:lvl1pPr marL="0" indent="0">
              <a:buNone/>
              <a:defRPr sz="2000">
                <a:solidFill>
                  <a:schemeClr val="bg1"/>
                </a:solidFill>
                <a:latin typeface="Lato" panose="020F0502020204030203" pitchFamily="34" charset="0"/>
              </a:defRPr>
            </a:lvl1pPr>
            <a:lvl2pPr marL="449991" indent="0">
              <a:buNone/>
              <a:defRPr/>
            </a:lvl2pPr>
            <a:lvl3pPr marL="900777" indent="0">
              <a:buNone/>
              <a:defRPr/>
            </a:lvl3pPr>
            <a:lvl4pPr marL="1351209" indent="0">
              <a:buNone/>
              <a:defRPr/>
            </a:lvl4pPr>
            <a:lvl5pPr marL="1801702" indent="0">
              <a:buNone/>
              <a:defRPr/>
            </a:lvl5pPr>
          </a:lstStyle>
          <a:p>
            <a:pPr lvl="0"/>
            <a:r>
              <a:rPr lang="en-US" dirty="0"/>
              <a:t>Insert speaker name</a:t>
            </a:r>
            <a:endParaRPr lang="en-IE" dirty="0"/>
          </a:p>
        </p:txBody>
      </p:sp>
      <p:sp>
        <p:nvSpPr>
          <p:cNvPr id="30" name="Text Placeholder 28">
            <a:extLst>
              <a:ext uri="{FF2B5EF4-FFF2-40B4-BE49-F238E27FC236}">
                <a16:creationId xmlns:a16="http://schemas.microsoft.com/office/drawing/2014/main" id="{F4CDE8C6-E5FA-4FE9-9049-5866C4C8EB1E}"/>
              </a:ext>
            </a:extLst>
          </p:cNvPr>
          <p:cNvSpPr>
            <a:spLocks noGrp="1"/>
          </p:cNvSpPr>
          <p:nvPr userDrawn="1">
            <p:ph type="body" sz="quarter" idx="11" hasCustomPrompt="1"/>
          </p:nvPr>
        </p:nvSpPr>
        <p:spPr>
          <a:xfrm>
            <a:off x="595316" y="4241692"/>
            <a:ext cx="6080125" cy="401637"/>
          </a:xfrm>
        </p:spPr>
        <p:txBody>
          <a:bodyPr>
            <a:normAutofit/>
          </a:bodyPr>
          <a:lstStyle>
            <a:lvl1pPr marL="0" indent="0">
              <a:buNone/>
              <a:defRPr sz="2000">
                <a:solidFill>
                  <a:schemeClr val="bg1"/>
                </a:solidFill>
                <a:latin typeface="Lato" panose="020F0502020204030203" pitchFamily="34" charset="0"/>
              </a:defRPr>
            </a:lvl1pPr>
            <a:lvl2pPr marL="449991" indent="0">
              <a:buNone/>
              <a:defRPr/>
            </a:lvl2pPr>
            <a:lvl3pPr marL="900777" indent="0">
              <a:buNone/>
              <a:defRPr/>
            </a:lvl3pPr>
            <a:lvl4pPr marL="1351209" indent="0">
              <a:buNone/>
              <a:defRPr/>
            </a:lvl4pPr>
            <a:lvl5pPr marL="1801702" indent="0">
              <a:buNone/>
              <a:defRPr/>
            </a:lvl5pPr>
          </a:lstStyle>
          <a:p>
            <a:pPr lvl="0"/>
            <a:r>
              <a:rPr lang="en-US" dirty="0"/>
              <a:t>Insert presentation date</a:t>
            </a:r>
            <a:endParaRPr lang="en-IE" dirty="0"/>
          </a:p>
        </p:txBody>
      </p:sp>
      <p:pic>
        <p:nvPicPr>
          <p:cNvPr id="13" name="Picture 12">
            <a:extLst>
              <a:ext uri="{FF2B5EF4-FFF2-40B4-BE49-F238E27FC236}">
                <a16:creationId xmlns:a16="http://schemas.microsoft.com/office/drawing/2014/main" id="{DC6F57CA-5331-4A41-9672-FB248A749D2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0821" y="4870164"/>
            <a:ext cx="5954619" cy="1474929"/>
          </a:xfrm>
          <a:prstGeom prst="rect">
            <a:avLst/>
          </a:prstGeom>
        </p:spPr>
      </p:pic>
      <p:pic>
        <p:nvPicPr>
          <p:cNvPr id="15" name="Picture 14">
            <a:extLst>
              <a:ext uri="{FF2B5EF4-FFF2-40B4-BE49-F238E27FC236}">
                <a16:creationId xmlns:a16="http://schemas.microsoft.com/office/drawing/2014/main" id="{7A4D0E87-FF65-44E8-9D00-BE13618862D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16698" y="776920"/>
            <a:ext cx="2779655" cy="416205"/>
          </a:xfrm>
          <a:prstGeom prst="rect">
            <a:avLst/>
          </a:prstGeom>
        </p:spPr>
      </p:pic>
    </p:spTree>
    <p:extLst>
      <p:ext uri="{BB962C8B-B14F-4D97-AF65-F5344CB8AC3E}">
        <p14:creationId xmlns:p14="http://schemas.microsoft.com/office/powerpoint/2010/main" val="38833476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2_Section_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511A6B9-8A2F-48DE-AEBE-F6B5E7C741AA}"/>
              </a:ext>
            </a:extLst>
          </p:cNvPr>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a:ext>
              </a:extLst>
            </a:blip>
            <a:srcRect/>
            <a:stretch>
              <a:fillRect l="3366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40" tIns="45719" rIns="90240" bIns="45719" rtlCol="0" anchor="ctr"/>
          <a:lstStyle/>
          <a:p>
            <a:pPr algn="ctr" defTabSz="900777"/>
            <a:endParaRPr lang="en-IE" sz="1867" dirty="0">
              <a:solidFill>
                <a:prstClr val="white"/>
              </a:solidFill>
            </a:endParaRPr>
          </a:p>
        </p:txBody>
      </p:sp>
      <p:grpSp>
        <p:nvGrpSpPr>
          <p:cNvPr id="29" name="Group 28">
            <a:extLst>
              <a:ext uri="{FF2B5EF4-FFF2-40B4-BE49-F238E27FC236}">
                <a16:creationId xmlns:a16="http://schemas.microsoft.com/office/drawing/2014/main" id="{C990638E-F6C0-4F3D-BB3B-270CDDADEFC1}"/>
              </a:ext>
            </a:extLst>
          </p:cNvPr>
          <p:cNvGrpSpPr/>
          <p:nvPr userDrawn="1"/>
        </p:nvGrpSpPr>
        <p:grpSpPr>
          <a:xfrm>
            <a:off x="8" y="-14400"/>
            <a:ext cx="7393903" cy="6872399"/>
            <a:chOff x="0" y="-14402"/>
            <a:chExt cx="7393902" cy="6872399"/>
          </a:xfrm>
        </p:grpSpPr>
        <p:sp>
          <p:nvSpPr>
            <p:cNvPr id="25" name="Freeform: Shape 24">
              <a:extLst>
                <a:ext uri="{FF2B5EF4-FFF2-40B4-BE49-F238E27FC236}">
                  <a16:creationId xmlns:a16="http://schemas.microsoft.com/office/drawing/2014/main" id="{8B6C54B1-8540-47D3-92AC-A76649B85DAA}"/>
                </a:ext>
              </a:extLst>
            </p:cNvPr>
            <p:cNvSpPr/>
            <p:nvPr userDrawn="1"/>
          </p:nvSpPr>
          <p:spPr>
            <a:xfrm>
              <a:off x="0" y="135214"/>
              <a:ext cx="7393902" cy="6722783"/>
            </a:xfrm>
            <a:custGeom>
              <a:avLst/>
              <a:gdLst>
                <a:gd name="connsiteX0" fmla="*/ 0 w 7393902"/>
                <a:gd name="connsiteY0" fmla="*/ 0 h 6722783"/>
                <a:gd name="connsiteX1" fmla="*/ 7393902 w 7393902"/>
                <a:gd name="connsiteY1" fmla="*/ 0 h 6722783"/>
                <a:gd name="connsiteX2" fmla="*/ 4751114 w 7393902"/>
                <a:gd name="connsiteY2" fmla="*/ 6722783 h 6722783"/>
                <a:gd name="connsiteX3" fmla="*/ 0 w 7393902"/>
                <a:gd name="connsiteY3" fmla="*/ 6722783 h 6722783"/>
                <a:gd name="connsiteX4" fmla="*/ 0 w 7393902"/>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3902" h="6722783">
                  <a:moveTo>
                    <a:pt x="0" y="0"/>
                  </a:moveTo>
                  <a:lnTo>
                    <a:pt x="7393902" y="0"/>
                  </a:lnTo>
                  <a:lnTo>
                    <a:pt x="4751114"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sp>
          <p:nvSpPr>
            <p:cNvPr id="28" name="Flowchart: Data 27">
              <a:extLst>
                <a:ext uri="{FF2B5EF4-FFF2-40B4-BE49-F238E27FC236}">
                  <a16:creationId xmlns:a16="http://schemas.microsoft.com/office/drawing/2014/main" id="{C08A6CC9-1D80-4046-B789-0A04EB7EDC33}"/>
                </a:ext>
              </a:extLst>
            </p:cNvPr>
            <p:cNvSpPr/>
            <p:nvPr userDrawn="1"/>
          </p:nvSpPr>
          <p:spPr>
            <a:xfrm>
              <a:off x="0" y="-14402"/>
              <a:ext cx="7286251" cy="687239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709"/>
                <a:gd name="connsiteY0" fmla="*/ 10000 h 10000"/>
                <a:gd name="connsiteX1" fmla="*/ 2000 w 12709"/>
                <a:gd name="connsiteY1" fmla="*/ 0 h 10000"/>
                <a:gd name="connsiteX2" fmla="*/ 12709 w 12709"/>
                <a:gd name="connsiteY2" fmla="*/ 0 h 10000"/>
                <a:gd name="connsiteX3" fmla="*/ 8000 w 12709"/>
                <a:gd name="connsiteY3" fmla="*/ 10000 h 10000"/>
                <a:gd name="connsiteX4" fmla="*/ 0 w 12709"/>
                <a:gd name="connsiteY4" fmla="*/ 10000 h 10000"/>
                <a:gd name="connsiteX0" fmla="*/ 0 w 12709"/>
                <a:gd name="connsiteY0" fmla="*/ 10021 h 10021"/>
                <a:gd name="connsiteX1" fmla="*/ 0 w 12709"/>
                <a:gd name="connsiteY1" fmla="*/ 0 h 10021"/>
                <a:gd name="connsiteX2" fmla="*/ 12709 w 12709"/>
                <a:gd name="connsiteY2" fmla="*/ 21 h 10021"/>
                <a:gd name="connsiteX3" fmla="*/ 8000 w 12709"/>
                <a:gd name="connsiteY3" fmla="*/ 10021 h 10021"/>
                <a:gd name="connsiteX4" fmla="*/ 0 w 12709"/>
                <a:gd name="connsiteY4" fmla="*/ 10021 h 10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9" h="10021">
                  <a:moveTo>
                    <a:pt x="0" y="10021"/>
                  </a:moveTo>
                  <a:lnTo>
                    <a:pt x="0" y="0"/>
                  </a:lnTo>
                  <a:lnTo>
                    <a:pt x="12709" y="21"/>
                  </a:lnTo>
                  <a:lnTo>
                    <a:pt x="8000" y="10021"/>
                  </a:lnTo>
                  <a:lnTo>
                    <a:pt x="0" y="1002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grpSp>
      <p:sp>
        <p:nvSpPr>
          <p:cNvPr id="2" name="Title 1"/>
          <p:cNvSpPr>
            <a:spLocks noGrp="1"/>
          </p:cNvSpPr>
          <p:nvPr userDrawn="1">
            <p:ph type="ctrTitle"/>
          </p:nvPr>
        </p:nvSpPr>
        <p:spPr>
          <a:xfrm>
            <a:off x="596900" y="1140140"/>
            <a:ext cx="5346701" cy="1369983"/>
          </a:xfrm>
        </p:spPr>
        <p:txBody>
          <a:bodyPr anchor="b">
            <a:normAutofit/>
          </a:bodyPr>
          <a:lstStyle>
            <a:lvl1pPr algn="l">
              <a:defRPr sz="4400">
                <a:solidFill>
                  <a:schemeClr val="bg1"/>
                </a:solidFill>
                <a:latin typeface="Lato" panose="020F0502020204030203" pitchFamily="34" charset="0"/>
              </a:defRPr>
            </a:lvl1pPr>
          </a:lstStyle>
          <a:p>
            <a:r>
              <a:rPr lang="en-US" dirty="0"/>
              <a:t>Click to edit Master title style</a:t>
            </a:r>
          </a:p>
        </p:txBody>
      </p:sp>
      <p:sp>
        <p:nvSpPr>
          <p:cNvPr id="3" name="Subtitle 2"/>
          <p:cNvSpPr>
            <a:spLocks noGrp="1"/>
          </p:cNvSpPr>
          <p:nvPr userDrawn="1">
            <p:ph type="subTitle" idx="1"/>
          </p:nvPr>
        </p:nvSpPr>
        <p:spPr>
          <a:xfrm>
            <a:off x="596900" y="2690274"/>
            <a:ext cx="4371165" cy="1125127"/>
          </a:xfrm>
        </p:spPr>
        <p:txBody>
          <a:bodyPr/>
          <a:lstStyle>
            <a:lvl1pPr marL="0" indent="0" algn="l">
              <a:buNone/>
              <a:defRPr sz="2400">
                <a:solidFill>
                  <a:schemeClr val="bg1"/>
                </a:solidFill>
              </a:defRPr>
            </a:lvl1pPr>
            <a:lvl2pPr marL="449991" indent="0" algn="ctr">
              <a:buNone/>
              <a:defRPr sz="2000"/>
            </a:lvl2pPr>
            <a:lvl3pPr marL="900777" indent="0" algn="ctr">
              <a:buNone/>
              <a:defRPr sz="1867"/>
            </a:lvl3pPr>
            <a:lvl4pPr marL="1351209" indent="0" algn="ctr">
              <a:buNone/>
              <a:defRPr sz="1600"/>
            </a:lvl4pPr>
            <a:lvl5pPr marL="1801702" indent="0" algn="ctr">
              <a:buNone/>
              <a:defRPr sz="1600"/>
            </a:lvl5pPr>
            <a:lvl6pPr marL="2252342" indent="0" algn="ctr">
              <a:buNone/>
              <a:defRPr sz="1600"/>
            </a:lvl6pPr>
            <a:lvl7pPr marL="2702331" indent="0" algn="ctr">
              <a:buNone/>
              <a:defRPr sz="1600"/>
            </a:lvl7pPr>
            <a:lvl8pPr marL="3152561" indent="0" algn="ctr">
              <a:buNone/>
              <a:defRPr sz="1600"/>
            </a:lvl8pPr>
            <a:lvl9pPr marL="360307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0373CBC-645F-446F-B5CD-2F8A4C73B9EB}"/>
              </a:ext>
            </a:extLst>
          </p:cNvPr>
          <p:cNvCxnSpPr>
            <a:cxnSpLocks/>
          </p:cNvCxnSpPr>
          <p:nvPr userDrawn="1"/>
        </p:nvCxnSpPr>
        <p:spPr>
          <a:xfrm>
            <a:off x="707680" y="2538691"/>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E39BA51-5230-476A-9FE6-F7F460571E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42118" y="5762973"/>
            <a:ext cx="760719" cy="760719"/>
          </a:xfrm>
          <a:prstGeom prst="rect">
            <a:avLst/>
          </a:prstGeom>
        </p:spPr>
      </p:pic>
    </p:spTree>
    <p:extLst>
      <p:ext uri="{BB962C8B-B14F-4D97-AF65-F5344CB8AC3E}">
        <p14:creationId xmlns:p14="http://schemas.microsoft.com/office/powerpoint/2010/main" val="2177126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3_Section_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511A6B9-8A2F-48DE-AEBE-F6B5E7C741AA}"/>
              </a:ext>
            </a:extLst>
          </p:cNvPr>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a:ext>
              </a:extLst>
            </a:blip>
            <a:srcRect/>
            <a:stretch>
              <a:fillRect l="262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40" tIns="45719" rIns="90240" bIns="45719" rtlCol="0" anchor="ctr"/>
          <a:lstStyle/>
          <a:p>
            <a:pPr algn="ctr" defTabSz="900777"/>
            <a:endParaRPr lang="en-IE" sz="1867" dirty="0">
              <a:solidFill>
                <a:prstClr val="white"/>
              </a:solidFill>
            </a:endParaRPr>
          </a:p>
        </p:txBody>
      </p:sp>
      <p:grpSp>
        <p:nvGrpSpPr>
          <p:cNvPr id="29" name="Group 28">
            <a:extLst>
              <a:ext uri="{FF2B5EF4-FFF2-40B4-BE49-F238E27FC236}">
                <a16:creationId xmlns:a16="http://schemas.microsoft.com/office/drawing/2014/main" id="{C990638E-F6C0-4F3D-BB3B-270CDDADEFC1}"/>
              </a:ext>
            </a:extLst>
          </p:cNvPr>
          <p:cNvGrpSpPr/>
          <p:nvPr userDrawn="1"/>
        </p:nvGrpSpPr>
        <p:grpSpPr>
          <a:xfrm>
            <a:off x="8" y="-14400"/>
            <a:ext cx="7393903" cy="6872399"/>
            <a:chOff x="0" y="-14402"/>
            <a:chExt cx="7393902" cy="6872399"/>
          </a:xfrm>
        </p:grpSpPr>
        <p:sp>
          <p:nvSpPr>
            <p:cNvPr id="25" name="Freeform: Shape 24">
              <a:extLst>
                <a:ext uri="{FF2B5EF4-FFF2-40B4-BE49-F238E27FC236}">
                  <a16:creationId xmlns:a16="http://schemas.microsoft.com/office/drawing/2014/main" id="{8B6C54B1-8540-47D3-92AC-A76649B85DAA}"/>
                </a:ext>
              </a:extLst>
            </p:cNvPr>
            <p:cNvSpPr/>
            <p:nvPr userDrawn="1"/>
          </p:nvSpPr>
          <p:spPr>
            <a:xfrm>
              <a:off x="0" y="135214"/>
              <a:ext cx="7393902" cy="6722783"/>
            </a:xfrm>
            <a:custGeom>
              <a:avLst/>
              <a:gdLst>
                <a:gd name="connsiteX0" fmla="*/ 0 w 7393902"/>
                <a:gd name="connsiteY0" fmla="*/ 0 h 6722783"/>
                <a:gd name="connsiteX1" fmla="*/ 7393902 w 7393902"/>
                <a:gd name="connsiteY1" fmla="*/ 0 h 6722783"/>
                <a:gd name="connsiteX2" fmla="*/ 4751114 w 7393902"/>
                <a:gd name="connsiteY2" fmla="*/ 6722783 h 6722783"/>
                <a:gd name="connsiteX3" fmla="*/ 0 w 7393902"/>
                <a:gd name="connsiteY3" fmla="*/ 6722783 h 6722783"/>
                <a:gd name="connsiteX4" fmla="*/ 0 w 7393902"/>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3902" h="6722783">
                  <a:moveTo>
                    <a:pt x="0" y="0"/>
                  </a:moveTo>
                  <a:lnTo>
                    <a:pt x="7393902" y="0"/>
                  </a:lnTo>
                  <a:lnTo>
                    <a:pt x="4751114"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sp>
          <p:nvSpPr>
            <p:cNvPr id="28" name="Flowchart: Data 27">
              <a:extLst>
                <a:ext uri="{FF2B5EF4-FFF2-40B4-BE49-F238E27FC236}">
                  <a16:creationId xmlns:a16="http://schemas.microsoft.com/office/drawing/2014/main" id="{C08A6CC9-1D80-4046-B789-0A04EB7EDC33}"/>
                </a:ext>
              </a:extLst>
            </p:cNvPr>
            <p:cNvSpPr/>
            <p:nvPr userDrawn="1"/>
          </p:nvSpPr>
          <p:spPr>
            <a:xfrm>
              <a:off x="0" y="-14402"/>
              <a:ext cx="7286251" cy="687239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709"/>
                <a:gd name="connsiteY0" fmla="*/ 10000 h 10000"/>
                <a:gd name="connsiteX1" fmla="*/ 2000 w 12709"/>
                <a:gd name="connsiteY1" fmla="*/ 0 h 10000"/>
                <a:gd name="connsiteX2" fmla="*/ 12709 w 12709"/>
                <a:gd name="connsiteY2" fmla="*/ 0 h 10000"/>
                <a:gd name="connsiteX3" fmla="*/ 8000 w 12709"/>
                <a:gd name="connsiteY3" fmla="*/ 10000 h 10000"/>
                <a:gd name="connsiteX4" fmla="*/ 0 w 12709"/>
                <a:gd name="connsiteY4" fmla="*/ 10000 h 10000"/>
                <a:gd name="connsiteX0" fmla="*/ 0 w 12709"/>
                <a:gd name="connsiteY0" fmla="*/ 10021 h 10021"/>
                <a:gd name="connsiteX1" fmla="*/ 0 w 12709"/>
                <a:gd name="connsiteY1" fmla="*/ 0 h 10021"/>
                <a:gd name="connsiteX2" fmla="*/ 12709 w 12709"/>
                <a:gd name="connsiteY2" fmla="*/ 21 h 10021"/>
                <a:gd name="connsiteX3" fmla="*/ 8000 w 12709"/>
                <a:gd name="connsiteY3" fmla="*/ 10021 h 10021"/>
                <a:gd name="connsiteX4" fmla="*/ 0 w 12709"/>
                <a:gd name="connsiteY4" fmla="*/ 10021 h 10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9" h="10021">
                  <a:moveTo>
                    <a:pt x="0" y="10021"/>
                  </a:moveTo>
                  <a:lnTo>
                    <a:pt x="0" y="0"/>
                  </a:lnTo>
                  <a:lnTo>
                    <a:pt x="12709" y="21"/>
                  </a:lnTo>
                  <a:lnTo>
                    <a:pt x="8000" y="10021"/>
                  </a:lnTo>
                  <a:lnTo>
                    <a:pt x="0" y="1002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grpSp>
      <p:sp>
        <p:nvSpPr>
          <p:cNvPr id="2" name="Title 1"/>
          <p:cNvSpPr>
            <a:spLocks noGrp="1"/>
          </p:cNvSpPr>
          <p:nvPr userDrawn="1">
            <p:ph type="ctrTitle"/>
          </p:nvPr>
        </p:nvSpPr>
        <p:spPr>
          <a:xfrm>
            <a:off x="596900" y="1140140"/>
            <a:ext cx="5346701" cy="1369983"/>
          </a:xfrm>
        </p:spPr>
        <p:txBody>
          <a:bodyPr anchor="b">
            <a:normAutofit/>
          </a:bodyPr>
          <a:lstStyle>
            <a:lvl1pPr algn="l">
              <a:defRPr sz="4400">
                <a:solidFill>
                  <a:schemeClr val="bg1"/>
                </a:solidFill>
                <a:latin typeface="Lato" panose="020F0502020204030203" pitchFamily="34" charset="0"/>
              </a:defRPr>
            </a:lvl1pPr>
          </a:lstStyle>
          <a:p>
            <a:r>
              <a:rPr lang="en-US" dirty="0"/>
              <a:t>Click to edit Master title style</a:t>
            </a:r>
          </a:p>
        </p:txBody>
      </p:sp>
      <p:sp>
        <p:nvSpPr>
          <p:cNvPr id="3" name="Subtitle 2"/>
          <p:cNvSpPr>
            <a:spLocks noGrp="1"/>
          </p:cNvSpPr>
          <p:nvPr userDrawn="1">
            <p:ph type="subTitle" idx="1"/>
          </p:nvPr>
        </p:nvSpPr>
        <p:spPr>
          <a:xfrm>
            <a:off x="596900" y="2690274"/>
            <a:ext cx="4371165" cy="1125127"/>
          </a:xfrm>
        </p:spPr>
        <p:txBody>
          <a:bodyPr/>
          <a:lstStyle>
            <a:lvl1pPr marL="0" indent="0" algn="l">
              <a:buNone/>
              <a:defRPr sz="2400">
                <a:solidFill>
                  <a:schemeClr val="bg1"/>
                </a:solidFill>
              </a:defRPr>
            </a:lvl1pPr>
            <a:lvl2pPr marL="449991" indent="0" algn="ctr">
              <a:buNone/>
              <a:defRPr sz="2000"/>
            </a:lvl2pPr>
            <a:lvl3pPr marL="900777" indent="0" algn="ctr">
              <a:buNone/>
              <a:defRPr sz="1867"/>
            </a:lvl3pPr>
            <a:lvl4pPr marL="1351209" indent="0" algn="ctr">
              <a:buNone/>
              <a:defRPr sz="1600"/>
            </a:lvl4pPr>
            <a:lvl5pPr marL="1801702" indent="0" algn="ctr">
              <a:buNone/>
              <a:defRPr sz="1600"/>
            </a:lvl5pPr>
            <a:lvl6pPr marL="2252342" indent="0" algn="ctr">
              <a:buNone/>
              <a:defRPr sz="1600"/>
            </a:lvl6pPr>
            <a:lvl7pPr marL="2702331" indent="0" algn="ctr">
              <a:buNone/>
              <a:defRPr sz="1600"/>
            </a:lvl7pPr>
            <a:lvl8pPr marL="3152561" indent="0" algn="ctr">
              <a:buNone/>
              <a:defRPr sz="1600"/>
            </a:lvl8pPr>
            <a:lvl9pPr marL="360307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0373CBC-645F-446F-B5CD-2F8A4C73B9EB}"/>
              </a:ext>
            </a:extLst>
          </p:cNvPr>
          <p:cNvCxnSpPr>
            <a:cxnSpLocks/>
          </p:cNvCxnSpPr>
          <p:nvPr userDrawn="1"/>
        </p:nvCxnSpPr>
        <p:spPr>
          <a:xfrm>
            <a:off x="707680" y="2538691"/>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E39BA51-5230-476A-9FE6-F7F460571E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42118" y="5762973"/>
            <a:ext cx="760719" cy="760719"/>
          </a:xfrm>
          <a:prstGeom prst="rect">
            <a:avLst/>
          </a:prstGeom>
        </p:spPr>
      </p:pic>
    </p:spTree>
    <p:extLst>
      <p:ext uri="{BB962C8B-B14F-4D97-AF65-F5344CB8AC3E}">
        <p14:creationId xmlns:p14="http://schemas.microsoft.com/office/powerpoint/2010/main" val="14566906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4_Section_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511A6B9-8A2F-48DE-AEBE-F6B5E7C741AA}"/>
              </a:ext>
            </a:extLst>
          </p:cNvPr>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a:ext>
              </a:extLst>
            </a:blip>
            <a:srcRect/>
            <a:stretch>
              <a:fillRect l="262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40" tIns="45719" rIns="90240" bIns="45719" rtlCol="0" anchor="ctr"/>
          <a:lstStyle/>
          <a:p>
            <a:pPr algn="ctr" defTabSz="900777"/>
            <a:endParaRPr lang="en-IE" sz="1867" dirty="0">
              <a:solidFill>
                <a:prstClr val="white"/>
              </a:solidFill>
            </a:endParaRPr>
          </a:p>
        </p:txBody>
      </p:sp>
      <p:grpSp>
        <p:nvGrpSpPr>
          <p:cNvPr id="29" name="Group 28">
            <a:extLst>
              <a:ext uri="{FF2B5EF4-FFF2-40B4-BE49-F238E27FC236}">
                <a16:creationId xmlns:a16="http://schemas.microsoft.com/office/drawing/2014/main" id="{C990638E-F6C0-4F3D-BB3B-270CDDADEFC1}"/>
              </a:ext>
            </a:extLst>
          </p:cNvPr>
          <p:cNvGrpSpPr/>
          <p:nvPr userDrawn="1"/>
        </p:nvGrpSpPr>
        <p:grpSpPr>
          <a:xfrm>
            <a:off x="8" y="-14400"/>
            <a:ext cx="7393903" cy="6872399"/>
            <a:chOff x="0" y="-14402"/>
            <a:chExt cx="7393902" cy="6872399"/>
          </a:xfrm>
        </p:grpSpPr>
        <p:sp>
          <p:nvSpPr>
            <p:cNvPr id="25" name="Freeform: Shape 24">
              <a:extLst>
                <a:ext uri="{FF2B5EF4-FFF2-40B4-BE49-F238E27FC236}">
                  <a16:creationId xmlns:a16="http://schemas.microsoft.com/office/drawing/2014/main" id="{8B6C54B1-8540-47D3-92AC-A76649B85DAA}"/>
                </a:ext>
              </a:extLst>
            </p:cNvPr>
            <p:cNvSpPr/>
            <p:nvPr userDrawn="1"/>
          </p:nvSpPr>
          <p:spPr>
            <a:xfrm>
              <a:off x="0" y="135214"/>
              <a:ext cx="7393902" cy="6722783"/>
            </a:xfrm>
            <a:custGeom>
              <a:avLst/>
              <a:gdLst>
                <a:gd name="connsiteX0" fmla="*/ 0 w 7393902"/>
                <a:gd name="connsiteY0" fmla="*/ 0 h 6722783"/>
                <a:gd name="connsiteX1" fmla="*/ 7393902 w 7393902"/>
                <a:gd name="connsiteY1" fmla="*/ 0 h 6722783"/>
                <a:gd name="connsiteX2" fmla="*/ 4751114 w 7393902"/>
                <a:gd name="connsiteY2" fmla="*/ 6722783 h 6722783"/>
                <a:gd name="connsiteX3" fmla="*/ 0 w 7393902"/>
                <a:gd name="connsiteY3" fmla="*/ 6722783 h 6722783"/>
                <a:gd name="connsiteX4" fmla="*/ 0 w 7393902"/>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3902" h="6722783">
                  <a:moveTo>
                    <a:pt x="0" y="0"/>
                  </a:moveTo>
                  <a:lnTo>
                    <a:pt x="7393902" y="0"/>
                  </a:lnTo>
                  <a:lnTo>
                    <a:pt x="4751114"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sp>
          <p:nvSpPr>
            <p:cNvPr id="28" name="Flowchart: Data 27">
              <a:extLst>
                <a:ext uri="{FF2B5EF4-FFF2-40B4-BE49-F238E27FC236}">
                  <a16:creationId xmlns:a16="http://schemas.microsoft.com/office/drawing/2014/main" id="{C08A6CC9-1D80-4046-B789-0A04EB7EDC33}"/>
                </a:ext>
              </a:extLst>
            </p:cNvPr>
            <p:cNvSpPr/>
            <p:nvPr userDrawn="1"/>
          </p:nvSpPr>
          <p:spPr>
            <a:xfrm>
              <a:off x="0" y="-14402"/>
              <a:ext cx="7286251" cy="687239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709"/>
                <a:gd name="connsiteY0" fmla="*/ 10000 h 10000"/>
                <a:gd name="connsiteX1" fmla="*/ 2000 w 12709"/>
                <a:gd name="connsiteY1" fmla="*/ 0 h 10000"/>
                <a:gd name="connsiteX2" fmla="*/ 12709 w 12709"/>
                <a:gd name="connsiteY2" fmla="*/ 0 h 10000"/>
                <a:gd name="connsiteX3" fmla="*/ 8000 w 12709"/>
                <a:gd name="connsiteY3" fmla="*/ 10000 h 10000"/>
                <a:gd name="connsiteX4" fmla="*/ 0 w 12709"/>
                <a:gd name="connsiteY4" fmla="*/ 10000 h 10000"/>
                <a:gd name="connsiteX0" fmla="*/ 0 w 12709"/>
                <a:gd name="connsiteY0" fmla="*/ 10021 h 10021"/>
                <a:gd name="connsiteX1" fmla="*/ 0 w 12709"/>
                <a:gd name="connsiteY1" fmla="*/ 0 h 10021"/>
                <a:gd name="connsiteX2" fmla="*/ 12709 w 12709"/>
                <a:gd name="connsiteY2" fmla="*/ 21 h 10021"/>
                <a:gd name="connsiteX3" fmla="*/ 8000 w 12709"/>
                <a:gd name="connsiteY3" fmla="*/ 10021 h 10021"/>
                <a:gd name="connsiteX4" fmla="*/ 0 w 12709"/>
                <a:gd name="connsiteY4" fmla="*/ 10021 h 10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9" h="10021">
                  <a:moveTo>
                    <a:pt x="0" y="10021"/>
                  </a:moveTo>
                  <a:lnTo>
                    <a:pt x="0" y="0"/>
                  </a:lnTo>
                  <a:lnTo>
                    <a:pt x="12709" y="21"/>
                  </a:lnTo>
                  <a:lnTo>
                    <a:pt x="8000" y="10021"/>
                  </a:lnTo>
                  <a:lnTo>
                    <a:pt x="0" y="1002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grpSp>
      <p:sp>
        <p:nvSpPr>
          <p:cNvPr id="2" name="Title 1"/>
          <p:cNvSpPr>
            <a:spLocks noGrp="1"/>
          </p:cNvSpPr>
          <p:nvPr userDrawn="1">
            <p:ph type="ctrTitle"/>
          </p:nvPr>
        </p:nvSpPr>
        <p:spPr>
          <a:xfrm>
            <a:off x="596900" y="1140140"/>
            <a:ext cx="5346701" cy="1369983"/>
          </a:xfrm>
        </p:spPr>
        <p:txBody>
          <a:bodyPr anchor="b">
            <a:normAutofit/>
          </a:bodyPr>
          <a:lstStyle>
            <a:lvl1pPr algn="l">
              <a:defRPr sz="4400">
                <a:solidFill>
                  <a:schemeClr val="bg1"/>
                </a:solidFill>
                <a:latin typeface="Lato" panose="020F0502020204030203" pitchFamily="34" charset="0"/>
              </a:defRPr>
            </a:lvl1pPr>
          </a:lstStyle>
          <a:p>
            <a:r>
              <a:rPr lang="en-US" dirty="0"/>
              <a:t>Click to edit Master title style</a:t>
            </a:r>
          </a:p>
        </p:txBody>
      </p:sp>
      <p:sp>
        <p:nvSpPr>
          <p:cNvPr id="3" name="Subtitle 2"/>
          <p:cNvSpPr>
            <a:spLocks noGrp="1"/>
          </p:cNvSpPr>
          <p:nvPr userDrawn="1">
            <p:ph type="subTitle" idx="1"/>
          </p:nvPr>
        </p:nvSpPr>
        <p:spPr>
          <a:xfrm>
            <a:off x="596900" y="2690274"/>
            <a:ext cx="4371165" cy="1125127"/>
          </a:xfrm>
        </p:spPr>
        <p:txBody>
          <a:bodyPr/>
          <a:lstStyle>
            <a:lvl1pPr marL="0" indent="0" algn="l">
              <a:buNone/>
              <a:defRPr sz="2400">
                <a:solidFill>
                  <a:schemeClr val="bg1"/>
                </a:solidFill>
              </a:defRPr>
            </a:lvl1pPr>
            <a:lvl2pPr marL="449991" indent="0" algn="ctr">
              <a:buNone/>
              <a:defRPr sz="2000"/>
            </a:lvl2pPr>
            <a:lvl3pPr marL="900777" indent="0" algn="ctr">
              <a:buNone/>
              <a:defRPr sz="1867"/>
            </a:lvl3pPr>
            <a:lvl4pPr marL="1351209" indent="0" algn="ctr">
              <a:buNone/>
              <a:defRPr sz="1600"/>
            </a:lvl4pPr>
            <a:lvl5pPr marL="1801702" indent="0" algn="ctr">
              <a:buNone/>
              <a:defRPr sz="1600"/>
            </a:lvl5pPr>
            <a:lvl6pPr marL="2252342" indent="0" algn="ctr">
              <a:buNone/>
              <a:defRPr sz="1600"/>
            </a:lvl6pPr>
            <a:lvl7pPr marL="2702331" indent="0" algn="ctr">
              <a:buNone/>
              <a:defRPr sz="1600"/>
            </a:lvl7pPr>
            <a:lvl8pPr marL="3152561" indent="0" algn="ctr">
              <a:buNone/>
              <a:defRPr sz="1600"/>
            </a:lvl8pPr>
            <a:lvl9pPr marL="360307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0373CBC-645F-446F-B5CD-2F8A4C73B9EB}"/>
              </a:ext>
            </a:extLst>
          </p:cNvPr>
          <p:cNvCxnSpPr>
            <a:cxnSpLocks/>
          </p:cNvCxnSpPr>
          <p:nvPr userDrawn="1"/>
        </p:nvCxnSpPr>
        <p:spPr>
          <a:xfrm>
            <a:off x="707680" y="2538691"/>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E39BA51-5230-476A-9FE6-F7F460571E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42118" y="5762973"/>
            <a:ext cx="760719" cy="760719"/>
          </a:xfrm>
          <a:prstGeom prst="rect">
            <a:avLst/>
          </a:prstGeom>
        </p:spPr>
      </p:pic>
    </p:spTree>
    <p:extLst>
      <p:ext uri="{BB962C8B-B14F-4D97-AF65-F5344CB8AC3E}">
        <p14:creationId xmlns:p14="http://schemas.microsoft.com/office/powerpoint/2010/main" val="31396317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5_Section_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511A6B9-8A2F-48DE-AEBE-F6B5E7C741AA}"/>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40" tIns="45719" rIns="90240" bIns="45719" rtlCol="0" anchor="ctr"/>
          <a:lstStyle/>
          <a:p>
            <a:pPr algn="ctr" defTabSz="900777"/>
            <a:endParaRPr lang="en-IE" sz="1867" dirty="0">
              <a:solidFill>
                <a:prstClr val="white"/>
              </a:solidFill>
            </a:endParaRPr>
          </a:p>
        </p:txBody>
      </p:sp>
      <p:grpSp>
        <p:nvGrpSpPr>
          <p:cNvPr id="29" name="Group 28">
            <a:extLst>
              <a:ext uri="{FF2B5EF4-FFF2-40B4-BE49-F238E27FC236}">
                <a16:creationId xmlns:a16="http://schemas.microsoft.com/office/drawing/2014/main" id="{C990638E-F6C0-4F3D-BB3B-270CDDADEFC1}"/>
              </a:ext>
            </a:extLst>
          </p:cNvPr>
          <p:cNvGrpSpPr/>
          <p:nvPr userDrawn="1"/>
        </p:nvGrpSpPr>
        <p:grpSpPr>
          <a:xfrm>
            <a:off x="8" y="-14400"/>
            <a:ext cx="7393903" cy="6872399"/>
            <a:chOff x="0" y="-14402"/>
            <a:chExt cx="7393902" cy="6872399"/>
          </a:xfrm>
        </p:grpSpPr>
        <p:sp>
          <p:nvSpPr>
            <p:cNvPr id="25" name="Freeform: Shape 24">
              <a:extLst>
                <a:ext uri="{FF2B5EF4-FFF2-40B4-BE49-F238E27FC236}">
                  <a16:creationId xmlns:a16="http://schemas.microsoft.com/office/drawing/2014/main" id="{8B6C54B1-8540-47D3-92AC-A76649B85DAA}"/>
                </a:ext>
              </a:extLst>
            </p:cNvPr>
            <p:cNvSpPr/>
            <p:nvPr userDrawn="1"/>
          </p:nvSpPr>
          <p:spPr>
            <a:xfrm>
              <a:off x="0" y="135214"/>
              <a:ext cx="7393902" cy="6722783"/>
            </a:xfrm>
            <a:custGeom>
              <a:avLst/>
              <a:gdLst>
                <a:gd name="connsiteX0" fmla="*/ 0 w 7393902"/>
                <a:gd name="connsiteY0" fmla="*/ 0 h 6722783"/>
                <a:gd name="connsiteX1" fmla="*/ 7393902 w 7393902"/>
                <a:gd name="connsiteY1" fmla="*/ 0 h 6722783"/>
                <a:gd name="connsiteX2" fmla="*/ 4751114 w 7393902"/>
                <a:gd name="connsiteY2" fmla="*/ 6722783 h 6722783"/>
                <a:gd name="connsiteX3" fmla="*/ 0 w 7393902"/>
                <a:gd name="connsiteY3" fmla="*/ 6722783 h 6722783"/>
                <a:gd name="connsiteX4" fmla="*/ 0 w 7393902"/>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3902" h="6722783">
                  <a:moveTo>
                    <a:pt x="0" y="0"/>
                  </a:moveTo>
                  <a:lnTo>
                    <a:pt x="7393902" y="0"/>
                  </a:lnTo>
                  <a:lnTo>
                    <a:pt x="4751114"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sp>
          <p:nvSpPr>
            <p:cNvPr id="28" name="Flowchart: Data 27">
              <a:extLst>
                <a:ext uri="{FF2B5EF4-FFF2-40B4-BE49-F238E27FC236}">
                  <a16:creationId xmlns:a16="http://schemas.microsoft.com/office/drawing/2014/main" id="{C08A6CC9-1D80-4046-B789-0A04EB7EDC33}"/>
                </a:ext>
              </a:extLst>
            </p:cNvPr>
            <p:cNvSpPr/>
            <p:nvPr userDrawn="1"/>
          </p:nvSpPr>
          <p:spPr>
            <a:xfrm>
              <a:off x="0" y="-14402"/>
              <a:ext cx="7286251" cy="687239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709"/>
                <a:gd name="connsiteY0" fmla="*/ 10000 h 10000"/>
                <a:gd name="connsiteX1" fmla="*/ 2000 w 12709"/>
                <a:gd name="connsiteY1" fmla="*/ 0 h 10000"/>
                <a:gd name="connsiteX2" fmla="*/ 12709 w 12709"/>
                <a:gd name="connsiteY2" fmla="*/ 0 h 10000"/>
                <a:gd name="connsiteX3" fmla="*/ 8000 w 12709"/>
                <a:gd name="connsiteY3" fmla="*/ 10000 h 10000"/>
                <a:gd name="connsiteX4" fmla="*/ 0 w 12709"/>
                <a:gd name="connsiteY4" fmla="*/ 10000 h 10000"/>
                <a:gd name="connsiteX0" fmla="*/ 0 w 12709"/>
                <a:gd name="connsiteY0" fmla="*/ 10021 h 10021"/>
                <a:gd name="connsiteX1" fmla="*/ 0 w 12709"/>
                <a:gd name="connsiteY1" fmla="*/ 0 h 10021"/>
                <a:gd name="connsiteX2" fmla="*/ 12709 w 12709"/>
                <a:gd name="connsiteY2" fmla="*/ 21 h 10021"/>
                <a:gd name="connsiteX3" fmla="*/ 8000 w 12709"/>
                <a:gd name="connsiteY3" fmla="*/ 10021 h 10021"/>
                <a:gd name="connsiteX4" fmla="*/ 0 w 12709"/>
                <a:gd name="connsiteY4" fmla="*/ 10021 h 10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9" h="10021">
                  <a:moveTo>
                    <a:pt x="0" y="10021"/>
                  </a:moveTo>
                  <a:lnTo>
                    <a:pt x="0" y="0"/>
                  </a:lnTo>
                  <a:lnTo>
                    <a:pt x="12709" y="21"/>
                  </a:lnTo>
                  <a:lnTo>
                    <a:pt x="8000" y="10021"/>
                  </a:lnTo>
                  <a:lnTo>
                    <a:pt x="0" y="1002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grpSp>
      <p:sp>
        <p:nvSpPr>
          <p:cNvPr id="2" name="Title 1"/>
          <p:cNvSpPr>
            <a:spLocks noGrp="1"/>
          </p:cNvSpPr>
          <p:nvPr userDrawn="1">
            <p:ph type="ctrTitle"/>
          </p:nvPr>
        </p:nvSpPr>
        <p:spPr>
          <a:xfrm>
            <a:off x="596900" y="1140140"/>
            <a:ext cx="5346701" cy="1369983"/>
          </a:xfrm>
        </p:spPr>
        <p:txBody>
          <a:bodyPr anchor="b">
            <a:normAutofit/>
          </a:bodyPr>
          <a:lstStyle>
            <a:lvl1pPr algn="l">
              <a:defRPr sz="4400">
                <a:solidFill>
                  <a:schemeClr val="bg1"/>
                </a:solidFill>
                <a:latin typeface="Lato" panose="020F0502020204030203" pitchFamily="34" charset="0"/>
              </a:defRPr>
            </a:lvl1pPr>
          </a:lstStyle>
          <a:p>
            <a:r>
              <a:rPr lang="en-US" dirty="0"/>
              <a:t>Click to edit Master title style</a:t>
            </a:r>
          </a:p>
        </p:txBody>
      </p:sp>
      <p:sp>
        <p:nvSpPr>
          <p:cNvPr id="3" name="Subtitle 2"/>
          <p:cNvSpPr>
            <a:spLocks noGrp="1"/>
          </p:cNvSpPr>
          <p:nvPr userDrawn="1">
            <p:ph type="subTitle" idx="1"/>
          </p:nvPr>
        </p:nvSpPr>
        <p:spPr>
          <a:xfrm>
            <a:off x="596900" y="2690274"/>
            <a:ext cx="4371165" cy="1125127"/>
          </a:xfrm>
        </p:spPr>
        <p:txBody>
          <a:bodyPr/>
          <a:lstStyle>
            <a:lvl1pPr marL="0" indent="0" algn="l">
              <a:buNone/>
              <a:defRPr sz="2400">
                <a:solidFill>
                  <a:schemeClr val="bg1"/>
                </a:solidFill>
              </a:defRPr>
            </a:lvl1pPr>
            <a:lvl2pPr marL="449991" indent="0" algn="ctr">
              <a:buNone/>
              <a:defRPr sz="2000"/>
            </a:lvl2pPr>
            <a:lvl3pPr marL="900777" indent="0" algn="ctr">
              <a:buNone/>
              <a:defRPr sz="1867"/>
            </a:lvl3pPr>
            <a:lvl4pPr marL="1351209" indent="0" algn="ctr">
              <a:buNone/>
              <a:defRPr sz="1600"/>
            </a:lvl4pPr>
            <a:lvl5pPr marL="1801702" indent="0" algn="ctr">
              <a:buNone/>
              <a:defRPr sz="1600"/>
            </a:lvl5pPr>
            <a:lvl6pPr marL="2252342" indent="0" algn="ctr">
              <a:buNone/>
              <a:defRPr sz="1600"/>
            </a:lvl6pPr>
            <a:lvl7pPr marL="2702331" indent="0" algn="ctr">
              <a:buNone/>
              <a:defRPr sz="1600"/>
            </a:lvl7pPr>
            <a:lvl8pPr marL="3152561" indent="0" algn="ctr">
              <a:buNone/>
              <a:defRPr sz="1600"/>
            </a:lvl8pPr>
            <a:lvl9pPr marL="360307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0373CBC-645F-446F-B5CD-2F8A4C73B9EB}"/>
              </a:ext>
            </a:extLst>
          </p:cNvPr>
          <p:cNvCxnSpPr>
            <a:cxnSpLocks/>
          </p:cNvCxnSpPr>
          <p:nvPr userDrawn="1"/>
        </p:nvCxnSpPr>
        <p:spPr>
          <a:xfrm>
            <a:off x="707680" y="2538691"/>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E39BA51-5230-476A-9FE6-F7F460571E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42118" y="5762973"/>
            <a:ext cx="760719" cy="760719"/>
          </a:xfrm>
          <a:prstGeom prst="rect">
            <a:avLst/>
          </a:prstGeom>
        </p:spPr>
      </p:pic>
    </p:spTree>
    <p:extLst>
      <p:ext uri="{BB962C8B-B14F-4D97-AF65-F5344CB8AC3E}">
        <p14:creationId xmlns:p14="http://schemas.microsoft.com/office/powerpoint/2010/main" val="36958019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6_Section_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511A6B9-8A2F-48DE-AEBE-F6B5E7C741AA}"/>
              </a:ext>
            </a:extLst>
          </p:cNvPr>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a:ext>
              </a:extLst>
            </a:blip>
            <a:srcRect/>
            <a:stretch>
              <a:fillRect l="262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40" tIns="45719" rIns="90240" bIns="45719" rtlCol="0" anchor="ctr"/>
          <a:lstStyle/>
          <a:p>
            <a:pPr algn="ctr" defTabSz="900777"/>
            <a:endParaRPr lang="en-IE" sz="1867" dirty="0">
              <a:solidFill>
                <a:prstClr val="white"/>
              </a:solidFill>
            </a:endParaRPr>
          </a:p>
        </p:txBody>
      </p:sp>
      <p:grpSp>
        <p:nvGrpSpPr>
          <p:cNvPr id="29" name="Group 28">
            <a:extLst>
              <a:ext uri="{FF2B5EF4-FFF2-40B4-BE49-F238E27FC236}">
                <a16:creationId xmlns:a16="http://schemas.microsoft.com/office/drawing/2014/main" id="{C990638E-F6C0-4F3D-BB3B-270CDDADEFC1}"/>
              </a:ext>
            </a:extLst>
          </p:cNvPr>
          <p:cNvGrpSpPr/>
          <p:nvPr userDrawn="1"/>
        </p:nvGrpSpPr>
        <p:grpSpPr>
          <a:xfrm>
            <a:off x="8" y="-14400"/>
            <a:ext cx="7393903" cy="6872399"/>
            <a:chOff x="0" y="-14402"/>
            <a:chExt cx="7393902" cy="6872399"/>
          </a:xfrm>
        </p:grpSpPr>
        <p:sp>
          <p:nvSpPr>
            <p:cNvPr id="25" name="Freeform: Shape 24">
              <a:extLst>
                <a:ext uri="{FF2B5EF4-FFF2-40B4-BE49-F238E27FC236}">
                  <a16:creationId xmlns:a16="http://schemas.microsoft.com/office/drawing/2014/main" id="{8B6C54B1-8540-47D3-92AC-A76649B85DAA}"/>
                </a:ext>
              </a:extLst>
            </p:cNvPr>
            <p:cNvSpPr/>
            <p:nvPr userDrawn="1"/>
          </p:nvSpPr>
          <p:spPr>
            <a:xfrm>
              <a:off x="0" y="135214"/>
              <a:ext cx="7393902" cy="6722783"/>
            </a:xfrm>
            <a:custGeom>
              <a:avLst/>
              <a:gdLst>
                <a:gd name="connsiteX0" fmla="*/ 0 w 7393902"/>
                <a:gd name="connsiteY0" fmla="*/ 0 h 6722783"/>
                <a:gd name="connsiteX1" fmla="*/ 7393902 w 7393902"/>
                <a:gd name="connsiteY1" fmla="*/ 0 h 6722783"/>
                <a:gd name="connsiteX2" fmla="*/ 4751114 w 7393902"/>
                <a:gd name="connsiteY2" fmla="*/ 6722783 h 6722783"/>
                <a:gd name="connsiteX3" fmla="*/ 0 w 7393902"/>
                <a:gd name="connsiteY3" fmla="*/ 6722783 h 6722783"/>
                <a:gd name="connsiteX4" fmla="*/ 0 w 7393902"/>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3902" h="6722783">
                  <a:moveTo>
                    <a:pt x="0" y="0"/>
                  </a:moveTo>
                  <a:lnTo>
                    <a:pt x="7393902" y="0"/>
                  </a:lnTo>
                  <a:lnTo>
                    <a:pt x="4751114"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sp>
          <p:nvSpPr>
            <p:cNvPr id="28" name="Flowchart: Data 27">
              <a:extLst>
                <a:ext uri="{FF2B5EF4-FFF2-40B4-BE49-F238E27FC236}">
                  <a16:creationId xmlns:a16="http://schemas.microsoft.com/office/drawing/2014/main" id="{C08A6CC9-1D80-4046-B789-0A04EB7EDC33}"/>
                </a:ext>
              </a:extLst>
            </p:cNvPr>
            <p:cNvSpPr/>
            <p:nvPr userDrawn="1"/>
          </p:nvSpPr>
          <p:spPr>
            <a:xfrm>
              <a:off x="0" y="-14402"/>
              <a:ext cx="7286251" cy="687239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709"/>
                <a:gd name="connsiteY0" fmla="*/ 10000 h 10000"/>
                <a:gd name="connsiteX1" fmla="*/ 2000 w 12709"/>
                <a:gd name="connsiteY1" fmla="*/ 0 h 10000"/>
                <a:gd name="connsiteX2" fmla="*/ 12709 w 12709"/>
                <a:gd name="connsiteY2" fmla="*/ 0 h 10000"/>
                <a:gd name="connsiteX3" fmla="*/ 8000 w 12709"/>
                <a:gd name="connsiteY3" fmla="*/ 10000 h 10000"/>
                <a:gd name="connsiteX4" fmla="*/ 0 w 12709"/>
                <a:gd name="connsiteY4" fmla="*/ 10000 h 10000"/>
                <a:gd name="connsiteX0" fmla="*/ 0 w 12709"/>
                <a:gd name="connsiteY0" fmla="*/ 10021 h 10021"/>
                <a:gd name="connsiteX1" fmla="*/ 0 w 12709"/>
                <a:gd name="connsiteY1" fmla="*/ 0 h 10021"/>
                <a:gd name="connsiteX2" fmla="*/ 12709 w 12709"/>
                <a:gd name="connsiteY2" fmla="*/ 21 h 10021"/>
                <a:gd name="connsiteX3" fmla="*/ 8000 w 12709"/>
                <a:gd name="connsiteY3" fmla="*/ 10021 h 10021"/>
                <a:gd name="connsiteX4" fmla="*/ 0 w 12709"/>
                <a:gd name="connsiteY4" fmla="*/ 10021 h 10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9" h="10021">
                  <a:moveTo>
                    <a:pt x="0" y="10021"/>
                  </a:moveTo>
                  <a:lnTo>
                    <a:pt x="0" y="0"/>
                  </a:lnTo>
                  <a:lnTo>
                    <a:pt x="12709" y="21"/>
                  </a:lnTo>
                  <a:lnTo>
                    <a:pt x="8000" y="10021"/>
                  </a:lnTo>
                  <a:lnTo>
                    <a:pt x="0" y="1002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grpSp>
      <p:sp>
        <p:nvSpPr>
          <p:cNvPr id="2" name="Title 1"/>
          <p:cNvSpPr>
            <a:spLocks noGrp="1"/>
          </p:cNvSpPr>
          <p:nvPr userDrawn="1">
            <p:ph type="ctrTitle"/>
          </p:nvPr>
        </p:nvSpPr>
        <p:spPr>
          <a:xfrm>
            <a:off x="596900" y="1140140"/>
            <a:ext cx="5346701" cy="1369983"/>
          </a:xfrm>
        </p:spPr>
        <p:txBody>
          <a:bodyPr anchor="b">
            <a:normAutofit/>
          </a:bodyPr>
          <a:lstStyle>
            <a:lvl1pPr algn="l">
              <a:defRPr sz="4400">
                <a:solidFill>
                  <a:schemeClr val="bg1"/>
                </a:solidFill>
                <a:latin typeface="Lato" panose="020F0502020204030203" pitchFamily="34" charset="0"/>
              </a:defRPr>
            </a:lvl1pPr>
          </a:lstStyle>
          <a:p>
            <a:r>
              <a:rPr lang="en-US" dirty="0"/>
              <a:t>Click to edit Master title style</a:t>
            </a:r>
          </a:p>
        </p:txBody>
      </p:sp>
      <p:sp>
        <p:nvSpPr>
          <p:cNvPr id="3" name="Subtitle 2"/>
          <p:cNvSpPr>
            <a:spLocks noGrp="1"/>
          </p:cNvSpPr>
          <p:nvPr userDrawn="1">
            <p:ph type="subTitle" idx="1"/>
          </p:nvPr>
        </p:nvSpPr>
        <p:spPr>
          <a:xfrm>
            <a:off x="596900" y="2690274"/>
            <a:ext cx="4371165" cy="1125127"/>
          </a:xfrm>
        </p:spPr>
        <p:txBody>
          <a:bodyPr/>
          <a:lstStyle>
            <a:lvl1pPr marL="0" indent="0" algn="l">
              <a:buNone/>
              <a:defRPr sz="2400">
                <a:solidFill>
                  <a:schemeClr val="bg1"/>
                </a:solidFill>
              </a:defRPr>
            </a:lvl1pPr>
            <a:lvl2pPr marL="449991" indent="0" algn="ctr">
              <a:buNone/>
              <a:defRPr sz="2000"/>
            </a:lvl2pPr>
            <a:lvl3pPr marL="900777" indent="0" algn="ctr">
              <a:buNone/>
              <a:defRPr sz="1867"/>
            </a:lvl3pPr>
            <a:lvl4pPr marL="1351209" indent="0" algn="ctr">
              <a:buNone/>
              <a:defRPr sz="1600"/>
            </a:lvl4pPr>
            <a:lvl5pPr marL="1801702" indent="0" algn="ctr">
              <a:buNone/>
              <a:defRPr sz="1600"/>
            </a:lvl5pPr>
            <a:lvl6pPr marL="2252342" indent="0" algn="ctr">
              <a:buNone/>
              <a:defRPr sz="1600"/>
            </a:lvl6pPr>
            <a:lvl7pPr marL="2702331" indent="0" algn="ctr">
              <a:buNone/>
              <a:defRPr sz="1600"/>
            </a:lvl7pPr>
            <a:lvl8pPr marL="3152561" indent="0" algn="ctr">
              <a:buNone/>
              <a:defRPr sz="1600"/>
            </a:lvl8pPr>
            <a:lvl9pPr marL="360307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0373CBC-645F-446F-B5CD-2F8A4C73B9EB}"/>
              </a:ext>
            </a:extLst>
          </p:cNvPr>
          <p:cNvCxnSpPr>
            <a:cxnSpLocks/>
          </p:cNvCxnSpPr>
          <p:nvPr userDrawn="1"/>
        </p:nvCxnSpPr>
        <p:spPr>
          <a:xfrm>
            <a:off x="707680" y="2538691"/>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E39BA51-5230-476A-9FE6-F7F460571E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42118" y="5762973"/>
            <a:ext cx="760719" cy="760719"/>
          </a:xfrm>
          <a:prstGeom prst="rect">
            <a:avLst/>
          </a:prstGeom>
        </p:spPr>
      </p:pic>
    </p:spTree>
    <p:extLst>
      <p:ext uri="{BB962C8B-B14F-4D97-AF65-F5344CB8AC3E}">
        <p14:creationId xmlns:p14="http://schemas.microsoft.com/office/powerpoint/2010/main" val="346428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lank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0FFA-0956-4A11-AE73-1B0D5E80A1F5}"/>
              </a:ext>
            </a:extLst>
          </p:cNvPr>
          <p:cNvSpPr>
            <a:spLocks noGrp="1"/>
          </p:cNvSpPr>
          <p:nvPr>
            <p:ph type="title"/>
          </p:nvPr>
        </p:nvSpPr>
        <p:spPr>
          <a:xfrm>
            <a:off x="480231" y="365124"/>
            <a:ext cx="11194318" cy="5669915"/>
          </a:xfrm>
        </p:spPr>
        <p:txBody>
          <a:bodyPr/>
          <a:lstStyle>
            <a:lvl1pPr algn="ctr">
              <a:defRPr/>
            </a:lvl1pPr>
          </a:lstStyle>
          <a:p>
            <a:r>
              <a:rPr lang="en-US" smtClean="0"/>
              <a:t>Click to edit Master title style</a:t>
            </a:r>
            <a:endParaRPr lang="en-IE" dirty="0"/>
          </a:p>
        </p:txBody>
      </p:sp>
      <p:cxnSp>
        <p:nvCxnSpPr>
          <p:cNvPr id="8" name="Straight Connector 7">
            <a:extLst>
              <a:ext uri="{FF2B5EF4-FFF2-40B4-BE49-F238E27FC236}">
                <a16:creationId xmlns:a16="http://schemas.microsoft.com/office/drawing/2014/main" id="{E7EDF92E-A0C8-484D-8FB7-2A94024D224E}"/>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40A429FB-C847-4BC5-916F-DAEF18A866BC}"/>
              </a:ext>
            </a:extLst>
          </p:cNvPr>
          <p:cNvSpPr>
            <a:spLocks noGrp="1"/>
          </p:cNvSpPr>
          <p:nvPr>
            <p:ph type="sldNum" sz="quarter" idx="4"/>
          </p:nvPr>
        </p:nvSpPr>
        <p:spPr>
          <a:xfrm>
            <a:off x="480231" y="6382858"/>
            <a:ext cx="517451" cy="220034"/>
          </a:xfrm>
          <a:prstGeom prst="rect">
            <a:avLst/>
          </a:prstGeom>
          <a:noFill/>
        </p:spPr>
        <p:txBody>
          <a:bodyPr vert="horz" lIns="91440" tIns="45720" rIns="91440" bIns="45720" rtlCol="0" anchor="ctr"/>
          <a:lstStyle>
            <a:lvl1pPr algn="l">
              <a:defRPr sz="1400" b="0">
                <a:solidFill>
                  <a:schemeClr val="accent4"/>
                </a:solidFill>
                <a:latin typeface="Arial" panose="020B0604020202020204" pitchFamily="34" charset="0"/>
                <a:ea typeface="Lato" panose="020F0502020204030203" pitchFamily="34" charset="0"/>
                <a:cs typeface="Arial" panose="020B0604020202020204" pitchFamily="34" charset="0"/>
              </a:defRPr>
            </a:lvl1pPr>
          </a:lstStyle>
          <a:p>
            <a:fld id="{9C432190-490B-4C17-B0BB-A0A103F364BF}" type="slidenum">
              <a:rPr lang="en-US" smtClean="0"/>
              <a:pPr/>
              <a:t>‹#›</a:t>
            </a:fld>
            <a:endParaRPr lang="en-US" dirty="0"/>
          </a:p>
        </p:txBody>
      </p:sp>
    </p:spTree>
    <p:extLst>
      <p:ext uri="{BB962C8B-B14F-4D97-AF65-F5344CB8AC3E}">
        <p14:creationId xmlns:p14="http://schemas.microsoft.com/office/powerpoint/2010/main" val="260895624"/>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3589387A-7A7A-4A1D-835B-945059AC3C43}"/>
              </a:ext>
            </a:extLst>
          </p:cNvPr>
          <p:cNvSpPr>
            <a:spLocks noGrp="1"/>
          </p:cNvSpPr>
          <p:nvPr>
            <p:ph type="title"/>
          </p:nvPr>
        </p:nvSpPr>
        <p:spPr>
          <a:xfrm>
            <a:off x="481031" y="365926"/>
            <a:ext cx="11194319" cy="800287"/>
          </a:xfrm>
          <a:prstGeom prst="rect">
            <a:avLst/>
          </a:prstGeom>
        </p:spPr>
        <p:txBody>
          <a:bodyPr vert="horz" lIns="67680" tIns="34289" rIns="67680" bIns="34289" rtlCol="0" anchor="ctr">
            <a:normAutofit/>
          </a:bodyPr>
          <a:lstStyle/>
          <a:p>
            <a:r>
              <a:rPr lang="en-US" dirty="0"/>
              <a:t>Click to edit Master title style</a:t>
            </a:r>
          </a:p>
        </p:txBody>
      </p:sp>
      <p:sp>
        <p:nvSpPr>
          <p:cNvPr id="13" name="Text Placeholder 2">
            <a:extLst>
              <a:ext uri="{FF2B5EF4-FFF2-40B4-BE49-F238E27FC236}">
                <a16:creationId xmlns:a16="http://schemas.microsoft.com/office/drawing/2014/main" id="{E46B53C1-EB0B-41C7-AFA5-CDAF61312ECF}"/>
              </a:ext>
            </a:extLst>
          </p:cNvPr>
          <p:cNvSpPr>
            <a:spLocks noGrp="1"/>
          </p:cNvSpPr>
          <p:nvPr>
            <p:ph idx="1"/>
          </p:nvPr>
        </p:nvSpPr>
        <p:spPr>
          <a:xfrm>
            <a:off x="481031" y="1624559"/>
            <a:ext cx="11194319" cy="4456497"/>
          </a:xfrm>
          <a:prstGeom prst="rect">
            <a:avLst/>
          </a:prstGeom>
        </p:spPr>
        <p:txBody>
          <a:bodyPr vert="horz" lIns="67680" tIns="34289" rIns="67680" bIns="34289" rtlCol="0">
            <a:normAutofit/>
          </a:bodyPr>
          <a:lstStyle>
            <a:lvl1pPr marL="225394" indent="-225394">
              <a:buFont typeface="Wingdings" panose="05000000000000000000" pitchFamily="2" charset="2"/>
              <a:buChar char="§"/>
              <a:defRPr/>
            </a:lvl1pPr>
            <a:lvl3pPr marL="1126171" indent="-225394">
              <a:buFont typeface="Wingdings" panose="05000000000000000000" pitchFamily="2" charset="2"/>
              <a:buChar char="§"/>
              <a:defRPr/>
            </a:lvl3pPr>
            <a:lvl4pPr marL="1576163" indent="-225394">
              <a:buFont typeface="Wingdings" panose="05000000000000000000" pitchFamily="2" charset="2"/>
              <a:buChar char="§"/>
              <a:defRPr/>
            </a:lvl4pPr>
            <a:lvl5pPr marL="2026676" indent="-225394">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1F92FB5C-45C0-4695-A6D4-B3B77558E1DD}"/>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40A429FB-C847-4BC5-916F-DAEF18A866BC}"/>
              </a:ext>
            </a:extLst>
          </p:cNvPr>
          <p:cNvSpPr>
            <a:spLocks noGrp="1"/>
          </p:cNvSpPr>
          <p:nvPr>
            <p:ph type="sldNum" sz="quarter" idx="4"/>
          </p:nvPr>
        </p:nvSpPr>
        <p:spPr>
          <a:xfrm>
            <a:off x="480233" y="6382857"/>
            <a:ext cx="517451" cy="220035"/>
          </a:xfrm>
          <a:prstGeom prst="rect">
            <a:avLst/>
          </a:prstGeom>
          <a:noFill/>
        </p:spPr>
        <p:txBody>
          <a:bodyPr vert="horz" lIns="67680" tIns="34289" rIns="67680" bIns="34289" rtlCol="0" anchor="ctr"/>
          <a:lstStyle>
            <a:lvl1pPr algn="l">
              <a:defRPr sz="1467" b="0">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7" name="Straight Connector 6">
            <a:extLst>
              <a:ext uri="{FF2B5EF4-FFF2-40B4-BE49-F238E27FC236}">
                <a16:creationId xmlns:a16="http://schemas.microsoft.com/office/drawing/2014/main" id="{5889504B-ECD9-43AC-A334-40E732BD912A}"/>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10032440" y="6376321"/>
            <a:ext cx="1920213" cy="317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432" tIns="60716" rIns="121432" bIns="60716" rtlCol="0" anchor="ctr"/>
          <a:lstStyle/>
          <a:p>
            <a:pPr algn="ctr"/>
            <a:endParaRPr lang="en-IE" sz="2400" dirty="0"/>
          </a:p>
        </p:txBody>
      </p:sp>
    </p:spTree>
    <p:extLst>
      <p:ext uri="{BB962C8B-B14F-4D97-AF65-F5344CB8AC3E}">
        <p14:creationId xmlns:p14="http://schemas.microsoft.com/office/powerpoint/2010/main" val="10273397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nd Content_2 colum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3589387A-7A7A-4A1D-835B-945059AC3C43}"/>
              </a:ext>
            </a:extLst>
          </p:cNvPr>
          <p:cNvSpPr>
            <a:spLocks noGrp="1"/>
          </p:cNvSpPr>
          <p:nvPr>
            <p:ph type="title"/>
          </p:nvPr>
        </p:nvSpPr>
        <p:spPr>
          <a:xfrm>
            <a:off x="481031" y="365926"/>
            <a:ext cx="11194319" cy="800287"/>
          </a:xfrm>
          <a:prstGeom prst="rect">
            <a:avLst/>
          </a:prstGeom>
        </p:spPr>
        <p:txBody>
          <a:bodyPr vert="horz" lIns="67680" tIns="34289" rIns="67680" bIns="34289" rtlCol="0" anchor="ctr">
            <a:normAutofit/>
          </a:bodyPr>
          <a:lstStyle/>
          <a:p>
            <a:r>
              <a:rPr lang="en-US" dirty="0"/>
              <a:t>Click to edit Master title style</a:t>
            </a:r>
          </a:p>
        </p:txBody>
      </p:sp>
      <p:sp>
        <p:nvSpPr>
          <p:cNvPr id="13" name="Text Placeholder 2">
            <a:extLst>
              <a:ext uri="{FF2B5EF4-FFF2-40B4-BE49-F238E27FC236}">
                <a16:creationId xmlns:a16="http://schemas.microsoft.com/office/drawing/2014/main" id="{E46B53C1-EB0B-41C7-AFA5-CDAF61312ECF}"/>
              </a:ext>
            </a:extLst>
          </p:cNvPr>
          <p:cNvSpPr>
            <a:spLocks noGrp="1"/>
          </p:cNvSpPr>
          <p:nvPr>
            <p:ph idx="1"/>
          </p:nvPr>
        </p:nvSpPr>
        <p:spPr>
          <a:xfrm>
            <a:off x="480364" y="1624559"/>
            <a:ext cx="5529871" cy="4456497"/>
          </a:xfrm>
          <a:prstGeom prst="rect">
            <a:avLst/>
          </a:prstGeom>
        </p:spPr>
        <p:txBody>
          <a:bodyPr vert="horz" lIns="67680" tIns="34289" rIns="67680" bIns="34289" rtlCol="0">
            <a:normAutofit/>
          </a:bodyPr>
          <a:lstStyle>
            <a:lvl1pPr marL="225394" indent="-225394">
              <a:buFont typeface="Wingdings" panose="05000000000000000000" pitchFamily="2" charset="2"/>
              <a:buChar char="§"/>
              <a:defRPr/>
            </a:lvl1pPr>
            <a:lvl3pPr marL="1126171" indent="-225394">
              <a:buFont typeface="Wingdings" panose="05000000000000000000" pitchFamily="2" charset="2"/>
              <a:buChar char="§"/>
              <a:defRPr/>
            </a:lvl3pPr>
            <a:lvl4pPr marL="1576163" indent="-225394">
              <a:buFont typeface="Wingdings" panose="05000000000000000000" pitchFamily="2" charset="2"/>
              <a:buChar char="§"/>
              <a:defRPr/>
            </a:lvl4pPr>
            <a:lvl5pPr marL="2026676" indent="-225394">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a:extLst>
              <a:ext uri="{FF2B5EF4-FFF2-40B4-BE49-F238E27FC236}">
                <a16:creationId xmlns:a16="http://schemas.microsoft.com/office/drawing/2014/main" id="{E3ED26FA-3605-4681-AFEF-7021ED0DF1D6}"/>
              </a:ext>
            </a:extLst>
          </p:cNvPr>
          <p:cNvSpPr>
            <a:spLocks noGrp="1"/>
          </p:cNvSpPr>
          <p:nvPr>
            <p:ph idx="10"/>
          </p:nvPr>
        </p:nvSpPr>
        <p:spPr>
          <a:xfrm>
            <a:off x="6145479" y="1624559"/>
            <a:ext cx="5529871" cy="4456497"/>
          </a:xfrm>
          <a:prstGeom prst="rect">
            <a:avLst/>
          </a:prstGeom>
        </p:spPr>
        <p:txBody>
          <a:bodyPr vert="horz" lIns="67680" tIns="34289" rIns="67680" bIns="34289" rtlCol="0">
            <a:normAutofit/>
          </a:bodyPr>
          <a:lstStyle>
            <a:lvl1pPr marL="225394" indent="-225394">
              <a:buFont typeface="Wingdings" panose="05000000000000000000" pitchFamily="2" charset="2"/>
              <a:buChar char="§"/>
              <a:defRPr/>
            </a:lvl1pPr>
            <a:lvl3pPr marL="1126171" indent="-225394">
              <a:buFont typeface="Wingdings" panose="05000000000000000000" pitchFamily="2" charset="2"/>
              <a:buChar char="§"/>
              <a:defRPr/>
            </a:lvl3pPr>
            <a:lvl4pPr marL="1576163" indent="-225394">
              <a:buFont typeface="Wingdings" panose="05000000000000000000" pitchFamily="2" charset="2"/>
              <a:buChar char="§"/>
              <a:defRPr/>
            </a:lvl4pPr>
            <a:lvl5pPr marL="2026676" indent="-225394">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697F499C-A29F-4E8F-B4DC-5AD7D5DAB432}"/>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4BE859F6-A229-45CD-AE1D-1E108D2D2B6C}"/>
              </a:ext>
            </a:extLst>
          </p:cNvPr>
          <p:cNvSpPr>
            <a:spLocks noGrp="1"/>
          </p:cNvSpPr>
          <p:nvPr>
            <p:ph type="sldNum" sz="quarter" idx="4"/>
          </p:nvPr>
        </p:nvSpPr>
        <p:spPr>
          <a:xfrm>
            <a:off x="480233" y="6382857"/>
            <a:ext cx="517451" cy="220035"/>
          </a:xfrm>
          <a:prstGeom prst="rect">
            <a:avLst/>
          </a:prstGeom>
          <a:noFill/>
        </p:spPr>
        <p:txBody>
          <a:bodyPr vert="horz" lIns="67680" tIns="34289" rIns="67680" bIns="34289" rtlCol="0" anchor="ctr"/>
          <a:lstStyle>
            <a:lvl1pPr algn="l">
              <a:defRPr sz="1467" b="0">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12" name="Straight Connector 11">
            <a:extLst>
              <a:ext uri="{FF2B5EF4-FFF2-40B4-BE49-F238E27FC236}">
                <a16:creationId xmlns:a16="http://schemas.microsoft.com/office/drawing/2014/main" id="{BAC014FA-A4FC-4729-B054-EA3DD4DC2E8E}"/>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3091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0FFA-0956-4A11-AE73-1B0D5E80A1F5}"/>
              </a:ext>
            </a:extLst>
          </p:cNvPr>
          <p:cNvSpPr>
            <a:spLocks noGrp="1"/>
          </p:cNvSpPr>
          <p:nvPr>
            <p:ph type="title"/>
          </p:nvPr>
        </p:nvSpPr>
        <p:spPr/>
        <p:txBody>
          <a:bodyPr/>
          <a:lstStyle/>
          <a:p>
            <a:r>
              <a:rPr lang="en-US"/>
              <a:t>Click to edit Master title style</a:t>
            </a:r>
            <a:endParaRPr lang="en-IE"/>
          </a:p>
        </p:txBody>
      </p:sp>
      <p:cxnSp>
        <p:nvCxnSpPr>
          <p:cNvPr id="5" name="Straight Connector 4">
            <a:extLst>
              <a:ext uri="{FF2B5EF4-FFF2-40B4-BE49-F238E27FC236}">
                <a16:creationId xmlns:a16="http://schemas.microsoft.com/office/drawing/2014/main" id="{2F0F501D-4E77-4896-8722-1F1A4B3F6B20}"/>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DCB58489-B1B7-4C04-B5AE-64FB110EF422}"/>
              </a:ext>
            </a:extLst>
          </p:cNvPr>
          <p:cNvSpPr>
            <a:spLocks noGrp="1"/>
          </p:cNvSpPr>
          <p:nvPr>
            <p:ph type="sldNum" sz="quarter" idx="4"/>
          </p:nvPr>
        </p:nvSpPr>
        <p:spPr>
          <a:xfrm>
            <a:off x="480233" y="6382857"/>
            <a:ext cx="517451" cy="220035"/>
          </a:xfrm>
          <a:prstGeom prst="rect">
            <a:avLst/>
          </a:prstGeom>
          <a:noFill/>
        </p:spPr>
        <p:txBody>
          <a:bodyPr vert="horz" lIns="67680" tIns="34289" rIns="67680" bIns="34289" rtlCol="0" anchor="ctr"/>
          <a:lstStyle>
            <a:lvl1pPr algn="l">
              <a:defRPr sz="1467" b="0">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8" name="Straight Connector 7">
            <a:extLst>
              <a:ext uri="{FF2B5EF4-FFF2-40B4-BE49-F238E27FC236}">
                <a16:creationId xmlns:a16="http://schemas.microsoft.com/office/drawing/2014/main" id="{E7EDF92E-A0C8-484D-8FB7-2A94024D224E}"/>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10032440" y="6376321"/>
            <a:ext cx="1920213" cy="317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432" tIns="60716" rIns="121432" bIns="60716" rtlCol="0" anchor="ctr"/>
          <a:lstStyle/>
          <a:p>
            <a:pPr algn="ctr"/>
            <a:endParaRPr lang="en-IE" sz="2400" dirty="0"/>
          </a:p>
        </p:txBody>
      </p:sp>
    </p:spTree>
    <p:extLst>
      <p:ext uri="{BB962C8B-B14F-4D97-AF65-F5344CB8AC3E}">
        <p14:creationId xmlns:p14="http://schemas.microsoft.com/office/powerpoint/2010/main" val="12476252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Blank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0FFA-0956-4A11-AE73-1B0D5E80A1F5}"/>
              </a:ext>
            </a:extLst>
          </p:cNvPr>
          <p:cNvSpPr>
            <a:spLocks noGrp="1"/>
          </p:cNvSpPr>
          <p:nvPr>
            <p:ph type="title"/>
          </p:nvPr>
        </p:nvSpPr>
        <p:spPr/>
        <p:txBody>
          <a:bodyPr/>
          <a:lstStyle/>
          <a:p>
            <a:r>
              <a:rPr lang="en-US" dirty="0"/>
              <a:t>Click to edit Master title style</a:t>
            </a:r>
            <a:endParaRPr lang="en-IE" dirty="0"/>
          </a:p>
        </p:txBody>
      </p:sp>
      <p:sp>
        <p:nvSpPr>
          <p:cNvPr id="5" name="Slide Number Placeholder 5">
            <a:extLst>
              <a:ext uri="{FF2B5EF4-FFF2-40B4-BE49-F238E27FC236}">
                <a16:creationId xmlns:a16="http://schemas.microsoft.com/office/drawing/2014/main" id="{5ABF0F48-E3BC-408D-8681-9CB12FCE6381}"/>
              </a:ext>
            </a:extLst>
          </p:cNvPr>
          <p:cNvSpPr>
            <a:spLocks noGrp="1"/>
          </p:cNvSpPr>
          <p:nvPr>
            <p:ph type="sldNum" sz="quarter" idx="4"/>
          </p:nvPr>
        </p:nvSpPr>
        <p:spPr>
          <a:xfrm>
            <a:off x="480233" y="6382857"/>
            <a:ext cx="517451" cy="220035"/>
          </a:xfrm>
          <a:prstGeom prst="rect">
            <a:avLst/>
          </a:prstGeom>
          <a:noFill/>
        </p:spPr>
        <p:txBody>
          <a:bodyPr vert="horz" lIns="67680" tIns="34289" rIns="67680" bIns="34289" rtlCol="0" anchor="ctr"/>
          <a:lstStyle>
            <a:lvl1pPr algn="l">
              <a:defRPr sz="1467" b="0">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6" name="Straight Connector 5">
            <a:extLst>
              <a:ext uri="{FF2B5EF4-FFF2-40B4-BE49-F238E27FC236}">
                <a16:creationId xmlns:a16="http://schemas.microsoft.com/office/drawing/2014/main" id="{95D099DC-2A88-4BB1-89A7-5D18DE9BCA28}"/>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10032440" y="6376321"/>
            <a:ext cx="1920213" cy="317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432" tIns="60716" rIns="121432" bIns="60716" rtlCol="0" anchor="ctr"/>
          <a:lstStyle/>
          <a:p>
            <a:pPr algn="ctr"/>
            <a:endParaRPr lang="en-IE" sz="2400" dirty="0"/>
          </a:p>
        </p:txBody>
      </p:sp>
    </p:spTree>
    <p:extLst>
      <p:ext uri="{BB962C8B-B14F-4D97-AF65-F5344CB8AC3E}">
        <p14:creationId xmlns:p14="http://schemas.microsoft.com/office/powerpoint/2010/main" val="17779198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Half frame_right pictur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73A16F8-9038-4C54-AD94-C631CDB4B155}"/>
              </a:ext>
            </a:extLst>
          </p:cNvPr>
          <p:cNvGrpSpPr/>
          <p:nvPr userDrawn="1"/>
        </p:nvGrpSpPr>
        <p:grpSpPr>
          <a:xfrm>
            <a:off x="0" y="-14403"/>
            <a:ext cx="12192000" cy="6872403"/>
            <a:chOff x="0" y="-14402"/>
            <a:chExt cx="12192000" cy="6872402"/>
          </a:xfrm>
        </p:grpSpPr>
        <p:sp>
          <p:nvSpPr>
            <p:cNvPr id="5" name="Rectangle 4">
              <a:extLst>
                <a:ext uri="{FF2B5EF4-FFF2-40B4-BE49-F238E27FC236}">
                  <a16:creationId xmlns:a16="http://schemas.microsoft.com/office/drawing/2014/main" id="{66C8D92E-A3D2-4A36-9BC2-43108FCD9380}"/>
                </a:ext>
              </a:extLst>
            </p:cNvPr>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a:ext>
                </a:extLst>
              </a:blip>
              <a:srcRect/>
              <a:stretch>
                <a:fillRect l="3366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sp>
          <p:nvSpPr>
            <p:cNvPr id="8" name="Freeform: Shape 7">
              <a:extLst>
                <a:ext uri="{FF2B5EF4-FFF2-40B4-BE49-F238E27FC236}">
                  <a16:creationId xmlns:a16="http://schemas.microsoft.com/office/drawing/2014/main" id="{7E698ACC-440B-46C2-825D-9ECB15DE5C67}"/>
                </a:ext>
              </a:extLst>
            </p:cNvPr>
            <p:cNvSpPr/>
            <p:nvPr userDrawn="1"/>
          </p:nvSpPr>
          <p:spPr>
            <a:xfrm>
              <a:off x="1296130" y="135214"/>
              <a:ext cx="7393902" cy="6722783"/>
            </a:xfrm>
            <a:custGeom>
              <a:avLst/>
              <a:gdLst>
                <a:gd name="connsiteX0" fmla="*/ 0 w 7393902"/>
                <a:gd name="connsiteY0" fmla="*/ 0 h 6722783"/>
                <a:gd name="connsiteX1" fmla="*/ 7393902 w 7393902"/>
                <a:gd name="connsiteY1" fmla="*/ 0 h 6722783"/>
                <a:gd name="connsiteX2" fmla="*/ 4751114 w 7393902"/>
                <a:gd name="connsiteY2" fmla="*/ 6722783 h 6722783"/>
                <a:gd name="connsiteX3" fmla="*/ 0 w 7393902"/>
                <a:gd name="connsiteY3" fmla="*/ 6722783 h 6722783"/>
                <a:gd name="connsiteX4" fmla="*/ 0 w 7393902"/>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3902" h="6722783">
                  <a:moveTo>
                    <a:pt x="0" y="0"/>
                  </a:moveTo>
                  <a:lnTo>
                    <a:pt x="7393902" y="0"/>
                  </a:lnTo>
                  <a:lnTo>
                    <a:pt x="4751114"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sp>
          <p:nvSpPr>
            <p:cNvPr id="11" name="Freeform: Shape 10">
              <a:extLst>
                <a:ext uri="{FF2B5EF4-FFF2-40B4-BE49-F238E27FC236}">
                  <a16:creationId xmlns:a16="http://schemas.microsoft.com/office/drawing/2014/main" id="{45FE78A9-DB3E-4C57-BCB6-C6920E11FDE0}"/>
                </a:ext>
              </a:extLst>
            </p:cNvPr>
            <p:cNvSpPr/>
            <p:nvPr userDrawn="1"/>
          </p:nvSpPr>
          <p:spPr>
            <a:xfrm>
              <a:off x="0" y="-14402"/>
              <a:ext cx="8582381" cy="6872402"/>
            </a:xfrm>
            <a:custGeom>
              <a:avLst/>
              <a:gdLst>
                <a:gd name="connsiteX0" fmla="*/ 0 w 8582381"/>
                <a:gd name="connsiteY0" fmla="*/ 0 h 6872402"/>
                <a:gd name="connsiteX1" fmla="*/ 1296130 w 8582381"/>
                <a:gd name="connsiteY1" fmla="*/ 0 h 6872402"/>
                <a:gd name="connsiteX2" fmla="*/ 8582381 w 8582381"/>
                <a:gd name="connsiteY2" fmla="*/ 14402 h 6872402"/>
                <a:gd name="connsiteX3" fmla="*/ 5882644 w 8582381"/>
                <a:gd name="connsiteY3" fmla="*/ 6872396 h 6872402"/>
                <a:gd name="connsiteX4" fmla="*/ 1296130 w 8582381"/>
                <a:gd name="connsiteY4" fmla="*/ 6872396 h 6872402"/>
                <a:gd name="connsiteX5" fmla="*/ 1296130 w 8582381"/>
                <a:gd name="connsiteY5" fmla="*/ 6872402 h 6872402"/>
                <a:gd name="connsiteX6" fmla="*/ 0 w 8582381"/>
                <a:gd name="connsiteY6" fmla="*/ 6872402 h 687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82381" h="6872402">
                  <a:moveTo>
                    <a:pt x="0" y="0"/>
                  </a:moveTo>
                  <a:lnTo>
                    <a:pt x="1296130" y="0"/>
                  </a:lnTo>
                  <a:lnTo>
                    <a:pt x="8582381" y="14402"/>
                  </a:lnTo>
                  <a:lnTo>
                    <a:pt x="5882644" y="6872396"/>
                  </a:lnTo>
                  <a:lnTo>
                    <a:pt x="1296130" y="6872396"/>
                  </a:lnTo>
                  <a:lnTo>
                    <a:pt x="1296130" y="6872402"/>
                  </a:lnTo>
                  <a:lnTo>
                    <a:pt x="0" y="68724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grpSp>
      <p:sp>
        <p:nvSpPr>
          <p:cNvPr id="2" name="Title 1">
            <a:extLst>
              <a:ext uri="{FF2B5EF4-FFF2-40B4-BE49-F238E27FC236}">
                <a16:creationId xmlns:a16="http://schemas.microsoft.com/office/drawing/2014/main" id="{BF2A0FFA-0956-4A11-AE73-1B0D5E80A1F5}"/>
              </a:ext>
            </a:extLst>
          </p:cNvPr>
          <p:cNvSpPr>
            <a:spLocks noGrp="1"/>
          </p:cNvSpPr>
          <p:nvPr userDrawn="1">
            <p:ph type="title"/>
          </p:nvPr>
        </p:nvSpPr>
        <p:spPr>
          <a:xfrm>
            <a:off x="480233" y="365926"/>
            <a:ext cx="7535555" cy="800287"/>
          </a:xfrm>
        </p:spPr>
        <p:txBody>
          <a:bodyPr/>
          <a:lstStyle/>
          <a:p>
            <a:r>
              <a:rPr lang="en-US"/>
              <a:t>Click to edit Master title style</a:t>
            </a:r>
            <a:endParaRPr lang="en-IE"/>
          </a:p>
        </p:txBody>
      </p:sp>
      <p:sp>
        <p:nvSpPr>
          <p:cNvPr id="19" name="Text Placeholder 2">
            <a:extLst>
              <a:ext uri="{FF2B5EF4-FFF2-40B4-BE49-F238E27FC236}">
                <a16:creationId xmlns:a16="http://schemas.microsoft.com/office/drawing/2014/main" id="{F55ABE8E-E725-4C0B-AE50-D822B52EED5A}"/>
              </a:ext>
            </a:extLst>
          </p:cNvPr>
          <p:cNvSpPr>
            <a:spLocks noGrp="1"/>
          </p:cNvSpPr>
          <p:nvPr>
            <p:ph idx="1"/>
          </p:nvPr>
        </p:nvSpPr>
        <p:spPr>
          <a:xfrm>
            <a:off x="480364" y="1624559"/>
            <a:ext cx="5529871" cy="4456497"/>
          </a:xfrm>
          <a:prstGeom prst="rect">
            <a:avLst/>
          </a:prstGeom>
        </p:spPr>
        <p:txBody>
          <a:bodyPr vert="horz" lIns="67680" tIns="34289" rIns="67680" bIns="34289" rtlCol="0">
            <a:normAutofit/>
          </a:bodyPr>
          <a:lstStyle>
            <a:lvl1pPr marL="225394" indent="-225394">
              <a:buFont typeface="Wingdings" panose="05000000000000000000" pitchFamily="2" charset="2"/>
              <a:buChar char="§"/>
              <a:defRPr/>
            </a:lvl1pPr>
            <a:lvl3pPr marL="1126171" indent="-225394">
              <a:buFont typeface="Wingdings" panose="05000000000000000000" pitchFamily="2" charset="2"/>
              <a:buChar char="§"/>
              <a:defRPr/>
            </a:lvl3pPr>
            <a:lvl4pPr marL="1576163" indent="-225394">
              <a:buFont typeface="Wingdings" panose="05000000000000000000" pitchFamily="2" charset="2"/>
              <a:buChar char="§"/>
              <a:defRPr/>
            </a:lvl4pPr>
            <a:lvl5pPr marL="2026676" indent="-225394">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2F4CDED9-D0E5-42F9-8E2D-6AE19C22241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980255" y="6411121"/>
            <a:ext cx="1695095" cy="253811"/>
          </a:xfrm>
          <a:prstGeom prst="rect">
            <a:avLst/>
          </a:prstGeom>
        </p:spPr>
      </p:pic>
      <p:cxnSp>
        <p:nvCxnSpPr>
          <p:cNvPr id="12" name="Straight Connector 11">
            <a:extLst>
              <a:ext uri="{FF2B5EF4-FFF2-40B4-BE49-F238E27FC236}">
                <a16:creationId xmlns:a16="http://schemas.microsoft.com/office/drawing/2014/main" id="{E3ACA6D4-4D37-4694-B1BD-9F9501EE9C96}"/>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A50F33C3-D167-4133-8A92-7770F2F23A8C}"/>
              </a:ext>
            </a:extLst>
          </p:cNvPr>
          <p:cNvSpPr>
            <a:spLocks noGrp="1"/>
          </p:cNvSpPr>
          <p:nvPr>
            <p:ph type="sldNum" sz="quarter" idx="4"/>
          </p:nvPr>
        </p:nvSpPr>
        <p:spPr>
          <a:xfrm>
            <a:off x="480233" y="6382857"/>
            <a:ext cx="517451" cy="220035"/>
          </a:xfrm>
          <a:prstGeom prst="rect">
            <a:avLst/>
          </a:prstGeom>
          <a:noFill/>
        </p:spPr>
        <p:txBody>
          <a:bodyPr vert="horz" lIns="67680" tIns="34289" rIns="67680" bIns="34289" rtlCol="0" anchor="ctr"/>
          <a:lstStyle>
            <a:lvl1pPr algn="l">
              <a:defRPr sz="1467" b="0">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16" name="Straight Connector 15">
            <a:extLst>
              <a:ext uri="{FF2B5EF4-FFF2-40B4-BE49-F238E27FC236}">
                <a16:creationId xmlns:a16="http://schemas.microsoft.com/office/drawing/2014/main" id="{24503A4E-8DE2-4C6F-8AEB-36D7A7B4D635}"/>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19559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Half frame_right pictur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73A16F8-9038-4C54-AD94-C631CDB4B155}"/>
              </a:ext>
            </a:extLst>
          </p:cNvPr>
          <p:cNvGrpSpPr/>
          <p:nvPr userDrawn="1"/>
        </p:nvGrpSpPr>
        <p:grpSpPr>
          <a:xfrm>
            <a:off x="0" y="-14403"/>
            <a:ext cx="12192000" cy="6872403"/>
            <a:chOff x="0" y="-14402"/>
            <a:chExt cx="12192000" cy="6872402"/>
          </a:xfrm>
        </p:grpSpPr>
        <p:sp>
          <p:nvSpPr>
            <p:cNvPr id="5" name="Rectangle 4">
              <a:extLst>
                <a:ext uri="{FF2B5EF4-FFF2-40B4-BE49-F238E27FC236}">
                  <a16:creationId xmlns:a16="http://schemas.microsoft.com/office/drawing/2014/main" id="{66C8D92E-A3D2-4A36-9BC2-43108FCD9380}"/>
                </a:ext>
              </a:extLst>
            </p:cNvPr>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a:ext>
                </a:extLst>
              </a:blip>
              <a:srcRect/>
              <a:stretch>
                <a:fillRect l="3366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sp>
          <p:nvSpPr>
            <p:cNvPr id="8" name="Freeform: Shape 7">
              <a:extLst>
                <a:ext uri="{FF2B5EF4-FFF2-40B4-BE49-F238E27FC236}">
                  <a16:creationId xmlns:a16="http://schemas.microsoft.com/office/drawing/2014/main" id="{7E698ACC-440B-46C2-825D-9ECB15DE5C67}"/>
                </a:ext>
              </a:extLst>
            </p:cNvPr>
            <p:cNvSpPr/>
            <p:nvPr userDrawn="1"/>
          </p:nvSpPr>
          <p:spPr>
            <a:xfrm>
              <a:off x="1296130" y="135214"/>
              <a:ext cx="7393902" cy="6722783"/>
            </a:xfrm>
            <a:custGeom>
              <a:avLst/>
              <a:gdLst>
                <a:gd name="connsiteX0" fmla="*/ 0 w 7393902"/>
                <a:gd name="connsiteY0" fmla="*/ 0 h 6722783"/>
                <a:gd name="connsiteX1" fmla="*/ 7393902 w 7393902"/>
                <a:gd name="connsiteY1" fmla="*/ 0 h 6722783"/>
                <a:gd name="connsiteX2" fmla="*/ 4751114 w 7393902"/>
                <a:gd name="connsiteY2" fmla="*/ 6722783 h 6722783"/>
                <a:gd name="connsiteX3" fmla="*/ 0 w 7393902"/>
                <a:gd name="connsiteY3" fmla="*/ 6722783 h 6722783"/>
                <a:gd name="connsiteX4" fmla="*/ 0 w 7393902"/>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3902" h="6722783">
                  <a:moveTo>
                    <a:pt x="0" y="0"/>
                  </a:moveTo>
                  <a:lnTo>
                    <a:pt x="7393902" y="0"/>
                  </a:lnTo>
                  <a:lnTo>
                    <a:pt x="4751114"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sp>
          <p:nvSpPr>
            <p:cNvPr id="11" name="Freeform: Shape 10">
              <a:extLst>
                <a:ext uri="{FF2B5EF4-FFF2-40B4-BE49-F238E27FC236}">
                  <a16:creationId xmlns:a16="http://schemas.microsoft.com/office/drawing/2014/main" id="{45FE78A9-DB3E-4C57-BCB6-C6920E11FDE0}"/>
                </a:ext>
              </a:extLst>
            </p:cNvPr>
            <p:cNvSpPr/>
            <p:nvPr userDrawn="1"/>
          </p:nvSpPr>
          <p:spPr>
            <a:xfrm>
              <a:off x="0" y="-14402"/>
              <a:ext cx="8582381" cy="6872402"/>
            </a:xfrm>
            <a:custGeom>
              <a:avLst/>
              <a:gdLst>
                <a:gd name="connsiteX0" fmla="*/ 0 w 8582381"/>
                <a:gd name="connsiteY0" fmla="*/ 0 h 6872402"/>
                <a:gd name="connsiteX1" fmla="*/ 1296130 w 8582381"/>
                <a:gd name="connsiteY1" fmla="*/ 0 h 6872402"/>
                <a:gd name="connsiteX2" fmla="*/ 8582381 w 8582381"/>
                <a:gd name="connsiteY2" fmla="*/ 14402 h 6872402"/>
                <a:gd name="connsiteX3" fmla="*/ 5882644 w 8582381"/>
                <a:gd name="connsiteY3" fmla="*/ 6872396 h 6872402"/>
                <a:gd name="connsiteX4" fmla="*/ 1296130 w 8582381"/>
                <a:gd name="connsiteY4" fmla="*/ 6872396 h 6872402"/>
                <a:gd name="connsiteX5" fmla="*/ 1296130 w 8582381"/>
                <a:gd name="connsiteY5" fmla="*/ 6872402 h 6872402"/>
                <a:gd name="connsiteX6" fmla="*/ 0 w 8582381"/>
                <a:gd name="connsiteY6" fmla="*/ 6872402 h 687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82381" h="6872402">
                  <a:moveTo>
                    <a:pt x="0" y="0"/>
                  </a:moveTo>
                  <a:lnTo>
                    <a:pt x="1296130" y="0"/>
                  </a:lnTo>
                  <a:lnTo>
                    <a:pt x="8582381" y="14402"/>
                  </a:lnTo>
                  <a:lnTo>
                    <a:pt x="5882644" y="6872396"/>
                  </a:lnTo>
                  <a:lnTo>
                    <a:pt x="1296130" y="6872396"/>
                  </a:lnTo>
                  <a:lnTo>
                    <a:pt x="1296130" y="6872402"/>
                  </a:lnTo>
                  <a:lnTo>
                    <a:pt x="0" y="68724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grpSp>
      <p:sp>
        <p:nvSpPr>
          <p:cNvPr id="19" name="Text Placeholder 2">
            <a:extLst>
              <a:ext uri="{FF2B5EF4-FFF2-40B4-BE49-F238E27FC236}">
                <a16:creationId xmlns:a16="http://schemas.microsoft.com/office/drawing/2014/main" id="{F55ABE8E-E725-4C0B-AE50-D822B52EED5A}"/>
              </a:ext>
            </a:extLst>
          </p:cNvPr>
          <p:cNvSpPr>
            <a:spLocks noGrp="1"/>
          </p:cNvSpPr>
          <p:nvPr>
            <p:ph idx="1"/>
          </p:nvPr>
        </p:nvSpPr>
        <p:spPr>
          <a:xfrm>
            <a:off x="480364" y="1624559"/>
            <a:ext cx="5529871" cy="4456497"/>
          </a:xfrm>
          <a:prstGeom prst="rect">
            <a:avLst/>
          </a:prstGeom>
        </p:spPr>
        <p:txBody>
          <a:bodyPr vert="horz" lIns="67680" tIns="34289" rIns="67680" bIns="34289" rtlCol="0">
            <a:normAutofit/>
          </a:bodyPr>
          <a:lstStyle>
            <a:lvl1pPr marL="225394" indent="-225394">
              <a:buFont typeface="Wingdings" panose="05000000000000000000" pitchFamily="2" charset="2"/>
              <a:buChar char="§"/>
              <a:defRPr/>
            </a:lvl1pPr>
            <a:lvl3pPr marL="1126171" indent="-225394">
              <a:buFont typeface="Wingdings" panose="05000000000000000000" pitchFamily="2" charset="2"/>
              <a:buChar char="§"/>
              <a:defRPr/>
            </a:lvl3pPr>
            <a:lvl4pPr marL="1576163" indent="-225394">
              <a:buFont typeface="Wingdings" panose="05000000000000000000" pitchFamily="2" charset="2"/>
              <a:buChar char="§"/>
              <a:defRPr/>
            </a:lvl4pPr>
            <a:lvl5pPr marL="2026676" indent="-225394">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6FE55828-9506-4FE7-BEE7-37360BD1AB4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980255" y="6411121"/>
            <a:ext cx="1695095" cy="253811"/>
          </a:xfrm>
          <a:prstGeom prst="rect">
            <a:avLst/>
          </a:prstGeom>
        </p:spPr>
      </p:pic>
      <p:cxnSp>
        <p:nvCxnSpPr>
          <p:cNvPr id="12" name="Straight Connector 11">
            <a:extLst>
              <a:ext uri="{FF2B5EF4-FFF2-40B4-BE49-F238E27FC236}">
                <a16:creationId xmlns:a16="http://schemas.microsoft.com/office/drawing/2014/main" id="{F15B1D7E-C4F7-4B71-9F51-91011FA78F4B}"/>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1A4FA0D2-F2F3-4F7B-89EB-EB8361286112}"/>
              </a:ext>
            </a:extLst>
          </p:cNvPr>
          <p:cNvSpPr>
            <a:spLocks noGrp="1"/>
          </p:cNvSpPr>
          <p:nvPr>
            <p:ph type="sldNum" sz="quarter" idx="4"/>
          </p:nvPr>
        </p:nvSpPr>
        <p:spPr>
          <a:xfrm>
            <a:off x="480233" y="6382857"/>
            <a:ext cx="517451" cy="220035"/>
          </a:xfrm>
          <a:prstGeom prst="rect">
            <a:avLst/>
          </a:prstGeom>
          <a:noFill/>
        </p:spPr>
        <p:txBody>
          <a:bodyPr vert="horz" lIns="67680" tIns="34289" rIns="67680" bIns="34289" rtlCol="0" anchor="ctr"/>
          <a:lstStyle>
            <a:lvl1pPr algn="l">
              <a:defRPr sz="1467" b="0">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16" name="Straight Connector 15">
            <a:extLst>
              <a:ext uri="{FF2B5EF4-FFF2-40B4-BE49-F238E27FC236}">
                <a16:creationId xmlns:a16="http://schemas.microsoft.com/office/drawing/2014/main" id="{4772A034-7FCA-48CE-A6C4-4E3B41A7B698}"/>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89352F0A-96D1-46BA-8466-19B811188A9F}"/>
              </a:ext>
            </a:extLst>
          </p:cNvPr>
          <p:cNvSpPr>
            <a:spLocks noGrp="1"/>
          </p:cNvSpPr>
          <p:nvPr>
            <p:ph type="title"/>
          </p:nvPr>
        </p:nvSpPr>
        <p:spPr>
          <a:xfrm>
            <a:off x="480233" y="365926"/>
            <a:ext cx="7535555" cy="800287"/>
          </a:xfrm>
        </p:spPr>
        <p:txBody>
          <a:bodyPr/>
          <a:lstStyle/>
          <a:p>
            <a:r>
              <a:rPr lang="en-US"/>
              <a:t>Click to edit Master title style</a:t>
            </a:r>
            <a:endParaRPr lang="en-IE"/>
          </a:p>
        </p:txBody>
      </p:sp>
    </p:spTree>
    <p:extLst>
      <p:ext uri="{BB962C8B-B14F-4D97-AF65-F5344CB8AC3E}">
        <p14:creationId xmlns:p14="http://schemas.microsoft.com/office/powerpoint/2010/main" val="4690777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Half frame_right pictur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73A16F8-9038-4C54-AD94-C631CDB4B155}"/>
              </a:ext>
            </a:extLst>
          </p:cNvPr>
          <p:cNvGrpSpPr/>
          <p:nvPr userDrawn="1"/>
        </p:nvGrpSpPr>
        <p:grpSpPr>
          <a:xfrm>
            <a:off x="0" y="-14403"/>
            <a:ext cx="12192000" cy="6872403"/>
            <a:chOff x="0" y="-14402"/>
            <a:chExt cx="12192000" cy="6872402"/>
          </a:xfrm>
        </p:grpSpPr>
        <p:sp>
          <p:nvSpPr>
            <p:cNvPr id="5" name="Rectangle 4">
              <a:extLst>
                <a:ext uri="{FF2B5EF4-FFF2-40B4-BE49-F238E27FC236}">
                  <a16:creationId xmlns:a16="http://schemas.microsoft.com/office/drawing/2014/main" id="{66C8D92E-A3D2-4A36-9BC2-43108FCD9380}"/>
                </a:ext>
              </a:extLst>
            </p:cNvPr>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a:ext>
                </a:extLst>
              </a:blip>
              <a:srcRect/>
              <a:stretch>
                <a:fillRect l="3366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sp>
          <p:nvSpPr>
            <p:cNvPr id="8" name="Freeform: Shape 7">
              <a:extLst>
                <a:ext uri="{FF2B5EF4-FFF2-40B4-BE49-F238E27FC236}">
                  <a16:creationId xmlns:a16="http://schemas.microsoft.com/office/drawing/2014/main" id="{7E698ACC-440B-46C2-825D-9ECB15DE5C67}"/>
                </a:ext>
              </a:extLst>
            </p:cNvPr>
            <p:cNvSpPr/>
            <p:nvPr userDrawn="1"/>
          </p:nvSpPr>
          <p:spPr>
            <a:xfrm>
              <a:off x="1296130" y="135214"/>
              <a:ext cx="7393902" cy="6722783"/>
            </a:xfrm>
            <a:custGeom>
              <a:avLst/>
              <a:gdLst>
                <a:gd name="connsiteX0" fmla="*/ 0 w 7393902"/>
                <a:gd name="connsiteY0" fmla="*/ 0 h 6722783"/>
                <a:gd name="connsiteX1" fmla="*/ 7393902 w 7393902"/>
                <a:gd name="connsiteY1" fmla="*/ 0 h 6722783"/>
                <a:gd name="connsiteX2" fmla="*/ 4751114 w 7393902"/>
                <a:gd name="connsiteY2" fmla="*/ 6722783 h 6722783"/>
                <a:gd name="connsiteX3" fmla="*/ 0 w 7393902"/>
                <a:gd name="connsiteY3" fmla="*/ 6722783 h 6722783"/>
                <a:gd name="connsiteX4" fmla="*/ 0 w 7393902"/>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3902" h="6722783">
                  <a:moveTo>
                    <a:pt x="0" y="0"/>
                  </a:moveTo>
                  <a:lnTo>
                    <a:pt x="7393902" y="0"/>
                  </a:lnTo>
                  <a:lnTo>
                    <a:pt x="4751114"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sp>
          <p:nvSpPr>
            <p:cNvPr id="11" name="Freeform: Shape 10">
              <a:extLst>
                <a:ext uri="{FF2B5EF4-FFF2-40B4-BE49-F238E27FC236}">
                  <a16:creationId xmlns:a16="http://schemas.microsoft.com/office/drawing/2014/main" id="{45FE78A9-DB3E-4C57-BCB6-C6920E11FDE0}"/>
                </a:ext>
              </a:extLst>
            </p:cNvPr>
            <p:cNvSpPr/>
            <p:nvPr userDrawn="1"/>
          </p:nvSpPr>
          <p:spPr>
            <a:xfrm>
              <a:off x="0" y="-14402"/>
              <a:ext cx="8582381" cy="6872402"/>
            </a:xfrm>
            <a:custGeom>
              <a:avLst/>
              <a:gdLst>
                <a:gd name="connsiteX0" fmla="*/ 0 w 8582381"/>
                <a:gd name="connsiteY0" fmla="*/ 0 h 6872402"/>
                <a:gd name="connsiteX1" fmla="*/ 1296130 w 8582381"/>
                <a:gd name="connsiteY1" fmla="*/ 0 h 6872402"/>
                <a:gd name="connsiteX2" fmla="*/ 8582381 w 8582381"/>
                <a:gd name="connsiteY2" fmla="*/ 14402 h 6872402"/>
                <a:gd name="connsiteX3" fmla="*/ 5882644 w 8582381"/>
                <a:gd name="connsiteY3" fmla="*/ 6872396 h 6872402"/>
                <a:gd name="connsiteX4" fmla="*/ 1296130 w 8582381"/>
                <a:gd name="connsiteY4" fmla="*/ 6872396 h 6872402"/>
                <a:gd name="connsiteX5" fmla="*/ 1296130 w 8582381"/>
                <a:gd name="connsiteY5" fmla="*/ 6872402 h 6872402"/>
                <a:gd name="connsiteX6" fmla="*/ 0 w 8582381"/>
                <a:gd name="connsiteY6" fmla="*/ 6872402 h 687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82381" h="6872402">
                  <a:moveTo>
                    <a:pt x="0" y="0"/>
                  </a:moveTo>
                  <a:lnTo>
                    <a:pt x="1296130" y="0"/>
                  </a:lnTo>
                  <a:lnTo>
                    <a:pt x="8582381" y="14402"/>
                  </a:lnTo>
                  <a:lnTo>
                    <a:pt x="5882644" y="6872396"/>
                  </a:lnTo>
                  <a:lnTo>
                    <a:pt x="1296130" y="6872396"/>
                  </a:lnTo>
                  <a:lnTo>
                    <a:pt x="1296130" y="6872402"/>
                  </a:lnTo>
                  <a:lnTo>
                    <a:pt x="0" y="68724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grpSp>
      <p:sp>
        <p:nvSpPr>
          <p:cNvPr id="19" name="Text Placeholder 2">
            <a:extLst>
              <a:ext uri="{FF2B5EF4-FFF2-40B4-BE49-F238E27FC236}">
                <a16:creationId xmlns:a16="http://schemas.microsoft.com/office/drawing/2014/main" id="{F55ABE8E-E725-4C0B-AE50-D822B52EED5A}"/>
              </a:ext>
            </a:extLst>
          </p:cNvPr>
          <p:cNvSpPr>
            <a:spLocks noGrp="1"/>
          </p:cNvSpPr>
          <p:nvPr>
            <p:ph idx="1"/>
          </p:nvPr>
        </p:nvSpPr>
        <p:spPr>
          <a:xfrm>
            <a:off x="480364" y="1624559"/>
            <a:ext cx="5529871" cy="4456497"/>
          </a:xfrm>
          <a:prstGeom prst="rect">
            <a:avLst/>
          </a:prstGeom>
        </p:spPr>
        <p:txBody>
          <a:bodyPr vert="horz" lIns="67680" tIns="34289" rIns="67680" bIns="34289" rtlCol="0">
            <a:normAutofit/>
          </a:bodyPr>
          <a:lstStyle>
            <a:lvl1pPr marL="225394" indent="-225394">
              <a:buFont typeface="Wingdings" panose="05000000000000000000" pitchFamily="2" charset="2"/>
              <a:buChar char="§"/>
              <a:defRPr/>
            </a:lvl1pPr>
            <a:lvl3pPr marL="1126171" indent="-225394">
              <a:buFont typeface="Wingdings" panose="05000000000000000000" pitchFamily="2" charset="2"/>
              <a:buChar char="§"/>
              <a:defRPr/>
            </a:lvl3pPr>
            <a:lvl4pPr marL="1576163" indent="-225394">
              <a:buFont typeface="Wingdings" panose="05000000000000000000" pitchFamily="2" charset="2"/>
              <a:buChar char="§"/>
              <a:defRPr/>
            </a:lvl4pPr>
            <a:lvl5pPr marL="2026676" indent="-225394">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6FE55828-9506-4FE7-BEE7-37360BD1AB4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980255" y="6411121"/>
            <a:ext cx="1695095" cy="253811"/>
          </a:xfrm>
          <a:prstGeom prst="rect">
            <a:avLst/>
          </a:prstGeom>
        </p:spPr>
      </p:pic>
      <p:cxnSp>
        <p:nvCxnSpPr>
          <p:cNvPr id="12" name="Straight Connector 11">
            <a:extLst>
              <a:ext uri="{FF2B5EF4-FFF2-40B4-BE49-F238E27FC236}">
                <a16:creationId xmlns:a16="http://schemas.microsoft.com/office/drawing/2014/main" id="{F15B1D7E-C4F7-4B71-9F51-91011FA78F4B}"/>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1A4FA0D2-F2F3-4F7B-89EB-EB8361286112}"/>
              </a:ext>
            </a:extLst>
          </p:cNvPr>
          <p:cNvSpPr>
            <a:spLocks noGrp="1"/>
          </p:cNvSpPr>
          <p:nvPr>
            <p:ph type="sldNum" sz="quarter" idx="4"/>
          </p:nvPr>
        </p:nvSpPr>
        <p:spPr>
          <a:xfrm>
            <a:off x="480233" y="6382857"/>
            <a:ext cx="517451" cy="220035"/>
          </a:xfrm>
          <a:prstGeom prst="rect">
            <a:avLst/>
          </a:prstGeom>
          <a:noFill/>
        </p:spPr>
        <p:txBody>
          <a:bodyPr vert="horz" lIns="67680" tIns="34289" rIns="67680" bIns="34289" rtlCol="0" anchor="ctr"/>
          <a:lstStyle>
            <a:lvl1pPr algn="l">
              <a:defRPr sz="1467" b="0">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16" name="Straight Connector 15">
            <a:extLst>
              <a:ext uri="{FF2B5EF4-FFF2-40B4-BE49-F238E27FC236}">
                <a16:creationId xmlns:a16="http://schemas.microsoft.com/office/drawing/2014/main" id="{4772A034-7FCA-48CE-A6C4-4E3B41A7B698}"/>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6A0642C8-B268-480A-8757-DD19FECD09C7}"/>
              </a:ext>
            </a:extLst>
          </p:cNvPr>
          <p:cNvSpPr>
            <a:spLocks noGrp="1"/>
          </p:cNvSpPr>
          <p:nvPr>
            <p:ph type="title"/>
          </p:nvPr>
        </p:nvSpPr>
        <p:spPr>
          <a:xfrm>
            <a:off x="480233" y="365926"/>
            <a:ext cx="7535555" cy="800287"/>
          </a:xfrm>
        </p:spPr>
        <p:txBody>
          <a:bodyPr/>
          <a:lstStyle/>
          <a:p>
            <a:r>
              <a:rPr lang="en-US"/>
              <a:t>Click to edit Master title style</a:t>
            </a:r>
            <a:endParaRPr lang="en-IE"/>
          </a:p>
        </p:txBody>
      </p:sp>
    </p:spTree>
    <p:extLst>
      <p:ext uri="{BB962C8B-B14F-4D97-AF65-F5344CB8AC3E}">
        <p14:creationId xmlns:p14="http://schemas.microsoft.com/office/powerpoint/2010/main" val="35573008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Half frame_right pictur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73A16F8-9038-4C54-AD94-C631CDB4B155}"/>
              </a:ext>
            </a:extLst>
          </p:cNvPr>
          <p:cNvGrpSpPr/>
          <p:nvPr userDrawn="1"/>
        </p:nvGrpSpPr>
        <p:grpSpPr>
          <a:xfrm>
            <a:off x="0" y="-14403"/>
            <a:ext cx="12192000" cy="6872403"/>
            <a:chOff x="0" y="-14402"/>
            <a:chExt cx="12192000" cy="6872402"/>
          </a:xfrm>
        </p:grpSpPr>
        <p:sp>
          <p:nvSpPr>
            <p:cNvPr id="5" name="Rectangle 4">
              <a:extLst>
                <a:ext uri="{FF2B5EF4-FFF2-40B4-BE49-F238E27FC236}">
                  <a16:creationId xmlns:a16="http://schemas.microsoft.com/office/drawing/2014/main" id="{66C8D92E-A3D2-4A36-9BC2-43108FCD9380}"/>
                </a:ext>
              </a:extLst>
            </p:cNvPr>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a:ext>
                </a:extLst>
              </a:blip>
              <a:srcRect/>
              <a:stretch>
                <a:fillRect l="590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sp>
          <p:nvSpPr>
            <p:cNvPr id="8" name="Freeform: Shape 7">
              <a:extLst>
                <a:ext uri="{FF2B5EF4-FFF2-40B4-BE49-F238E27FC236}">
                  <a16:creationId xmlns:a16="http://schemas.microsoft.com/office/drawing/2014/main" id="{7E698ACC-440B-46C2-825D-9ECB15DE5C67}"/>
                </a:ext>
              </a:extLst>
            </p:cNvPr>
            <p:cNvSpPr/>
            <p:nvPr userDrawn="1"/>
          </p:nvSpPr>
          <p:spPr>
            <a:xfrm>
              <a:off x="1296130" y="135214"/>
              <a:ext cx="7393902" cy="6722783"/>
            </a:xfrm>
            <a:custGeom>
              <a:avLst/>
              <a:gdLst>
                <a:gd name="connsiteX0" fmla="*/ 0 w 7393902"/>
                <a:gd name="connsiteY0" fmla="*/ 0 h 6722783"/>
                <a:gd name="connsiteX1" fmla="*/ 7393902 w 7393902"/>
                <a:gd name="connsiteY1" fmla="*/ 0 h 6722783"/>
                <a:gd name="connsiteX2" fmla="*/ 4751114 w 7393902"/>
                <a:gd name="connsiteY2" fmla="*/ 6722783 h 6722783"/>
                <a:gd name="connsiteX3" fmla="*/ 0 w 7393902"/>
                <a:gd name="connsiteY3" fmla="*/ 6722783 h 6722783"/>
                <a:gd name="connsiteX4" fmla="*/ 0 w 7393902"/>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3902" h="6722783">
                  <a:moveTo>
                    <a:pt x="0" y="0"/>
                  </a:moveTo>
                  <a:lnTo>
                    <a:pt x="7393902" y="0"/>
                  </a:lnTo>
                  <a:lnTo>
                    <a:pt x="4751114"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sp>
          <p:nvSpPr>
            <p:cNvPr id="11" name="Freeform: Shape 10">
              <a:extLst>
                <a:ext uri="{FF2B5EF4-FFF2-40B4-BE49-F238E27FC236}">
                  <a16:creationId xmlns:a16="http://schemas.microsoft.com/office/drawing/2014/main" id="{45FE78A9-DB3E-4C57-BCB6-C6920E11FDE0}"/>
                </a:ext>
              </a:extLst>
            </p:cNvPr>
            <p:cNvSpPr/>
            <p:nvPr userDrawn="1"/>
          </p:nvSpPr>
          <p:spPr>
            <a:xfrm>
              <a:off x="0" y="-14402"/>
              <a:ext cx="8582381" cy="6872402"/>
            </a:xfrm>
            <a:custGeom>
              <a:avLst/>
              <a:gdLst>
                <a:gd name="connsiteX0" fmla="*/ 0 w 8582381"/>
                <a:gd name="connsiteY0" fmla="*/ 0 h 6872402"/>
                <a:gd name="connsiteX1" fmla="*/ 1296130 w 8582381"/>
                <a:gd name="connsiteY1" fmla="*/ 0 h 6872402"/>
                <a:gd name="connsiteX2" fmla="*/ 8582381 w 8582381"/>
                <a:gd name="connsiteY2" fmla="*/ 14402 h 6872402"/>
                <a:gd name="connsiteX3" fmla="*/ 5882644 w 8582381"/>
                <a:gd name="connsiteY3" fmla="*/ 6872396 h 6872402"/>
                <a:gd name="connsiteX4" fmla="*/ 1296130 w 8582381"/>
                <a:gd name="connsiteY4" fmla="*/ 6872396 h 6872402"/>
                <a:gd name="connsiteX5" fmla="*/ 1296130 w 8582381"/>
                <a:gd name="connsiteY5" fmla="*/ 6872402 h 6872402"/>
                <a:gd name="connsiteX6" fmla="*/ 0 w 8582381"/>
                <a:gd name="connsiteY6" fmla="*/ 6872402 h 687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82381" h="6872402">
                  <a:moveTo>
                    <a:pt x="0" y="0"/>
                  </a:moveTo>
                  <a:lnTo>
                    <a:pt x="1296130" y="0"/>
                  </a:lnTo>
                  <a:lnTo>
                    <a:pt x="8582381" y="14402"/>
                  </a:lnTo>
                  <a:lnTo>
                    <a:pt x="5882644" y="6872396"/>
                  </a:lnTo>
                  <a:lnTo>
                    <a:pt x="1296130" y="6872396"/>
                  </a:lnTo>
                  <a:lnTo>
                    <a:pt x="1296130" y="6872402"/>
                  </a:lnTo>
                  <a:lnTo>
                    <a:pt x="0" y="68724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grpSp>
      <p:sp>
        <p:nvSpPr>
          <p:cNvPr id="19" name="Text Placeholder 2">
            <a:extLst>
              <a:ext uri="{FF2B5EF4-FFF2-40B4-BE49-F238E27FC236}">
                <a16:creationId xmlns:a16="http://schemas.microsoft.com/office/drawing/2014/main" id="{F55ABE8E-E725-4C0B-AE50-D822B52EED5A}"/>
              </a:ext>
            </a:extLst>
          </p:cNvPr>
          <p:cNvSpPr>
            <a:spLocks noGrp="1"/>
          </p:cNvSpPr>
          <p:nvPr>
            <p:ph idx="1"/>
          </p:nvPr>
        </p:nvSpPr>
        <p:spPr>
          <a:xfrm>
            <a:off x="480364" y="1624559"/>
            <a:ext cx="5529871" cy="4456497"/>
          </a:xfrm>
          <a:prstGeom prst="rect">
            <a:avLst/>
          </a:prstGeom>
        </p:spPr>
        <p:txBody>
          <a:bodyPr vert="horz" lIns="67680" tIns="34289" rIns="67680" bIns="34289" rtlCol="0">
            <a:normAutofit/>
          </a:bodyPr>
          <a:lstStyle>
            <a:lvl1pPr marL="225394" indent="-225394">
              <a:buFont typeface="Wingdings" panose="05000000000000000000" pitchFamily="2" charset="2"/>
              <a:buChar char="§"/>
              <a:defRPr/>
            </a:lvl1pPr>
            <a:lvl3pPr marL="1126171" indent="-225394">
              <a:buFont typeface="Wingdings" panose="05000000000000000000" pitchFamily="2" charset="2"/>
              <a:buChar char="§"/>
              <a:defRPr/>
            </a:lvl3pPr>
            <a:lvl4pPr marL="1576163" indent="-225394">
              <a:buFont typeface="Wingdings" panose="05000000000000000000" pitchFamily="2" charset="2"/>
              <a:buChar char="§"/>
              <a:defRPr/>
            </a:lvl4pPr>
            <a:lvl5pPr marL="2026676" indent="-225394">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6FE55828-9506-4FE7-BEE7-37360BD1AB4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980255" y="6411121"/>
            <a:ext cx="1695095" cy="253811"/>
          </a:xfrm>
          <a:prstGeom prst="rect">
            <a:avLst/>
          </a:prstGeom>
        </p:spPr>
      </p:pic>
      <p:cxnSp>
        <p:nvCxnSpPr>
          <p:cNvPr id="12" name="Straight Connector 11">
            <a:extLst>
              <a:ext uri="{FF2B5EF4-FFF2-40B4-BE49-F238E27FC236}">
                <a16:creationId xmlns:a16="http://schemas.microsoft.com/office/drawing/2014/main" id="{F15B1D7E-C4F7-4B71-9F51-91011FA78F4B}"/>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1A4FA0D2-F2F3-4F7B-89EB-EB8361286112}"/>
              </a:ext>
            </a:extLst>
          </p:cNvPr>
          <p:cNvSpPr>
            <a:spLocks noGrp="1"/>
          </p:cNvSpPr>
          <p:nvPr>
            <p:ph type="sldNum" sz="quarter" idx="4"/>
          </p:nvPr>
        </p:nvSpPr>
        <p:spPr>
          <a:xfrm>
            <a:off x="480233" y="6382857"/>
            <a:ext cx="517451" cy="220035"/>
          </a:xfrm>
          <a:prstGeom prst="rect">
            <a:avLst/>
          </a:prstGeom>
          <a:noFill/>
        </p:spPr>
        <p:txBody>
          <a:bodyPr vert="horz" lIns="67680" tIns="34289" rIns="67680" bIns="34289" rtlCol="0" anchor="ctr"/>
          <a:lstStyle>
            <a:lvl1pPr algn="l">
              <a:defRPr sz="1467" b="0">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16" name="Straight Connector 15">
            <a:extLst>
              <a:ext uri="{FF2B5EF4-FFF2-40B4-BE49-F238E27FC236}">
                <a16:creationId xmlns:a16="http://schemas.microsoft.com/office/drawing/2014/main" id="{4772A034-7FCA-48CE-A6C4-4E3B41A7B698}"/>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D1F1165F-F1BA-4B61-A320-E7226FAF1CD5}"/>
              </a:ext>
            </a:extLst>
          </p:cNvPr>
          <p:cNvSpPr>
            <a:spLocks noGrp="1"/>
          </p:cNvSpPr>
          <p:nvPr>
            <p:ph type="title"/>
          </p:nvPr>
        </p:nvSpPr>
        <p:spPr>
          <a:xfrm>
            <a:off x="480233" y="365926"/>
            <a:ext cx="7535555" cy="800287"/>
          </a:xfrm>
        </p:spPr>
        <p:txBody>
          <a:bodyPr/>
          <a:lstStyle/>
          <a:p>
            <a:r>
              <a:rPr lang="en-US"/>
              <a:t>Click to edit Master title style</a:t>
            </a:r>
            <a:endParaRPr lang="en-IE"/>
          </a:p>
        </p:txBody>
      </p:sp>
    </p:spTree>
    <p:extLst>
      <p:ext uri="{BB962C8B-B14F-4D97-AF65-F5344CB8AC3E}">
        <p14:creationId xmlns:p14="http://schemas.microsoft.com/office/powerpoint/2010/main" val="35657068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Half frame_right pictur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73A16F8-9038-4C54-AD94-C631CDB4B155}"/>
              </a:ext>
            </a:extLst>
          </p:cNvPr>
          <p:cNvGrpSpPr/>
          <p:nvPr userDrawn="1"/>
        </p:nvGrpSpPr>
        <p:grpSpPr>
          <a:xfrm>
            <a:off x="0" y="-14403"/>
            <a:ext cx="12192000" cy="6872403"/>
            <a:chOff x="0" y="-14402"/>
            <a:chExt cx="12192000" cy="6872402"/>
          </a:xfrm>
        </p:grpSpPr>
        <p:sp>
          <p:nvSpPr>
            <p:cNvPr id="5" name="Rectangle 4">
              <a:extLst>
                <a:ext uri="{FF2B5EF4-FFF2-40B4-BE49-F238E27FC236}">
                  <a16:creationId xmlns:a16="http://schemas.microsoft.com/office/drawing/2014/main" id="{66C8D92E-A3D2-4A36-9BC2-43108FCD9380}"/>
                </a:ext>
              </a:extLst>
            </p:cNvPr>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a:ext>
                </a:extLst>
              </a:blip>
              <a:srcRect/>
              <a:stretch>
                <a:fillRect l="590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sp>
          <p:nvSpPr>
            <p:cNvPr id="8" name="Freeform: Shape 7">
              <a:extLst>
                <a:ext uri="{FF2B5EF4-FFF2-40B4-BE49-F238E27FC236}">
                  <a16:creationId xmlns:a16="http://schemas.microsoft.com/office/drawing/2014/main" id="{7E698ACC-440B-46C2-825D-9ECB15DE5C67}"/>
                </a:ext>
              </a:extLst>
            </p:cNvPr>
            <p:cNvSpPr/>
            <p:nvPr userDrawn="1"/>
          </p:nvSpPr>
          <p:spPr>
            <a:xfrm>
              <a:off x="1296130" y="135214"/>
              <a:ext cx="7393902" cy="6722783"/>
            </a:xfrm>
            <a:custGeom>
              <a:avLst/>
              <a:gdLst>
                <a:gd name="connsiteX0" fmla="*/ 0 w 7393902"/>
                <a:gd name="connsiteY0" fmla="*/ 0 h 6722783"/>
                <a:gd name="connsiteX1" fmla="*/ 7393902 w 7393902"/>
                <a:gd name="connsiteY1" fmla="*/ 0 h 6722783"/>
                <a:gd name="connsiteX2" fmla="*/ 4751114 w 7393902"/>
                <a:gd name="connsiteY2" fmla="*/ 6722783 h 6722783"/>
                <a:gd name="connsiteX3" fmla="*/ 0 w 7393902"/>
                <a:gd name="connsiteY3" fmla="*/ 6722783 h 6722783"/>
                <a:gd name="connsiteX4" fmla="*/ 0 w 7393902"/>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3902" h="6722783">
                  <a:moveTo>
                    <a:pt x="0" y="0"/>
                  </a:moveTo>
                  <a:lnTo>
                    <a:pt x="7393902" y="0"/>
                  </a:lnTo>
                  <a:lnTo>
                    <a:pt x="4751114"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sp>
          <p:nvSpPr>
            <p:cNvPr id="11" name="Freeform: Shape 10">
              <a:extLst>
                <a:ext uri="{FF2B5EF4-FFF2-40B4-BE49-F238E27FC236}">
                  <a16:creationId xmlns:a16="http://schemas.microsoft.com/office/drawing/2014/main" id="{45FE78A9-DB3E-4C57-BCB6-C6920E11FDE0}"/>
                </a:ext>
              </a:extLst>
            </p:cNvPr>
            <p:cNvSpPr/>
            <p:nvPr userDrawn="1"/>
          </p:nvSpPr>
          <p:spPr>
            <a:xfrm>
              <a:off x="0" y="-14402"/>
              <a:ext cx="8582381" cy="6872402"/>
            </a:xfrm>
            <a:custGeom>
              <a:avLst/>
              <a:gdLst>
                <a:gd name="connsiteX0" fmla="*/ 0 w 8582381"/>
                <a:gd name="connsiteY0" fmla="*/ 0 h 6872402"/>
                <a:gd name="connsiteX1" fmla="*/ 1296130 w 8582381"/>
                <a:gd name="connsiteY1" fmla="*/ 0 h 6872402"/>
                <a:gd name="connsiteX2" fmla="*/ 8582381 w 8582381"/>
                <a:gd name="connsiteY2" fmla="*/ 14402 h 6872402"/>
                <a:gd name="connsiteX3" fmla="*/ 5882644 w 8582381"/>
                <a:gd name="connsiteY3" fmla="*/ 6872396 h 6872402"/>
                <a:gd name="connsiteX4" fmla="*/ 1296130 w 8582381"/>
                <a:gd name="connsiteY4" fmla="*/ 6872396 h 6872402"/>
                <a:gd name="connsiteX5" fmla="*/ 1296130 w 8582381"/>
                <a:gd name="connsiteY5" fmla="*/ 6872402 h 6872402"/>
                <a:gd name="connsiteX6" fmla="*/ 0 w 8582381"/>
                <a:gd name="connsiteY6" fmla="*/ 6872402 h 687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82381" h="6872402">
                  <a:moveTo>
                    <a:pt x="0" y="0"/>
                  </a:moveTo>
                  <a:lnTo>
                    <a:pt x="1296130" y="0"/>
                  </a:lnTo>
                  <a:lnTo>
                    <a:pt x="8582381" y="14402"/>
                  </a:lnTo>
                  <a:lnTo>
                    <a:pt x="5882644" y="6872396"/>
                  </a:lnTo>
                  <a:lnTo>
                    <a:pt x="1296130" y="6872396"/>
                  </a:lnTo>
                  <a:lnTo>
                    <a:pt x="1296130" y="6872402"/>
                  </a:lnTo>
                  <a:lnTo>
                    <a:pt x="0" y="68724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grpSp>
      <p:sp>
        <p:nvSpPr>
          <p:cNvPr id="19" name="Text Placeholder 2">
            <a:extLst>
              <a:ext uri="{FF2B5EF4-FFF2-40B4-BE49-F238E27FC236}">
                <a16:creationId xmlns:a16="http://schemas.microsoft.com/office/drawing/2014/main" id="{F55ABE8E-E725-4C0B-AE50-D822B52EED5A}"/>
              </a:ext>
            </a:extLst>
          </p:cNvPr>
          <p:cNvSpPr>
            <a:spLocks noGrp="1"/>
          </p:cNvSpPr>
          <p:nvPr>
            <p:ph idx="1"/>
          </p:nvPr>
        </p:nvSpPr>
        <p:spPr>
          <a:xfrm>
            <a:off x="480364" y="1624559"/>
            <a:ext cx="5529871" cy="4456497"/>
          </a:xfrm>
          <a:prstGeom prst="rect">
            <a:avLst/>
          </a:prstGeom>
        </p:spPr>
        <p:txBody>
          <a:bodyPr vert="horz" lIns="67680" tIns="34289" rIns="67680" bIns="34289" rtlCol="0">
            <a:normAutofit/>
          </a:bodyPr>
          <a:lstStyle>
            <a:lvl1pPr marL="225394" indent="-225394">
              <a:buFont typeface="Wingdings" panose="05000000000000000000" pitchFamily="2" charset="2"/>
              <a:buChar char="§"/>
              <a:defRPr/>
            </a:lvl1pPr>
            <a:lvl3pPr marL="1126171" indent="-225394">
              <a:buFont typeface="Wingdings" panose="05000000000000000000" pitchFamily="2" charset="2"/>
              <a:buChar char="§"/>
              <a:defRPr/>
            </a:lvl3pPr>
            <a:lvl4pPr marL="1576163" indent="-225394">
              <a:buFont typeface="Wingdings" panose="05000000000000000000" pitchFamily="2" charset="2"/>
              <a:buChar char="§"/>
              <a:defRPr/>
            </a:lvl4pPr>
            <a:lvl5pPr marL="2026676" indent="-225394">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6FE55828-9506-4FE7-BEE7-37360BD1AB4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980255" y="6411121"/>
            <a:ext cx="1695095" cy="253811"/>
          </a:xfrm>
          <a:prstGeom prst="rect">
            <a:avLst/>
          </a:prstGeom>
        </p:spPr>
      </p:pic>
      <p:cxnSp>
        <p:nvCxnSpPr>
          <p:cNvPr id="12" name="Straight Connector 11">
            <a:extLst>
              <a:ext uri="{FF2B5EF4-FFF2-40B4-BE49-F238E27FC236}">
                <a16:creationId xmlns:a16="http://schemas.microsoft.com/office/drawing/2014/main" id="{F15B1D7E-C4F7-4B71-9F51-91011FA78F4B}"/>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1A4FA0D2-F2F3-4F7B-89EB-EB8361286112}"/>
              </a:ext>
            </a:extLst>
          </p:cNvPr>
          <p:cNvSpPr>
            <a:spLocks noGrp="1"/>
          </p:cNvSpPr>
          <p:nvPr>
            <p:ph type="sldNum" sz="quarter" idx="4"/>
          </p:nvPr>
        </p:nvSpPr>
        <p:spPr>
          <a:xfrm>
            <a:off x="480233" y="6382857"/>
            <a:ext cx="517451" cy="220035"/>
          </a:xfrm>
          <a:prstGeom prst="rect">
            <a:avLst/>
          </a:prstGeom>
          <a:noFill/>
        </p:spPr>
        <p:txBody>
          <a:bodyPr vert="horz" lIns="67680" tIns="34289" rIns="67680" bIns="34289" rtlCol="0" anchor="ctr"/>
          <a:lstStyle>
            <a:lvl1pPr algn="l">
              <a:defRPr sz="1467" b="0">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16" name="Straight Connector 15">
            <a:extLst>
              <a:ext uri="{FF2B5EF4-FFF2-40B4-BE49-F238E27FC236}">
                <a16:creationId xmlns:a16="http://schemas.microsoft.com/office/drawing/2014/main" id="{4772A034-7FCA-48CE-A6C4-4E3B41A7B698}"/>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A8ACDDA9-AFB7-4DCB-95BF-44E44752EE21}"/>
              </a:ext>
            </a:extLst>
          </p:cNvPr>
          <p:cNvSpPr>
            <a:spLocks noGrp="1"/>
          </p:cNvSpPr>
          <p:nvPr>
            <p:ph type="title"/>
          </p:nvPr>
        </p:nvSpPr>
        <p:spPr>
          <a:xfrm>
            <a:off x="480233" y="365926"/>
            <a:ext cx="7535555" cy="800287"/>
          </a:xfrm>
        </p:spPr>
        <p:txBody>
          <a:bodyPr/>
          <a:lstStyle/>
          <a:p>
            <a:r>
              <a:rPr lang="en-US"/>
              <a:t>Click to edit Master title style</a:t>
            </a:r>
            <a:endParaRPr lang="en-IE"/>
          </a:p>
        </p:txBody>
      </p:sp>
    </p:spTree>
    <p:extLst>
      <p:ext uri="{BB962C8B-B14F-4D97-AF65-F5344CB8AC3E}">
        <p14:creationId xmlns:p14="http://schemas.microsoft.com/office/powerpoint/2010/main" val="13043282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ingle profile_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0FFA-0956-4A11-AE73-1B0D5E80A1F5}"/>
              </a:ext>
            </a:extLst>
          </p:cNvPr>
          <p:cNvSpPr>
            <a:spLocks noGrp="1"/>
          </p:cNvSpPr>
          <p:nvPr>
            <p:ph type="title"/>
          </p:nvPr>
        </p:nvSpPr>
        <p:spPr/>
        <p:txBody>
          <a:bodyPr/>
          <a:lstStyle/>
          <a:p>
            <a:r>
              <a:rPr lang="en-US"/>
              <a:t>Click to edit Master title style</a:t>
            </a:r>
            <a:endParaRPr lang="en-IE"/>
          </a:p>
        </p:txBody>
      </p:sp>
      <p:sp>
        <p:nvSpPr>
          <p:cNvPr id="5" name="Picture Placeholder 6">
            <a:extLst>
              <a:ext uri="{FF2B5EF4-FFF2-40B4-BE49-F238E27FC236}">
                <a16:creationId xmlns:a16="http://schemas.microsoft.com/office/drawing/2014/main" id="{FEF15716-FEB7-4B78-82C4-CAD0E6FB4816}"/>
              </a:ext>
            </a:extLst>
          </p:cNvPr>
          <p:cNvSpPr>
            <a:spLocks noGrp="1"/>
          </p:cNvSpPr>
          <p:nvPr>
            <p:ph type="pic" sz="quarter" idx="14" hasCustomPrompt="1"/>
          </p:nvPr>
        </p:nvSpPr>
        <p:spPr>
          <a:xfrm>
            <a:off x="574187" y="1907219"/>
            <a:ext cx="3127544" cy="1902772"/>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mn-lt"/>
              </a:defRPr>
            </a:lvl1pPr>
          </a:lstStyle>
          <a:p>
            <a:r>
              <a:rPr lang="en-ZA" dirty="0"/>
              <a:t>Insert Your Photo</a:t>
            </a:r>
          </a:p>
        </p:txBody>
      </p:sp>
      <p:sp>
        <p:nvSpPr>
          <p:cNvPr id="7" name="Text Placeholder 17">
            <a:extLst>
              <a:ext uri="{FF2B5EF4-FFF2-40B4-BE49-F238E27FC236}">
                <a16:creationId xmlns:a16="http://schemas.microsoft.com/office/drawing/2014/main" id="{7C601A8B-D5E4-4900-974A-07F0A31EFAA9}"/>
              </a:ext>
            </a:extLst>
          </p:cNvPr>
          <p:cNvSpPr>
            <a:spLocks noGrp="1"/>
          </p:cNvSpPr>
          <p:nvPr>
            <p:ph type="body" sz="quarter" idx="15" hasCustomPrompt="1"/>
          </p:nvPr>
        </p:nvSpPr>
        <p:spPr>
          <a:xfrm>
            <a:off x="574989" y="4034894"/>
            <a:ext cx="3127545" cy="338137"/>
          </a:xfrm>
          <a:prstGeom prst="rect">
            <a:avLst/>
          </a:prstGeom>
        </p:spPr>
        <p:txBody>
          <a:bodyPr anchor="ctr">
            <a:noAutofit/>
          </a:bodyPr>
          <a:lstStyle>
            <a:lvl1pPr marL="0" indent="0" algn="l">
              <a:buFont typeface="Arial" panose="020B0604020202020204" pitchFamily="34" charset="0"/>
              <a:buNone/>
              <a:defRPr sz="1867" b="1" baseline="0">
                <a:solidFill>
                  <a:srgbClr val="404040"/>
                </a:solidFill>
                <a:latin typeface="+mn-lt"/>
              </a:defRPr>
            </a:lvl1pPr>
          </a:lstStyle>
          <a:p>
            <a:pPr lvl="0"/>
            <a:r>
              <a:rPr lang="en-US" dirty="0"/>
              <a:t>Full Name</a:t>
            </a:r>
            <a:endParaRPr lang="en-ZA" dirty="0"/>
          </a:p>
        </p:txBody>
      </p:sp>
      <p:sp>
        <p:nvSpPr>
          <p:cNvPr id="8" name="Text Placeholder 17">
            <a:extLst>
              <a:ext uri="{FF2B5EF4-FFF2-40B4-BE49-F238E27FC236}">
                <a16:creationId xmlns:a16="http://schemas.microsoft.com/office/drawing/2014/main" id="{80570701-D34C-45AE-9DC0-7F6C6AEBA81C}"/>
              </a:ext>
            </a:extLst>
          </p:cNvPr>
          <p:cNvSpPr>
            <a:spLocks noGrp="1"/>
          </p:cNvSpPr>
          <p:nvPr>
            <p:ph type="body" sz="quarter" idx="16" hasCustomPrompt="1"/>
          </p:nvPr>
        </p:nvSpPr>
        <p:spPr>
          <a:xfrm>
            <a:off x="574989" y="4524360"/>
            <a:ext cx="3127545" cy="254016"/>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r>
              <a:rPr lang="en-US" dirty="0"/>
              <a:t>Title</a:t>
            </a:r>
            <a:endParaRPr lang="en-ZA" dirty="0"/>
          </a:p>
        </p:txBody>
      </p:sp>
      <p:sp>
        <p:nvSpPr>
          <p:cNvPr id="9" name="Text Placeholder 3">
            <a:extLst>
              <a:ext uri="{FF2B5EF4-FFF2-40B4-BE49-F238E27FC236}">
                <a16:creationId xmlns:a16="http://schemas.microsoft.com/office/drawing/2014/main" id="{94FB61EB-80FB-4B94-8B1B-28E9DD0664D4}"/>
              </a:ext>
            </a:extLst>
          </p:cNvPr>
          <p:cNvSpPr>
            <a:spLocks noGrp="1"/>
          </p:cNvSpPr>
          <p:nvPr>
            <p:ph type="body" sz="quarter" idx="19" hasCustomPrompt="1"/>
          </p:nvPr>
        </p:nvSpPr>
        <p:spPr>
          <a:xfrm>
            <a:off x="4038675" y="1926420"/>
            <a:ext cx="7169977" cy="3410232"/>
          </a:xfrm>
          <a:prstGeom prst="rect">
            <a:avLst/>
          </a:prstGeom>
        </p:spPr>
        <p:txBody>
          <a:bodyPr>
            <a:noAutofit/>
          </a:bodyPr>
          <a:lstStyle>
            <a:lvl1pPr marL="0" marR="0" indent="0" algn="l" defTabSz="9007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600" baseline="0">
                <a:solidFill>
                  <a:srgbClr val="404040"/>
                </a:solidFill>
                <a:latin typeface="+mn-lt"/>
              </a:defRPr>
            </a:lvl1pPr>
            <a:lvl2pPr marL="449991" indent="0">
              <a:buNone/>
              <a:defRPr/>
            </a:lvl2pPr>
            <a:lvl3pPr marL="900777" indent="0">
              <a:buNone/>
              <a:defRPr/>
            </a:lvl3pPr>
            <a:lvl4pPr marL="1351209" indent="0">
              <a:buNone/>
              <a:defRPr/>
            </a:lvl4pPr>
            <a:lvl5pPr marL="1801702" indent="0">
              <a:buNone/>
              <a:defRPr/>
            </a:lvl5pPr>
          </a:lstStyle>
          <a:p>
            <a:pPr marL="0" marR="0" lvl="0" indent="0" algn="l" defTabSz="9007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dirty="0" smtClean="0"/>
              <a:t>Insert text here. Use bio from ALG website or other marketing materials. Insert experience if appropriate.</a:t>
            </a:r>
            <a:endParaRPr lang="en-ZA" dirty="0"/>
          </a:p>
          <a:p>
            <a:pPr lvl="0"/>
            <a:endParaRPr lang="en-ZA" dirty="0"/>
          </a:p>
        </p:txBody>
      </p:sp>
      <p:sp>
        <p:nvSpPr>
          <p:cNvPr id="11" name="Text Placeholder 17">
            <a:extLst>
              <a:ext uri="{FF2B5EF4-FFF2-40B4-BE49-F238E27FC236}">
                <a16:creationId xmlns:a16="http://schemas.microsoft.com/office/drawing/2014/main" id="{4E60C779-CDE1-47CE-ABFA-E7BF95270D6F}"/>
              </a:ext>
            </a:extLst>
          </p:cNvPr>
          <p:cNvSpPr>
            <a:spLocks noGrp="1"/>
          </p:cNvSpPr>
          <p:nvPr>
            <p:ph type="body" sz="quarter" idx="21"/>
          </p:nvPr>
        </p:nvSpPr>
        <p:spPr>
          <a:xfrm>
            <a:off x="574989" y="4803499"/>
            <a:ext cx="3127545" cy="254016"/>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endParaRPr lang="en-ZA" dirty="0"/>
          </a:p>
        </p:txBody>
      </p:sp>
      <p:sp>
        <p:nvSpPr>
          <p:cNvPr id="12" name="Text Placeholder 17">
            <a:extLst>
              <a:ext uri="{FF2B5EF4-FFF2-40B4-BE49-F238E27FC236}">
                <a16:creationId xmlns:a16="http://schemas.microsoft.com/office/drawing/2014/main" id="{1C242ABA-1C76-404A-AF72-AFCA6487CC1A}"/>
              </a:ext>
            </a:extLst>
          </p:cNvPr>
          <p:cNvSpPr>
            <a:spLocks noGrp="1"/>
          </p:cNvSpPr>
          <p:nvPr>
            <p:ph type="body" sz="quarter" idx="22"/>
          </p:nvPr>
        </p:nvSpPr>
        <p:spPr>
          <a:xfrm>
            <a:off x="574989" y="5082636"/>
            <a:ext cx="3127545" cy="254016"/>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endParaRPr lang="en-ZA" dirty="0"/>
          </a:p>
        </p:txBody>
      </p:sp>
      <p:cxnSp>
        <p:nvCxnSpPr>
          <p:cNvPr id="14" name="Straight Connector 13">
            <a:extLst>
              <a:ext uri="{FF2B5EF4-FFF2-40B4-BE49-F238E27FC236}">
                <a16:creationId xmlns:a16="http://schemas.microsoft.com/office/drawing/2014/main" id="{0BFE2671-A39A-4FC5-9E88-6893ADD79B63}"/>
              </a:ext>
            </a:extLst>
          </p:cNvPr>
          <p:cNvCxnSpPr>
            <a:cxnSpLocks/>
          </p:cNvCxnSpPr>
          <p:nvPr userDrawn="1"/>
        </p:nvCxnSpPr>
        <p:spPr>
          <a:xfrm>
            <a:off x="689032" y="4382192"/>
            <a:ext cx="246564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8D0954-27E6-4410-A7F1-8F944D5188F5}"/>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FE926042-7978-4E5F-A8B8-58D32FE85695}"/>
              </a:ext>
            </a:extLst>
          </p:cNvPr>
          <p:cNvSpPr>
            <a:spLocks noGrp="1"/>
          </p:cNvSpPr>
          <p:nvPr>
            <p:ph type="sldNum" sz="quarter" idx="4"/>
          </p:nvPr>
        </p:nvSpPr>
        <p:spPr>
          <a:xfrm>
            <a:off x="480233" y="6382857"/>
            <a:ext cx="517451" cy="220035"/>
          </a:xfrm>
          <a:prstGeom prst="rect">
            <a:avLst/>
          </a:prstGeom>
          <a:noFill/>
        </p:spPr>
        <p:txBody>
          <a:bodyPr vert="horz" lIns="67680" tIns="34289" rIns="67680" bIns="34289" rtlCol="0" anchor="ctr"/>
          <a:lstStyle>
            <a:lvl1pPr algn="l">
              <a:defRPr sz="1467" b="0">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17" name="Straight Connector 16">
            <a:extLst>
              <a:ext uri="{FF2B5EF4-FFF2-40B4-BE49-F238E27FC236}">
                <a16:creationId xmlns:a16="http://schemas.microsoft.com/office/drawing/2014/main" id="{C5675AA8-0DCE-43EC-810D-87EB0FEB6AAC}"/>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10032440" y="6376321"/>
            <a:ext cx="1920213" cy="317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432" tIns="60716" rIns="121432" bIns="60716" rtlCol="0" anchor="ctr"/>
          <a:lstStyle/>
          <a:p>
            <a:pPr algn="ctr"/>
            <a:endParaRPr lang="en-IE" sz="2400" dirty="0"/>
          </a:p>
        </p:txBody>
      </p:sp>
    </p:spTree>
    <p:extLst>
      <p:ext uri="{BB962C8B-B14F-4D97-AF65-F5344CB8AC3E}">
        <p14:creationId xmlns:p14="http://schemas.microsoft.com/office/powerpoint/2010/main" val="2524593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0FFA-0956-4A11-AE73-1B0D5E80A1F5}"/>
              </a:ext>
            </a:extLst>
          </p:cNvPr>
          <p:cNvSpPr>
            <a:spLocks noGrp="1"/>
          </p:cNvSpPr>
          <p:nvPr>
            <p:ph type="title"/>
          </p:nvPr>
        </p:nvSpPr>
        <p:spPr/>
        <p:txBody>
          <a:bodyPr/>
          <a:lstStyle>
            <a:lvl1pPr>
              <a:defRPr/>
            </a:lvl1pPr>
          </a:lstStyle>
          <a:p>
            <a:r>
              <a:rPr lang="en-US" smtClean="0"/>
              <a:t>Click to edit Master title style</a:t>
            </a:r>
            <a:endParaRPr lang="en-IE" dirty="0"/>
          </a:p>
        </p:txBody>
      </p:sp>
      <p:cxnSp>
        <p:nvCxnSpPr>
          <p:cNvPr id="6" name="Straight Connector 5">
            <a:extLst>
              <a:ext uri="{FF2B5EF4-FFF2-40B4-BE49-F238E27FC236}">
                <a16:creationId xmlns:a16="http://schemas.microsoft.com/office/drawing/2014/main" id="{95D099DC-2A88-4BB1-89A7-5D18DE9BCA28}"/>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40A429FB-C847-4BC5-916F-DAEF18A866BC}"/>
              </a:ext>
            </a:extLst>
          </p:cNvPr>
          <p:cNvSpPr>
            <a:spLocks noGrp="1"/>
          </p:cNvSpPr>
          <p:nvPr>
            <p:ph type="sldNum" sz="quarter" idx="4"/>
          </p:nvPr>
        </p:nvSpPr>
        <p:spPr>
          <a:xfrm>
            <a:off x="480231" y="6382858"/>
            <a:ext cx="517451" cy="220034"/>
          </a:xfrm>
          <a:prstGeom prst="rect">
            <a:avLst/>
          </a:prstGeom>
          <a:noFill/>
        </p:spPr>
        <p:txBody>
          <a:bodyPr vert="horz" lIns="91440" tIns="45720" rIns="91440" bIns="45720" rtlCol="0" anchor="ctr"/>
          <a:lstStyle>
            <a:lvl1pPr algn="l">
              <a:defRPr sz="1400" b="0">
                <a:solidFill>
                  <a:schemeClr val="accent4"/>
                </a:solidFill>
                <a:latin typeface="Arial" panose="020B0604020202020204" pitchFamily="34" charset="0"/>
                <a:ea typeface="Lato" panose="020F0502020204030203" pitchFamily="34" charset="0"/>
                <a:cs typeface="Arial" panose="020B0604020202020204" pitchFamily="34" charset="0"/>
              </a:defRPr>
            </a:lvl1pPr>
          </a:lstStyle>
          <a:p>
            <a:fld id="{9C432190-490B-4C17-B0BB-A0A103F364BF}" type="slidenum">
              <a:rPr lang="en-US" smtClean="0"/>
              <a:pPr/>
              <a:t>‹#›</a:t>
            </a:fld>
            <a:endParaRPr lang="en-US" dirty="0"/>
          </a:p>
        </p:txBody>
      </p:sp>
    </p:spTree>
    <p:extLst>
      <p:ext uri="{BB962C8B-B14F-4D97-AF65-F5344CB8AC3E}">
        <p14:creationId xmlns:p14="http://schemas.microsoft.com/office/powerpoint/2010/main" val="4245644559"/>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ingle profile_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0FFA-0956-4A11-AE73-1B0D5E80A1F5}"/>
              </a:ext>
            </a:extLst>
          </p:cNvPr>
          <p:cNvSpPr>
            <a:spLocks noGrp="1"/>
          </p:cNvSpPr>
          <p:nvPr>
            <p:ph type="title"/>
          </p:nvPr>
        </p:nvSpPr>
        <p:spPr/>
        <p:txBody>
          <a:bodyPr/>
          <a:lstStyle/>
          <a:p>
            <a:r>
              <a:rPr lang="en-US"/>
              <a:t>Click to edit Master title style</a:t>
            </a:r>
            <a:endParaRPr lang="en-IE"/>
          </a:p>
        </p:txBody>
      </p:sp>
      <p:sp>
        <p:nvSpPr>
          <p:cNvPr id="5" name="Picture Placeholder 6">
            <a:extLst>
              <a:ext uri="{FF2B5EF4-FFF2-40B4-BE49-F238E27FC236}">
                <a16:creationId xmlns:a16="http://schemas.microsoft.com/office/drawing/2014/main" id="{FEF15716-FEB7-4B78-82C4-CAD0E6FB4816}"/>
              </a:ext>
            </a:extLst>
          </p:cNvPr>
          <p:cNvSpPr>
            <a:spLocks noGrp="1"/>
          </p:cNvSpPr>
          <p:nvPr>
            <p:ph type="pic" sz="quarter" idx="14" hasCustomPrompt="1"/>
          </p:nvPr>
        </p:nvSpPr>
        <p:spPr>
          <a:xfrm>
            <a:off x="574187" y="1907219"/>
            <a:ext cx="3127544" cy="1902772"/>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mn-lt"/>
              </a:defRPr>
            </a:lvl1pPr>
          </a:lstStyle>
          <a:p>
            <a:r>
              <a:rPr lang="en-ZA" dirty="0"/>
              <a:t>Insert Your Photo</a:t>
            </a:r>
          </a:p>
        </p:txBody>
      </p:sp>
      <p:sp>
        <p:nvSpPr>
          <p:cNvPr id="7" name="Text Placeholder 17">
            <a:extLst>
              <a:ext uri="{FF2B5EF4-FFF2-40B4-BE49-F238E27FC236}">
                <a16:creationId xmlns:a16="http://schemas.microsoft.com/office/drawing/2014/main" id="{7C601A8B-D5E4-4900-974A-07F0A31EFAA9}"/>
              </a:ext>
            </a:extLst>
          </p:cNvPr>
          <p:cNvSpPr>
            <a:spLocks noGrp="1"/>
          </p:cNvSpPr>
          <p:nvPr>
            <p:ph type="body" sz="quarter" idx="15" hasCustomPrompt="1"/>
          </p:nvPr>
        </p:nvSpPr>
        <p:spPr>
          <a:xfrm>
            <a:off x="574989" y="4034894"/>
            <a:ext cx="3127545" cy="338137"/>
          </a:xfrm>
          <a:prstGeom prst="rect">
            <a:avLst/>
          </a:prstGeom>
        </p:spPr>
        <p:txBody>
          <a:bodyPr anchor="ctr">
            <a:noAutofit/>
          </a:bodyPr>
          <a:lstStyle>
            <a:lvl1pPr marL="0" indent="0" algn="l">
              <a:buFont typeface="Arial" panose="020B0604020202020204" pitchFamily="34" charset="0"/>
              <a:buNone/>
              <a:defRPr sz="1867" b="1" baseline="0">
                <a:solidFill>
                  <a:srgbClr val="404040"/>
                </a:solidFill>
                <a:latin typeface="+mn-lt"/>
              </a:defRPr>
            </a:lvl1pPr>
          </a:lstStyle>
          <a:p>
            <a:pPr lvl="0"/>
            <a:r>
              <a:rPr lang="en-US" dirty="0"/>
              <a:t>Full Name</a:t>
            </a:r>
            <a:endParaRPr lang="en-ZA" dirty="0"/>
          </a:p>
        </p:txBody>
      </p:sp>
      <p:sp>
        <p:nvSpPr>
          <p:cNvPr id="8" name="Text Placeholder 17">
            <a:extLst>
              <a:ext uri="{FF2B5EF4-FFF2-40B4-BE49-F238E27FC236}">
                <a16:creationId xmlns:a16="http://schemas.microsoft.com/office/drawing/2014/main" id="{80570701-D34C-45AE-9DC0-7F6C6AEBA81C}"/>
              </a:ext>
            </a:extLst>
          </p:cNvPr>
          <p:cNvSpPr>
            <a:spLocks noGrp="1"/>
          </p:cNvSpPr>
          <p:nvPr>
            <p:ph type="body" sz="quarter" idx="16" hasCustomPrompt="1"/>
          </p:nvPr>
        </p:nvSpPr>
        <p:spPr>
          <a:xfrm>
            <a:off x="574989" y="4524360"/>
            <a:ext cx="3127545" cy="254016"/>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r>
              <a:rPr lang="en-US" dirty="0"/>
              <a:t>Title</a:t>
            </a:r>
            <a:endParaRPr lang="en-ZA" dirty="0"/>
          </a:p>
        </p:txBody>
      </p:sp>
      <p:sp>
        <p:nvSpPr>
          <p:cNvPr id="9" name="Text Placeholder 3">
            <a:extLst>
              <a:ext uri="{FF2B5EF4-FFF2-40B4-BE49-F238E27FC236}">
                <a16:creationId xmlns:a16="http://schemas.microsoft.com/office/drawing/2014/main" id="{94FB61EB-80FB-4B94-8B1B-28E9DD0664D4}"/>
              </a:ext>
            </a:extLst>
          </p:cNvPr>
          <p:cNvSpPr>
            <a:spLocks noGrp="1"/>
          </p:cNvSpPr>
          <p:nvPr>
            <p:ph type="body" sz="quarter" idx="19" hasCustomPrompt="1"/>
          </p:nvPr>
        </p:nvSpPr>
        <p:spPr>
          <a:xfrm>
            <a:off x="4038600" y="1926420"/>
            <a:ext cx="3445405" cy="3410232"/>
          </a:xfrm>
          <a:prstGeom prst="rect">
            <a:avLst/>
          </a:prstGeom>
        </p:spPr>
        <p:txBody>
          <a:bodyPr>
            <a:noAutofit/>
          </a:bodyPr>
          <a:lstStyle>
            <a:lvl1pPr marL="0" marR="0" indent="0" algn="l" defTabSz="9007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600">
                <a:solidFill>
                  <a:srgbClr val="404040"/>
                </a:solidFill>
                <a:latin typeface="+mn-lt"/>
              </a:defRPr>
            </a:lvl1pPr>
            <a:lvl2pPr marL="449991" indent="0">
              <a:buNone/>
              <a:defRPr/>
            </a:lvl2pPr>
            <a:lvl3pPr marL="900777" indent="0">
              <a:buNone/>
              <a:defRPr/>
            </a:lvl3pPr>
            <a:lvl4pPr marL="1351209" indent="0">
              <a:buNone/>
              <a:defRPr/>
            </a:lvl4pPr>
            <a:lvl5pPr marL="1801702" indent="0">
              <a:buNone/>
              <a:defRPr/>
            </a:lvl5pPr>
          </a:lstStyle>
          <a:p>
            <a:pPr marL="0" marR="0" lvl="0" indent="0" algn="l" defTabSz="9007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dirty="0" smtClean="0"/>
              <a:t>Insert text here. Use bio from ALG website or other marketing materials. Insert experience if appropriate.</a:t>
            </a:r>
            <a:endParaRPr lang="en-ZA" dirty="0"/>
          </a:p>
        </p:txBody>
      </p:sp>
      <p:sp>
        <p:nvSpPr>
          <p:cNvPr id="10" name="Text Placeholder 3">
            <a:extLst>
              <a:ext uri="{FF2B5EF4-FFF2-40B4-BE49-F238E27FC236}">
                <a16:creationId xmlns:a16="http://schemas.microsoft.com/office/drawing/2014/main" id="{98BB95F6-D643-487C-8EED-25D4DD35917F}"/>
              </a:ext>
            </a:extLst>
          </p:cNvPr>
          <p:cNvSpPr>
            <a:spLocks noGrp="1"/>
          </p:cNvSpPr>
          <p:nvPr>
            <p:ph type="body" sz="quarter" idx="20" hasCustomPrompt="1"/>
          </p:nvPr>
        </p:nvSpPr>
        <p:spPr>
          <a:xfrm>
            <a:off x="7763172" y="1922763"/>
            <a:ext cx="3445405" cy="3410232"/>
          </a:xfrm>
          <a:prstGeom prst="rect">
            <a:avLst/>
          </a:prstGeom>
        </p:spPr>
        <p:txBody>
          <a:bodyPr>
            <a:noAutofit/>
          </a:bodyPr>
          <a:lstStyle>
            <a:lvl1pPr marL="0" marR="0" indent="0" algn="l" defTabSz="9007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600">
                <a:solidFill>
                  <a:srgbClr val="404040"/>
                </a:solidFill>
                <a:latin typeface="+mn-lt"/>
              </a:defRPr>
            </a:lvl1pPr>
            <a:lvl2pPr marL="449991" indent="0">
              <a:buNone/>
              <a:defRPr/>
            </a:lvl2pPr>
            <a:lvl3pPr marL="900777" indent="0">
              <a:buNone/>
              <a:defRPr/>
            </a:lvl3pPr>
            <a:lvl4pPr marL="1351209" indent="0">
              <a:buNone/>
              <a:defRPr/>
            </a:lvl4pPr>
            <a:lvl5pPr marL="1801702" indent="0">
              <a:buNone/>
              <a:defRPr/>
            </a:lvl5pPr>
          </a:lstStyle>
          <a:p>
            <a:pPr marL="0" marR="0" lvl="0" indent="0" algn="l" defTabSz="9007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dirty="0" smtClean="0"/>
              <a:t>Insert text here. Use bio from ALG website or other marketing materials. Insert experience if appropriate.</a:t>
            </a:r>
            <a:endParaRPr lang="en-ZA" dirty="0" smtClean="0"/>
          </a:p>
        </p:txBody>
      </p:sp>
      <p:sp>
        <p:nvSpPr>
          <p:cNvPr id="11" name="Text Placeholder 17">
            <a:extLst>
              <a:ext uri="{FF2B5EF4-FFF2-40B4-BE49-F238E27FC236}">
                <a16:creationId xmlns:a16="http://schemas.microsoft.com/office/drawing/2014/main" id="{4E60C779-CDE1-47CE-ABFA-E7BF95270D6F}"/>
              </a:ext>
            </a:extLst>
          </p:cNvPr>
          <p:cNvSpPr>
            <a:spLocks noGrp="1"/>
          </p:cNvSpPr>
          <p:nvPr>
            <p:ph type="body" sz="quarter" idx="21"/>
          </p:nvPr>
        </p:nvSpPr>
        <p:spPr>
          <a:xfrm>
            <a:off x="574989" y="4803499"/>
            <a:ext cx="3127545" cy="254016"/>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endParaRPr lang="en-ZA" dirty="0"/>
          </a:p>
        </p:txBody>
      </p:sp>
      <p:sp>
        <p:nvSpPr>
          <p:cNvPr id="12" name="Text Placeholder 17">
            <a:extLst>
              <a:ext uri="{FF2B5EF4-FFF2-40B4-BE49-F238E27FC236}">
                <a16:creationId xmlns:a16="http://schemas.microsoft.com/office/drawing/2014/main" id="{1C242ABA-1C76-404A-AF72-AFCA6487CC1A}"/>
              </a:ext>
            </a:extLst>
          </p:cNvPr>
          <p:cNvSpPr>
            <a:spLocks noGrp="1"/>
          </p:cNvSpPr>
          <p:nvPr>
            <p:ph type="body" sz="quarter" idx="22"/>
          </p:nvPr>
        </p:nvSpPr>
        <p:spPr>
          <a:xfrm>
            <a:off x="574989" y="5082636"/>
            <a:ext cx="3127545" cy="254016"/>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endParaRPr lang="en-ZA" dirty="0"/>
          </a:p>
        </p:txBody>
      </p:sp>
      <p:cxnSp>
        <p:nvCxnSpPr>
          <p:cNvPr id="14" name="Straight Connector 13">
            <a:extLst>
              <a:ext uri="{FF2B5EF4-FFF2-40B4-BE49-F238E27FC236}">
                <a16:creationId xmlns:a16="http://schemas.microsoft.com/office/drawing/2014/main" id="{0BFE2671-A39A-4FC5-9E88-6893ADD79B63}"/>
              </a:ext>
            </a:extLst>
          </p:cNvPr>
          <p:cNvCxnSpPr>
            <a:cxnSpLocks/>
          </p:cNvCxnSpPr>
          <p:nvPr userDrawn="1"/>
        </p:nvCxnSpPr>
        <p:spPr>
          <a:xfrm>
            <a:off x="689032" y="4382192"/>
            <a:ext cx="246564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4D47AC2-E0A0-451E-9B8C-05FBA9002B8A}"/>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E24CECE6-B8FE-4FE6-90D9-8D12A215585E}"/>
              </a:ext>
            </a:extLst>
          </p:cNvPr>
          <p:cNvSpPr>
            <a:spLocks noGrp="1"/>
          </p:cNvSpPr>
          <p:nvPr>
            <p:ph type="sldNum" sz="quarter" idx="4"/>
          </p:nvPr>
        </p:nvSpPr>
        <p:spPr>
          <a:xfrm>
            <a:off x="480233" y="6382857"/>
            <a:ext cx="517451" cy="220035"/>
          </a:xfrm>
          <a:prstGeom prst="rect">
            <a:avLst/>
          </a:prstGeom>
          <a:noFill/>
        </p:spPr>
        <p:txBody>
          <a:bodyPr vert="horz" lIns="67680" tIns="34289" rIns="67680" bIns="34289" rtlCol="0" anchor="ctr"/>
          <a:lstStyle>
            <a:lvl1pPr algn="l">
              <a:defRPr sz="1467" b="0">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17" name="Straight Connector 16">
            <a:extLst>
              <a:ext uri="{FF2B5EF4-FFF2-40B4-BE49-F238E27FC236}">
                <a16:creationId xmlns:a16="http://schemas.microsoft.com/office/drawing/2014/main" id="{26485C98-D824-49F4-B33F-3EF15758DE90}"/>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10032440" y="6376321"/>
            <a:ext cx="1920213" cy="317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432" tIns="60716" rIns="121432" bIns="60716" rtlCol="0" anchor="ctr"/>
          <a:lstStyle/>
          <a:p>
            <a:pPr algn="ctr"/>
            <a:endParaRPr lang="en-IE" sz="2400" dirty="0"/>
          </a:p>
        </p:txBody>
      </p:sp>
    </p:spTree>
    <p:extLst>
      <p:ext uri="{BB962C8B-B14F-4D97-AF65-F5344CB8AC3E}">
        <p14:creationId xmlns:p14="http://schemas.microsoft.com/office/powerpoint/2010/main" val="19597954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 person profi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0FFA-0956-4A11-AE73-1B0D5E80A1F5}"/>
              </a:ext>
            </a:extLst>
          </p:cNvPr>
          <p:cNvSpPr>
            <a:spLocks noGrp="1"/>
          </p:cNvSpPr>
          <p:nvPr>
            <p:ph type="title"/>
          </p:nvPr>
        </p:nvSpPr>
        <p:spPr/>
        <p:txBody>
          <a:bodyPr/>
          <a:lstStyle/>
          <a:p>
            <a:r>
              <a:rPr lang="en-US"/>
              <a:t>Click to edit Master title style</a:t>
            </a:r>
            <a:endParaRPr lang="en-IE"/>
          </a:p>
        </p:txBody>
      </p:sp>
      <p:sp>
        <p:nvSpPr>
          <p:cNvPr id="5" name="Picture Placeholder 6">
            <a:extLst>
              <a:ext uri="{FF2B5EF4-FFF2-40B4-BE49-F238E27FC236}">
                <a16:creationId xmlns:a16="http://schemas.microsoft.com/office/drawing/2014/main" id="{FEF15716-FEB7-4B78-82C4-CAD0E6FB4816}"/>
              </a:ext>
            </a:extLst>
          </p:cNvPr>
          <p:cNvSpPr>
            <a:spLocks noGrp="1"/>
          </p:cNvSpPr>
          <p:nvPr>
            <p:ph type="pic" sz="quarter" idx="14" hasCustomPrompt="1"/>
          </p:nvPr>
        </p:nvSpPr>
        <p:spPr>
          <a:xfrm>
            <a:off x="582353" y="2054330"/>
            <a:ext cx="2539899" cy="1545255"/>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mn-lt"/>
              </a:defRPr>
            </a:lvl1pPr>
          </a:lstStyle>
          <a:p>
            <a:r>
              <a:rPr lang="en-ZA" dirty="0"/>
              <a:t>Insert Your Photo</a:t>
            </a:r>
          </a:p>
        </p:txBody>
      </p:sp>
      <p:sp>
        <p:nvSpPr>
          <p:cNvPr id="7" name="Text Placeholder 17">
            <a:extLst>
              <a:ext uri="{FF2B5EF4-FFF2-40B4-BE49-F238E27FC236}">
                <a16:creationId xmlns:a16="http://schemas.microsoft.com/office/drawing/2014/main" id="{7C601A8B-D5E4-4900-974A-07F0A31EFAA9}"/>
              </a:ext>
            </a:extLst>
          </p:cNvPr>
          <p:cNvSpPr>
            <a:spLocks noGrp="1"/>
          </p:cNvSpPr>
          <p:nvPr>
            <p:ph type="body" sz="quarter" idx="15" hasCustomPrompt="1"/>
          </p:nvPr>
        </p:nvSpPr>
        <p:spPr>
          <a:xfrm>
            <a:off x="582355" y="3886425"/>
            <a:ext cx="2539900" cy="274603"/>
          </a:xfrm>
          <a:prstGeom prst="rect">
            <a:avLst/>
          </a:prstGeom>
        </p:spPr>
        <p:txBody>
          <a:bodyPr anchor="ctr">
            <a:noAutofit/>
          </a:bodyPr>
          <a:lstStyle>
            <a:lvl1pPr marL="0" indent="0" algn="l">
              <a:buFont typeface="Arial" panose="020B0604020202020204" pitchFamily="34" charset="0"/>
              <a:buNone/>
              <a:defRPr sz="1867" b="1" baseline="0">
                <a:solidFill>
                  <a:srgbClr val="404040"/>
                </a:solidFill>
                <a:latin typeface="+mn-lt"/>
              </a:defRPr>
            </a:lvl1pPr>
          </a:lstStyle>
          <a:p>
            <a:pPr lvl="0"/>
            <a:r>
              <a:rPr lang="en-US" dirty="0"/>
              <a:t>Full Name</a:t>
            </a:r>
            <a:endParaRPr lang="en-ZA" dirty="0"/>
          </a:p>
        </p:txBody>
      </p:sp>
      <p:sp>
        <p:nvSpPr>
          <p:cNvPr id="8" name="Text Placeholder 17">
            <a:extLst>
              <a:ext uri="{FF2B5EF4-FFF2-40B4-BE49-F238E27FC236}">
                <a16:creationId xmlns:a16="http://schemas.microsoft.com/office/drawing/2014/main" id="{80570701-D34C-45AE-9DC0-7F6C6AEBA81C}"/>
              </a:ext>
            </a:extLst>
          </p:cNvPr>
          <p:cNvSpPr>
            <a:spLocks noGrp="1"/>
          </p:cNvSpPr>
          <p:nvPr>
            <p:ph type="body" sz="quarter" idx="16" hasCustomPrompt="1"/>
          </p:nvPr>
        </p:nvSpPr>
        <p:spPr>
          <a:xfrm>
            <a:off x="582352" y="4360883"/>
            <a:ext cx="2539901" cy="206288"/>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r>
              <a:rPr lang="en-US" dirty="0"/>
              <a:t>Title</a:t>
            </a:r>
            <a:endParaRPr lang="en-ZA" dirty="0"/>
          </a:p>
        </p:txBody>
      </p:sp>
      <p:sp>
        <p:nvSpPr>
          <p:cNvPr id="11" name="Text Placeholder 17">
            <a:extLst>
              <a:ext uri="{FF2B5EF4-FFF2-40B4-BE49-F238E27FC236}">
                <a16:creationId xmlns:a16="http://schemas.microsoft.com/office/drawing/2014/main" id="{4E60C779-CDE1-47CE-ABFA-E7BF95270D6F}"/>
              </a:ext>
            </a:extLst>
          </p:cNvPr>
          <p:cNvSpPr>
            <a:spLocks noGrp="1"/>
          </p:cNvSpPr>
          <p:nvPr>
            <p:ph type="body" sz="quarter" idx="21"/>
          </p:nvPr>
        </p:nvSpPr>
        <p:spPr>
          <a:xfrm>
            <a:off x="582352" y="4640021"/>
            <a:ext cx="2539901" cy="206288"/>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endParaRPr lang="en-ZA" dirty="0"/>
          </a:p>
        </p:txBody>
      </p:sp>
      <p:sp>
        <p:nvSpPr>
          <p:cNvPr id="12" name="Text Placeholder 17">
            <a:extLst>
              <a:ext uri="{FF2B5EF4-FFF2-40B4-BE49-F238E27FC236}">
                <a16:creationId xmlns:a16="http://schemas.microsoft.com/office/drawing/2014/main" id="{1C242ABA-1C76-404A-AF72-AFCA6487CC1A}"/>
              </a:ext>
            </a:extLst>
          </p:cNvPr>
          <p:cNvSpPr>
            <a:spLocks noGrp="1"/>
          </p:cNvSpPr>
          <p:nvPr>
            <p:ph type="body" sz="quarter" idx="22"/>
          </p:nvPr>
        </p:nvSpPr>
        <p:spPr>
          <a:xfrm>
            <a:off x="582352" y="4919159"/>
            <a:ext cx="2539901" cy="206288"/>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endParaRPr lang="en-ZA" dirty="0"/>
          </a:p>
        </p:txBody>
      </p:sp>
      <p:cxnSp>
        <p:nvCxnSpPr>
          <p:cNvPr id="14" name="Straight Connector 13">
            <a:extLst>
              <a:ext uri="{FF2B5EF4-FFF2-40B4-BE49-F238E27FC236}">
                <a16:creationId xmlns:a16="http://schemas.microsoft.com/office/drawing/2014/main" id="{0BFE2671-A39A-4FC5-9E88-6893ADD79B63}"/>
              </a:ext>
            </a:extLst>
          </p:cNvPr>
          <p:cNvCxnSpPr>
            <a:cxnSpLocks/>
          </p:cNvCxnSpPr>
          <p:nvPr userDrawn="1"/>
        </p:nvCxnSpPr>
        <p:spPr>
          <a:xfrm>
            <a:off x="697280" y="4170987"/>
            <a:ext cx="191389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Picture Placeholder 6">
            <a:extLst>
              <a:ext uri="{FF2B5EF4-FFF2-40B4-BE49-F238E27FC236}">
                <a16:creationId xmlns:a16="http://schemas.microsoft.com/office/drawing/2014/main" id="{EB1F5868-2E2E-46E8-9A42-08B203198671}"/>
              </a:ext>
            </a:extLst>
          </p:cNvPr>
          <p:cNvSpPr>
            <a:spLocks noGrp="1"/>
          </p:cNvSpPr>
          <p:nvPr>
            <p:ph type="pic" sz="quarter" idx="23" hasCustomPrompt="1"/>
          </p:nvPr>
        </p:nvSpPr>
        <p:spPr>
          <a:xfrm>
            <a:off x="6307865" y="2054330"/>
            <a:ext cx="2539899" cy="1545255"/>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mn-lt"/>
              </a:defRPr>
            </a:lvl1pPr>
          </a:lstStyle>
          <a:p>
            <a:r>
              <a:rPr lang="en-ZA" dirty="0"/>
              <a:t>Insert Your Photo</a:t>
            </a:r>
          </a:p>
        </p:txBody>
      </p:sp>
      <p:sp>
        <p:nvSpPr>
          <p:cNvPr id="15" name="Text Placeholder 17">
            <a:extLst>
              <a:ext uri="{FF2B5EF4-FFF2-40B4-BE49-F238E27FC236}">
                <a16:creationId xmlns:a16="http://schemas.microsoft.com/office/drawing/2014/main" id="{65306246-BBCA-4941-BCBB-81D1B9DA5E7A}"/>
              </a:ext>
            </a:extLst>
          </p:cNvPr>
          <p:cNvSpPr>
            <a:spLocks noGrp="1"/>
          </p:cNvSpPr>
          <p:nvPr>
            <p:ph type="body" sz="quarter" idx="24" hasCustomPrompt="1"/>
          </p:nvPr>
        </p:nvSpPr>
        <p:spPr>
          <a:xfrm>
            <a:off x="6307867" y="3886425"/>
            <a:ext cx="2539900" cy="274603"/>
          </a:xfrm>
          <a:prstGeom prst="rect">
            <a:avLst/>
          </a:prstGeom>
        </p:spPr>
        <p:txBody>
          <a:bodyPr anchor="ctr">
            <a:noAutofit/>
          </a:bodyPr>
          <a:lstStyle>
            <a:lvl1pPr marL="0" indent="0" algn="l">
              <a:buFont typeface="Arial" panose="020B0604020202020204" pitchFamily="34" charset="0"/>
              <a:buNone/>
              <a:defRPr sz="1867" b="1" baseline="0">
                <a:solidFill>
                  <a:srgbClr val="404040"/>
                </a:solidFill>
                <a:latin typeface="+mn-lt"/>
              </a:defRPr>
            </a:lvl1pPr>
          </a:lstStyle>
          <a:p>
            <a:pPr lvl="0"/>
            <a:r>
              <a:rPr lang="en-US" dirty="0"/>
              <a:t>Full Name</a:t>
            </a:r>
            <a:endParaRPr lang="en-ZA" dirty="0"/>
          </a:p>
        </p:txBody>
      </p:sp>
      <p:sp>
        <p:nvSpPr>
          <p:cNvPr id="16" name="Text Placeholder 17">
            <a:extLst>
              <a:ext uri="{FF2B5EF4-FFF2-40B4-BE49-F238E27FC236}">
                <a16:creationId xmlns:a16="http://schemas.microsoft.com/office/drawing/2014/main" id="{F9CDC5A8-D3F2-4455-A2BB-FF2193B18DF7}"/>
              </a:ext>
            </a:extLst>
          </p:cNvPr>
          <p:cNvSpPr>
            <a:spLocks noGrp="1"/>
          </p:cNvSpPr>
          <p:nvPr>
            <p:ph type="body" sz="quarter" idx="25" hasCustomPrompt="1"/>
          </p:nvPr>
        </p:nvSpPr>
        <p:spPr>
          <a:xfrm>
            <a:off x="6307865" y="4360883"/>
            <a:ext cx="2539901" cy="206288"/>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r>
              <a:rPr lang="en-US" dirty="0"/>
              <a:t>Title</a:t>
            </a:r>
            <a:endParaRPr lang="en-ZA" dirty="0"/>
          </a:p>
        </p:txBody>
      </p:sp>
      <p:sp>
        <p:nvSpPr>
          <p:cNvPr id="17" name="Text Placeholder 17">
            <a:extLst>
              <a:ext uri="{FF2B5EF4-FFF2-40B4-BE49-F238E27FC236}">
                <a16:creationId xmlns:a16="http://schemas.microsoft.com/office/drawing/2014/main" id="{F79D789B-A0CB-47B0-835E-DBB1A6D0D52B}"/>
              </a:ext>
            </a:extLst>
          </p:cNvPr>
          <p:cNvSpPr>
            <a:spLocks noGrp="1"/>
          </p:cNvSpPr>
          <p:nvPr>
            <p:ph type="body" sz="quarter" idx="26"/>
          </p:nvPr>
        </p:nvSpPr>
        <p:spPr>
          <a:xfrm>
            <a:off x="6307865" y="4640021"/>
            <a:ext cx="2539901" cy="206288"/>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endParaRPr lang="en-ZA" dirty="0"/>
          </a:p>
        </p:txBody>
      </p:sp>
      <p:sp>
        <p:nvSpPr>
          <p:cNvPr id="18" name="Text Placeholder 17">
            <a:extLst>
              <a:ext uri="{FF2B5EF4-FFF2-40B4-BE49-F238E27FC236}">
                <a16:creationId xmlns:a16="http://schemas.microsoft.com/office/drawing/2014/main" id="{7CA93C7E-7DC7-470C-889A-CCFAAED8AD7F}"/>
              </a:ext>
            </a:extLst>
          </p:cNvPr>
          <p:cNvSpPr>
            <a:spLocks noGrp="1"/>
          </p:cNvSpPr>
          <p:nvPr>
            <p:ph type="body" sz="quarter" idx="27"/>
          </p:nvPr>
        </p:nvSpPr>
        <p:spPr>
          <a:xfrm>
            <a:off x="6307865" y="4919159"/>
            <a:ext cx="2539901" cy="206288"/>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endParaRPr lang="en-ZA" dirty="0"/>
          </a:p>
        </p:txBody>
      </p:sp>
      <p:cxnSp>
        <p:nvCxnSpPr>
          <p:cNvPr id="19" name="Straight Connector 18">
            <a:extLst>
              <a:ext uri="{FF2B5EF4-FFF2-40B4-BE49-F238E27FC236}">
                <a16:creationId xmlns:a16="http://schemas.microsoft.com/office/drawing/2014/main" id="{6C00234F-E279-402D-86A6-CC6F961D879E}"/>
              </a:ext>
            </a:extLst>
          </p:cNvPr>
          <p:cNvCxnSpPr>
            <a:cxnSpLocks/>
          </p:cNvCxnSpPr>
          <p:nvPr userDrawn="1"/>
        </p:nvCxnSpPr>
        <p:spPr>
          <a:xfrm>
            <a:off x="6422716" y="4170987"/>
            <a:ext cx="191389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Text Placeholder 3">
            <a:extLst>
              <a:ext uri="{FF2B5EF4-FFF2-40B4-BE49-F238E27FC236}">
                <a16:creationId xmlns:a16="http://schemas.microsoft.com/office/drawing/2014/main" id="{F04A117B-0FE0-4763-97FE-20E4B5DCA4EA}"/>
              </a:ext>
            </a:extLst>
          </p:cNvPr>
          <p:cNvSpPr>
            <a:spLocks noGrp="1"/>
          </p:cNvSpPr>
          <p:nvPr>
            <p:ph type="body" sz="quarter" idx="19" hasCustomPrompt="1"/>
          </p:nvPr>
        </p:nvSpPr>
        <p:spPr>
          <a:xfrm>
            <a:off x="3302920" y="2074707"/>
            <a:ext cx="2646117" cy="3410232"/>
          </a:xfrm>
          <a:prstGeom prst="rect">
            <a:avLst/>
          </a:prstGeom>
        </p:spPr>
        <p:txBody>
          <a:bodyPr>
            <a:noAutofit/>
          </a:bodyPr>
          <a:lstStyle>
            <a:lvl1pPr marL="0" marR="0" indent="0" algn="l" defTabSz="9007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600">
                <a:solidFill>
                  <a:srgbClr val="404040"/>
                </a:solidFill>
                <a:latin typeface="+mn-lt"/>
              </a:defRPr>
            </a:lvl1pPr>
            <a:lvl2pPr marL="449991" indent="0">
              <a:buNone/>
              <a:defRPr/>
            </a:lvl2pPr>
            <a:lvl3pPr marL="900777" indent="0">
              <a:buNone/>
              <a:defRPr/>
            </a:lvl3pPr>
            <a:lvl4pPr marL="1351209" indent="0">
              <a:buNone/>
              <a:defRPr/>
            </a:lvl4pPr>
            <a:lvl5pPr marL="1801702" indent="0">
              <a:buNone/>
              <a:defRPr/>
            </a:lvl5pPr>
          </a:lstStyle>
          <a:p>
            <a:pPr marL="0" marR="0" lvl="0" indent="0" algn="l" defTabSz="9007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dirty="0" smtClean="0"/>
              <a:t>Insert text here. Use bio from ALG website or other marketing materials. </a:t>
            </a:r>
            <a:endParaRPr lang="en-ZA" dirty="0"/>
          </a:p>
        </p:txBody>
      </p:sp>
      <p:sp>
        <p:nvSpPr>
          <p:cNvPr id="33" name="Text Placeholder 3">
            <a:extLst>
              <a:ext uri="{FF2B5EF4-FFF2-40B4-BE49-F238E27FC236}">
                <a16:creationId xmlns:a16="http://schemas.microsoft.com/office/drawing/2014/main" id="{AB3848A1-A396-4245-9487-79508CC794D5}"/>
              </a:ext>
            </a:extLst>
          </p:cNvPr>
          <p:cNvSpPr>
            <a:spLocks noGrp="1"/>
          </p:cNvSpPr>
          <p:nvPr>
            <p:ph type="body" sz="quarter" idx="28" hasCustomPrompt="1"/>
          </p:nvPr>
        </p:nvSpPr>
        <p:spPr>
          <a:xfrm>
            <a:off x="9028432" y="2074707"/>
            <a:ext cx="2646117" cy="3410232"/>
          </a:xfrm>
          <a:prstGeom prst="rect">
            <a:avLst/>
          </a:prstGeom>
        </p:spPr>
        <p:txBody>
          <a:bodyPr>
            <a:noAutofit/>
          </a:bodyPr>
          <a:lstStyle>
            <a:lvl1pPr marL="0" marR="0" indent="0" algn="l" defTabSz="9007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600">
                <a:solidFill>
                  <a:srgbClr val="404040"/>
                </a:solidFill>
                <a:latin typeface="+mn-lt"/>
              </a:defRPr>
            </a:lvl1pPr>
            <a:lvl2pPr marL="449991" indent="0">
              <a:buNone/>
              <a:defRPr/>
            </a:lvl2pPr>
            <a:lvl3pPr marL="900777" indent="0">
              <a:buNone/>
              <a:defRPr/>
            </a:lvl3pPr>
            <a:lvl4pPr marL="1351209" indent="0">
              <a:buNone/>
              <a:defRPr/>
            </a:lvl4pPr>
            <a:lvl5pPr marL="1801702" indent="0">
              <a:buNone/>
              <a:defRPr/>
            </a:lvl5pPr>
          </a:lstStyle>
          <a:p>
            <a:pPr marL="0" marR="0" lvl="0" indent="0" algn="l" defTabSz="9007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dirty="0" smtClean="0"/>
              <a:t>Insert text here. Use bio from ALG website or other marketing materials. </a:t>
            </a:r>
            <a:endParaRPr lang="en-ZA" dirty="0"/>
          </a:p>
        </p:txBody>
      </p:sp>
      <p:cxnSp>
        <p:nvCxnSpPr>
          <p:cNvPr id="20" name="Straight Connector 19">
            <a:extLst>
              <a:ext uri="{FF2B5EF4-FFF2-40B4-BE49-F238E27FC236}">
                <a16:creationId xmlns:a16="http://schemas.microsoft.com/office/drawing/2014/main" id="{E467A01C-D58F-4B0B-93E0-34A1355FE661}"/>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A0E8A8CD-DDE5-40ED-A602-D824B5E41938}"/>
              </a:ext>
            </a:extLst>
          </p:cNvPr>
          <p:cNvSpPr>
            <a:spLocks noGrp="1"/>
          </p:cNvSpPr>
          <p:nvPr>
            <p:ph type="sldNum" sz="quarter" idx="4"/>
          </p:nvPr>
        </p:nvSpPr>
        <p:spPr>
          <a:xfrm>
            <a:off x="480233" y="6382857"/>
            <a:ext cx="517451" cy="220035"/>
          </a:xfrm>
          <a:prstGeom prst="rect">
            <a:avLst/>
          </a:prstGeom>
          <a:noFill/>
        </p:spPr>
        <p:txBody>
          <a:bodyPr vert="horz" lIns="67680" tIns="34289" rIns="67680" bIns="34289" rtlCol="0" anchor="ctr"/>
          <a:lstStyle>
            <a:lvl1pPr algn="l">
              <a:defRPr sz="1467" b="0">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22" name="Straight Connector 21">
            <a:extLst>
              <a:ext uri="{FF2B5EF4-FFF2-40B4-BE49-F238E27FC236}">
                <a16:creationId xmlns:a16="http://schemas.microsoft.com/office/drawing/2014/main" id="{21D9009C-4E39-4D61-8D0D-99A5066E9AA3}"/>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a:off x="10032440" y="6376321"/>
            <a:ext cx="1920213" cy="317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432" tIns="60716" rIns="121432" bIns="60716" rtlCol="0" anchor="ctr"/>
          <a:lstStyle/>
          <a:p>
            <a:pPr algn="ctr"/>
            <a:endParaRPr lang="en-IE" sz="2400" dirty="0"/>
          </a:p>
        </p:txBody>
      </p:sp>
    </p:spTree>
    <p:extLst>
      <p:ext uri="{BB962C8B-B14F-4D97-AF65-F5344CB8AC3E}">
        <p14:creationId xmlns:p14="http://schemas.microsoft.com/office/powerpoint/2010/main" val="30292467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 person profi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0FFA-0956-4A11-AE73-1B0D5E80A1F5}"/>
              </a:ext>
            </a:extLst>
          </p:cNvPr>
          <p:cNvSpPr>
            <a:spLocks noGrp="1"/>
          </p:cNvSpPr>
          <p:nvPr>
            <p:ph type="title"/>
          </p:nvPr>
        </p:nvSpPr>
        <p:spPr/>
        <p:txBody>
          <a:bodyPr/>
          <a:lstStyle/>
          <a:p>
            <a:r>
              <a:rPr lang="en-US"/>
              <a:t>Click to edit Master title style</a:t>
            </a:r>
            <a:endParaRPr lang="en-IE"/>
          </a:p>
        </p:txBody>
      </p:sp>
      <p:sp>
        <p:nvSpPr>
          <p:cNvPr id="5" name="Picture Placeholder 6">
            <a:extLst>
              <a:ext uri="{FF2B5EF4-FFF2-40B4-BE49-F238E27FC236}">
                <a16:creationId xmlns:a16="http://schemas.microsoft.com/office/drawing/2014/main" id="{FEF15716-FEB7-4B78-82C4-CAD0E6FB4816}"/>
              </a:ext>
            </a:extLst>
          </p:cNvPr>
          <p:cNvSpPr>
            <a:spLocks noGrp="1"/>
          </p:cNvSpPr>
          <p:nvPr>
            <p:ph type="pic" sz="quarter" idx="14" hasCustomPrompt="1"/>
          </p:nvPr>
        </p:nvSpPr>
        <p:spPr>
          <a:xfrm>
            <a:off x="911055" y="2025951"/>
            <a:ext cx="2933700" cy="1784839"/>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mn-lt"/>
              </a:defRPr>
            </a:lvl1pPr>
          </a:lstStyle>
          <a:p>
            <a:r>
              <a:rPr lang="en-ZA" dirty="0"/>
              <a:t>Insert Your Photo</a:t>
            </a:r>
          </a:p>
        </p:txBody>
      </p:sp>
      <p:sp>
        <p:nvSpPr>
          <p:cNvPr id="7" name="Text Placeholder 17">
            <a:extLst>
              <a:ext uri="{FF2B5EF4-FFF2-40B4-BE49-F238E27FC236}">
                <a16:creationId xmlns:a16="http://schemas.microsoft.com/office/drawing/2014/main" id="{7C601A8B-D5E4-4900-974A-07F0A31EFAA9}"/>
              </a:ext>
            </a:extLst>
          </p:cNvPr>
          <p:cNvSpPr>
            <a:spLocks noGrp="1"/>
          </p:cNvSpPr>
          <p:nvPr>
            <p:ph type="body" sz="quarter" idx="15" hasCustomPrompt="1"/>
          </p:nvPr>
        </p:nvSpPr>
        <p:spPr>
          <a:xfrm>
            <a:off x="911056" y="4055053"/>
            <a:ext cx="2933701" cy="317179"/>
          </a:xfrm>
          <a:prstGeom prst="rect">
            <a:avLst/>
          </a:prstGeom>
        </p:spPr>
        <p:txBody>
          <a:bodyPr anchor="ctr">
            <a:noAutofit/>
          </a:bodyPr>
          <a:lstStyle>
            <a:lvl1pPr marL="0" indent="0" algn="l">
              <a:buFont typeface="Arial" panose="020B0604020202020204" pitchFamily="34" charset="0"/>
              <a:buNone/>
              <a:defRPr sz="1867" b="1" baseline="0">
                <a:solidFill>
                  <a:srgbClr val="404040"/>
                </a:solidFill>
                <a:latin typeface="+mn-lt"/>
              </a:defRPr>
            </a:lvl1pPr>
          </a:lstStyle>
          <a:p>
            <a:pPr lvl="0"/>
            <a:r>
              <a:rPr lang="en-US" dirty="0"/>
              <a:t>Full Name</a:t>
            </a:r>
            <a:endParaRPr lang="en-ZA" dirty="0"/>
          </a:p>
        </p:txBody>
      </p:sp>
      <p:sp>
        <p:nvSpPr>
          <p:cNvPr id="8" name="Text Placeholder 17">
            <a:extLst>
              <a:ext uri="{FF2B5EF4-FFF2-40B4-BE49-F238E27FC236}">
                <a16:creationId xmlns:a16="http://schemas.microsoft.com/office/drawing/2014/main" id="{80570701-D34C-45AE-9DC0-7F6C6AEBA81C}"/>
              </a:ext>
            </a:extLst>
          </p:cNvPr>
          <p:cNvSpPr>
            <a:spLocks noGrp="1"/>
          </p:cNvSpPr>
          <p:nvPr>
            <p:ph type="body" sz="quarter" idx="16" hasCustomPrompt="1"/>
          </p:nvPr>
        </p:nvSpPr>
        <p:spPr>
          <a:xfrm>
            <a:off x="911056" y="4540104"/>
            <a:ext cx="2933701" cy="238272"/>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r>
              <a:rPr lang="en-US" dirty="0"/>
              <a:t>Title</a:t>
            </a:r>
            <a:endParaRPr lang="en-ZA" dirty="0"/>
          </a:p>
        </p:txBody>
      </p:sp>
      <p:sp>
        <p:nvSpPr>
          <p:cNvPr id="11" name="Text Placeholder 17">
            <a:extLst>
              <a:ext uri="{FF2B5EF4-FFF2-40B4-BE49-F238E27FC236}">
                <a16:creationId xmlns:a16="http://schemas.microsoft.com/office/drawing/2014/main" id="{4E60C779-CDE1-47CE-ABFA-E7BF95270D6F}"/>
              </a:ext>
            </a:extLst>
          </p:cNvPr>
          <p:cNvSpPr>
            <a:spLocks noGrp="1"/>
          </p:cNvSpPr>
          <p:nvPr>
            <p:ph type="body" sz="quarter" idx="21"/>
          </p:nvPr>
        </p:nvSpPr>
        <p:spPr>
          <a:xfrm>
            <a:off x="911056" y="4819243"/>
            <a:ext cx="2933701" cy="238272"/>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endParaRPr lang="en-ZA" dirty="0"/>
          </a:p>
        </p:txBody>
      </p:sp>
      <p:sp>
        <p:nvSpPr>
          <p:cNvPr id="12" name="Text Placeholder 17">
            <a:extLst>
              <a:ext uri="{FF2B5EF4-FFF2-40B4-BE49-F238E27FC236}">
                <a16:creationId xmlns:a16="http://schemas.microsoft.com/office/drawing/2014/main" id="{1C242ABA-1C76-404A-AF72-AFCA6487CC1A}"/>
              </a:ext>
            </a:extLst>
          </p:cNvPr>
          <p:cNvSpPr>
            <a:spLocks noGrp="1"/>
          </p:cNvSpPr>
          <p:nvPr>
            <p:ph type="body" sz="quarter" idx="22"/>
          </p:nvPr>
        </p:nvSpPr>
        <p:spPr>
          <a:xfrm>
            <a:off x="911056" y="5098380"/>
            <a:ext cx="2933701" cy="238272"/>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endParaRPr lang="en-ZA" dirty="0"/>
          </a:p>
        </p:txBody>
      </p:sp>
      <p:cxnSp>
        <p:nvCxnSpPr>
          <p:cNvPr id="14" name="Straight Connector 13">
            <a:extLst>
              <a:ext uri="{FF2B5EF4-FFF2-40B4-BE49-F238E27FC236}">
                <a16:creationId xmlns:a16="http://schemas.microsoft.com/office/drawing/2014/main" id="{0BFE2671-A39A-4FC5-9E88-6893ADD79B63}"/>
              </a:ext>
            </a:extLst>
          </p:cNvPr>
          <p:cNvCxnSpPr>
            <a:cxnSpLocks/>
          </p:cNvCxnSpPr>
          <p:nvPr userDrawn="1"/>
        </p:nvCxnSpPr>
        <p:spPr>
          <a:xfrm>
            <a:off x="1025903" y="4382993"/>
            <a:ext cx="2312828" cy="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Picture Placeholder 6">
            <a:extLst>
              <a:ext uri="{FF2B5EF4-FFF2-40B4-BE49-F238E27FC236}">
                <a16:creationId xmlns:a16="http://schemas.microsoft.com/office/drawing/2014/main" id="{EB1F5868-2E2E-46E8-9A42-08B203198671}"/>
              </a:ext>
            </a:extLst>
          </p:cNvPr>
          <p:cNvSpPr>
            <a:spLocks noGrp="1"/>
          </p:cNvSpPr>
          <p:nvPr>
            <p:ph type="pic" sz="quarter" idx="23" hasCustomPrompt="1"/>
          </p:nvPr>
        </p:nvSpPr>
        <p:spPr>
          <a:xfrm>
            <a:off x="4532231" y="2025951"/>
            <a:ext cx="2933700" cy="1784839"/>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mn-lt"/>
              </a:defRPr>
            </a:lvl1pPr>
          </a:lstStyle>
          <a:p>
            <a:r>
              <a:rPr lang="en-ZA" dirty="0"/>
              <a:t>Insert Your Photo</a:t>
            </a:r>
          </a:p>
        </p:txBody>
      </p:sp>
      <p:sp>
        <p:nvSpPr>
          <p:cNvPr id="15" name="Text Placeholder 17">
            <a:extLst>
              <a:ext uri="{FF2B5EF4-FFF2-40B4-BE49-F238E27FC236}">
                <a16:creationId xmlns:a16="http://schemas.microsoft.com/office/drawing/2014/main" id="{65306246-BBCA-4941-BCBB-81D1B9DA5E7A}"/>
              </a:ext>
            </a:extLst>
          </p:cNvPr>
          <p:cNvSpPr>
            <a:spLocks noGrp="1"/>
          </p:cNvSpPr>
          <p:nvPr>
            <p:ph type="body" sz="quarter" idx="24" hasCustomPrompt="1"/>
          </p:nvPr>
        </p:nvSpPr>
        <p:spPr>
          <a:xfrm>
            <a:off x="4532228" y="4055053"/>
            <a:ext cx="2933701" cy="317179"/>
          </a:xfrm>
          <a:prstGeom prst="rect">
            <a:avLst/>
          </a:prstGeom>
        </p:spPr>
        <p:txBody>
          <a:bodyPr anchor="ctr">
            <a:noAutofit/>
          </a:bodyPr>
          <a:lstStyle>
            <a:lvl1pPr marL="0" indent="0" algn="l">
              <a:buFont typeface="Arial" panose="020B0604020202020204" pitchFamily="34" charset="0"/>
              <a:buNone/>
              <a:defRPr sz="1867" b="1" baseline="0">
                <a:solidFill>
                  <a:srgbClr val="404040"/>
                </a:solidFill>
                <a:latin typeface="+mn-lt"/>
              </a:defRPr>
            </a:lvl1pPr>
          </a:lstStyle>
          <a:p>
            <a:pPr lvl="0"/>
            <a:r>
              <a:rPr lang="en-US" dirty="0"/>
              <a:t>Full Name</a:t>
            </a:r>
            <a:endParaRPr lang="en-ZA" dirty="0"/>
          </a:p>
        </p:txBody>
      </p:sp>
      <p:sp>
        <p:nvSpPr>
          <p:cNvPr id="16" name="Text Placeholder 17">
            <a:extLst>
              <a:ext uri="{FF2B5EF4-FFF2-40B4-BE49-F238E27FC236}">
                <a16:creationId xmlns:a16="http://schemas.microsoft.com/office/drawing/2014/main" id="{F9CDC5A8-D3F2-4455-A2BB-FF2193B18DF7}"/>
              </a:ext>
            </a:extLst>
          </p:cNvPr>
          <p:cNvSpPr>
            <a:spLocks noGrp="1"/>
          </p:cNvSpPr>
          <p:nvPr>
            <p:ph type="body" sz="quarter" idx="25" hasCustomPrompt="1"/>
          </p:nvPr>
        </p:nvSpPr>
        <p:spPr>
          <a:xfrm>
            <a:off x="4532228" y="4540104"/>
            <a:ext cx="2933701" cy="238272"/>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r>
              <a:rPr lang="en-US" dirty="0"/>
              <a:t>Title</a:t>
            </a:r>
            <a:endParaRPr lang="en-ZA" dirty="0"/>
          </a:p>
        </p:txBody>
      </p:sp>
      <p:sp>
        <p:nvSpPr>
          <p:cNvPr id="17" name="Text Placeholder 17">
            <a:extLst>
              <a:ext uri="{FF2B5EF4-FFF2-40B4-BE49-F238E27FC236}">
                <a16:creationId xmlns:a16="http://schemas.microsoft.com/office/drawing/2014/main" id="{F79D789B-A0CB-47B0-835E-DBB1A6D0D52B}"/>
              </a:ext>
            </a:extLst>
          </p:cNvPr>
          <p:cNvSpPr>
            <a:spLocks noGrp="1"/>
          </p:cNvSpPr>
          <p:nvPr>
            <p:ph type="body" sz="quarter" idx="26"/>
          </p:nvPr>
        </p:nvSpPr>
        <p:spPr>
          <a:xfrm>
            <a:off x="4532228" y="4819243"/>
            <a:ext cx="2933701" cy="238272"/>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endParaRPr lang="en-ZA" dirty="0"/>
          </a:p>
        </p:txBody>
      </p:sp>
      <p:sp>
        <p:nvSpPr>
          <p:cNvPr id="18" name="Text Placeholder 17">
            <a:extLst>
              <a:ext uri="{FF2B5EF4-FFF2-40B4-BE49-F238E27FC236}">
                <a16:creationId xmlns:a16="http://schemas.microsoft.com/office/drawing/2014/main" id="{7CA93C7E-7DC7-470C-889A-CCFAAED8AD7F}"/>
              </a:ext>
            </a:extLst>
          </p:cNvPr>
          <p:cNvSpPr>
            <a:spLocks noGrp="1"/>
          </p:cNvSpPr>
          <p:nvPr>
            <p:ph type="body" sz="quarter" idx="27"/>
          </p:nvPr>
        </p:nvSpPr>
        <p:spPr>
          <a:xfrm>
            <a:off x="4532228" y="5098380"/>
            <a:ext cx="2933701" cy="238272"/>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endParaRPr lang="en-ZA" dirty="0"/>
          </a:p>
        </p:txBody>
      </p:sp>
      <p:cxnSp>
        <p:nvCxnSpPr>
          <p:cNvPr id="19" name="Straight Connector 18">
            <a:extLst>
              <a:ext uri="{FF2B5EF4-FFF2-40B4-BE49-F238E27FC236}">
                <a16:creationId xmlns:a16="http://schemas.microsoft.com/office/drawing/2014/main" id="{6C00234F-E279-402D-86A6-CC6F961D879E}"/>
              </a:ext>
            </a:extLst>
          </p:cNvPr>
          <p:cNvCxnSpPr>
            <a:cxnSpLocks/>
          </p:cNvCxnSpPr>
          <p:nvPr userDrawn="1"/>
        </p:nvCxnSpPr>
        <p:spPr>
          <a:xfrm>
            <a:off x="4647075" y="4382993"/>
            <a:ext cx="2312828" cy="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Picture Placeholder 6">
            <a:extLst>
              <a:ext uri="{FF2B5EF4-FFF2-40B4-BE49-F238E27FC236}">
                <a16:creationId xmlns:a16="http://schemas.microsoft.com/office/drawing/2014/main" id="{7739493E-19F8-475C-8220-FF1D31E8DC43}"/>
              </a:ext>
            </a:extLst>
          </p:cNvPr>
          <p:cNvSpPr>
            <a:spLocks noGrp="1"/>
          </p:cNvSpPr>
          <p:nvPr>
            <p:ph type="pic" sz="quarter" idx="28" hasCustomPrompt="1"/>
          </p:nvPr>
        </p:nvSpPr>
        <p:spPr>
          <a:xfrm>
            <a:off x="8153403" y="2025951"/>
            <a:ext cx="2933700" cy="1784839"/>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mn-lt"/>
              </a:defRPr>
            </a:lvl1pPr>
          </a:lstStyle>
          <a:p>
            <a:r>
              <a:rPr lang="en-ZA" dirty="0"/>
              <a:t>Insert Your Photo</a:t>
            </a:r>
          </a:p>
        </p:txBody>
      </p:sp>
      <p:sp>
        <p:nvSpPr>
          <p:cNvPr id="21" name="Text Placeholder 17">
            <a:extLst>
              <a:ext uri="{FF2B5EF4-FFF2-40B4-BE49-F238E27FC236}">
                <a16:creationId xmlns:a16="http://schemas.microsoft.com/office/drawing/2014/main" id="{3B259369-10F9-42F0-BC18-261AB7522719}"/>
              </a:ext>
            </a:extLst>
          </p:cNvPr>
          <p:cNvSpPr>
            <a:spLocks noGrp="1"/>
          </p:cNvSpPr>
          <p:nvPr>
            <p:ph type="body" sz="quarter" idx="29" hasCustomPrompt="1"/>
          </p:nvPr>
        </p:nvSpPr>
        <p:spPr>
          <a:xfrm>
            <a:off x="8153400" y="4055053"/>
            <a:ext cx="2933701" cy="317179"/>
          </a:xfrm>
          <a:prstGeom prst="rect">
            <a:avLst/>
          </a:prstGeom>
        </p:spPr>
        <p:txBody>
          <a:bodyPr anchor="ctr">
            <a:noAutofit/>
          </a:bodyPr>
          <a:lstStyle>
            <a:lvl1pPr marL="0" indent="0" algn="l">
              <a:buFont typeface="Arial" panose="020B0604020202020204" pitchFamily="34" charset="0"/>
              <a:buNone/>
              <a:defRPr sz="1867" b="1" baseline="0">
                <a:solidFill>
                  <a:srgbClr val="404040"/>
                </a:solidFill>
                <a:latin typeface="+mn-lt"/>
              </a:defRPr>
            </a:lvl1pPr>
          </a:lstStyle>
          <a:p>
            <a:pPr lvl="0"/>
            <a:r>
              <a:rPr lang="en-US" dirty="0"/>
              <a:t>Full Name</a:t>
            </a:r>
            <a:endParaRPr lang="en-ZA" dirty="0"/>
          </a:p>
        </p:txBody>
      </p:sp>
      <p:sp>
        <p:nvSpPr>
          <p:cNvPr id="22" name="Text Placeholder 17">
            <a:extLst>
              <a:ext uri="{FF2B5EF4-FFF2-40B4-BE49-F238E27FC236}">
                <a16:creationId xmlns:a16="http://schemas.microsoft.com/office/drawing/2014/main" id="{16371C5F-6E16-43A1-A88A-8F9FAC391908}"/>
              </a:ext>
            </a:extLst>
          </p:cNvPr>
          <p:cNvSpPr>
            <a:spLocks noGrp="1"/>
          </p:cNvSpPr>
          <p:nvPr>
            <p:ph type="body" sz="quarter" idx="30" hasCustomPrompt="1"/>
          </p:nvPr>
        </p:nvSpPr>
        <p:spPr>
          <a:xfrm>
            <a:off x="8153400" y="4540104"/>
            <a:ext cx="2933701" cy="238272"/>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r>
              <a:rPr lang="en-US" dirty="0"/>
              <a:t>Title</a:t>
            </a:r>
            <a:endParaRPr lang="en-ZA" dirty="0"/>
          </a:p>
        </p:txBody>
      </p:sp>
      <p:sp>
        <p:nvSpPr>
          <p:cNvPr id="23" name="Text Placeholder 17">
            <a:extLst>
              <a:ext uri="{FF2B5EF4-FFF2-40B4-BE49-F238E27FC236}">
                <a16:creationId xmlns:a16="http://schemas.microsoft.com/office/drawing/2014/main" id="{7DD60A7F-977E-42B4-9BC8-6AE5922955D5}"/>
              </a:ext>
            </a:extLst>
          </p:cNvPr>
          <p:cNvSpPr>
            <a:spLocks noGrp="1"/>
          </p:cNvSpPr>
          <p:nvPr>
            <p:ph type="body" sz="quarter" idx="31"/>
          </p:nvPr>
        </p:nvSpPr>
        <p:spPr>
          <a:xfrm>
            <a:off x="8153400" y="4819243"/>
            <a:ext cx="2933701" cy="238272"/>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endParaRPr lang="en-ZA" dirty="0"/>
          </a:p>
        </p:txBody>
      </p:sp>
      <p:sp>
        <p:nvSpPr>
          <p:cNvPr id="24" name="Text Placeholder 17">
            <a:extLst>
              <a:ext uri="{FF2B5EF4-FFF2-40B4-BE49-F238E27FC236}">
                <a16:creationId xmlns:a16="http://schemas.microsoft.com/office/drawing/2014/main" id="{E27546C4-31EA-4F93-8E35-B9DEC0B53E9C}"/>
              </a:ext>
            </a:extLst>
          </p:cNvPr>
          <p:cNvSpPr>
            <a:spLocks noGrp="1"/>
          </p:cNvSpPr>
          <p:nvPr>
            <p:ph type="body" sz="quarter" idx="32"/>
          </p:nvPr>
        </p:nvSpPr>
        <p:spPr>
          <a:xfrm>
            <a:off x="8153400" y="5098380"/>
            <a:ext cx="2933701" cy="238272"/>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mn-lt"/>
              </a:defRPr>
            </a:lvl1pPr>
          </a:lstStyle>
          <a:p>
            <a:pPr lvl="0"/>
            <a:endParaRPr lang="en-ZA" dirty="0"/>
          </a:p>
        </p:txBody>
      </p:sp>
      <p:cxnSp>
        <p:nvCxnSpPr>
          <p:cNvPr id="25" name="Straight Connector 24">
            <a:extLst>
              <a:ext uri="{FF2B5EF4-FFF2-40B4-BE49-F238E27FC236}">
                <a16:creationId xmlns:a16="http://schemas.microsoft.com/office/drawing/2014/main" id="{097BE57D-420F-4F1D-8813-02C4E443BB1F}"/>
              </a:ext>
            </a:extLst>
          </p:cNvPr>
          <p:cNvCxnSpPr>
            <a:cxnSpLocks/>
          </p:cNvCxnSpPr>
          <p:nvPr userDrawn="1"/>
        </p:nvCxnSpPr>
        <p:spPr>
          <a:xfrm>
            <a:off x="8268247" y="4382993"/>
            <a:ext cx="2312828" cy="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D2D333F-49C2-4DFE-A7D2-740D57A7CBE7}"/>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Slide Number Placeholder 5">
            <a:extLst>
              <a:ext uri="{FF2B5EF4-FFF2-40B4-BE49-F238E27FC236}">
                <a16:creationId xmlns:a16="http://schemas.microsoft.com/office/drawing/2014/main" id="{E1273DD9-39F5-4AC6-922C-43892C57E70B}"/>
              </a:ext>
            </a:extLst>
          </p:cNvPr>
          <p:cNvSpPr>
            <a:spLocks noGrp="1"/>
          </p:cNvSpPr>
          <p:nvPr>
            <p:ph type="sldNum" sz="quarter" idx="4"/>
          </p:nvPr>
        </p:nvSpPr>
        <p:spPr>
          <a:xfrm>
            <a:off x="480233" y="6382857"/>
            <a:ext cx="517451" cy="220035"/>
          </a:xfrm>
          <a:prstGeom prst="rect">
            <a:avLst/>
          </a:prstGeom>
          <a:noFill/>
        </p:spPr>
        <p:txBody>
          <a:bodyPr vert="horz" lIns="67680" tIns="34289" rIns="67680" bIns="34289" rtlCol="0" anchor="ctr"/>
          <a:lstStyle>
            <a:lvl1pPr algn="l">
              <a:defRPr sz="1467" b="0">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29" name="Straight Connector 28">
            <a:extLst>
              <a:ext uri="{FF2B5EF4-FFF2-40B4-BE49-F238E27FC236}">
                <a16:creationId xmlns:a16="http://schemas.microsoft.com/office/drawing/2014/main" id="{EA16DAFE-EEA2-48D2-AFDB-2D8E472A4281}"/>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userDrawn="1"/>
        </p:nvSpPr>
        <p:spPr>
          <a:xfrm>
            <a:off x="10032440" y="6376321"/>
            <a:ext cx="1920213" cy="317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432" tIns="60716" rIns="121432" bIns="60716" rtlCol="0" anchor="ctr"/>
          <a:lstStyle/>
          <a:p>
            <a:pPr algn="ctr"/>
            <a:endParaRPr lang="en-IE" sz="2400" dirty="0"/>
          </a:p>
        </p:txBody>
      </p:sp>
    </p:spTree>
    <p:extLst>
      <p:ext uri="{BB962C8B-B14F-4D97-AF65-F5344CB8AC3E}">
        <p14:creationId xmlns:p14="http://schemas.microsoft.com/office/powerpoint/2010/main" val="10137607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8 person profi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0FFA-0956-4A11-AE73-1B0D5E80A1F5}"/>
              </a:ext>
            </a:extLst>
          </p:cNvPr>
          <p:cNvSpPr>
            <a:spLocks noGrp="1"/>
          </p:cNvSpPr>
          <p:nvPr>
            <p:ph type="title"/>
          </p:nvPr>
        </p:nvSpPr>
        <p:spPr/>
        <p:txBody>
          <a:bodyPr/>
          <a:lstStyle/>
          <a:p>
            <a:r>
              <a:rPr lang="en-US"/>
              <a:t>Click to edit Master title style</a:t>
            </a:r>
            <a:endParaRPr lang="en-IE"/>
          </a:p>
        </p:txBody>
      </p:sp>
      <p:sp>
        <p:nvSpPr>
          <p:cNvPr id="5" name="Picture Placeholder 6">
            <a:extLst>
              <a:ext uri="{FF2B5EF4-FFF2-40B4-BE49-F238E27FC236}">
                <a16:creationId xmlns:a16="http://schemas.microsoft.com/office/drawing/2014/main" id="{FEF15716-FEB7-4B78-82C4-CAD0E6FB4816}"/>
              </a:ext>
            </a:extLst>
          </p:cNvPr>
          <p:cNvSpPr>
            <a:spLocks noGrp="1"/>
          </p:cNvSpPr>
          <p:nvPr>
            <p:ph type="pic" sz="quarter" idx="14" hasCustomPrompt="1"/>
          </p:nvPr>
        </p:nvSpPr>
        <p:spPr>
          <a:xfrm>
            <a:off x="679739" y="1306931"/>
            <a:ext cx="2065828" cy="1256833"/>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mn-lt"/>
              </a:defRPr>
            </a:lvl1pPr>
          </a:lstStyle>
          <a:p>
            <a:r>
              <a:rPr lang="en-ZA" dirty="0"/>
              <a:t>Insert Your Photo</a:t>
            </a:r>
          </a:p>
        </p:txBody>
      </p:sp>
      <p:sp>
        <p:nvSpPr>
          <p:cNvPr id="7" name="Text Placeholder 17">
            <a:extLst>
              <a:ext uri="{FF2B5EF4-FFF2-40B4-BE49-F238E27FC236}">
                <a16:creationId xmlns:a16="http://schemas.microsoft.com/office/drawing/2014/main" id="{7C601A8B-D5E4-4900-974A-07F0A31EFAA9}"/>
              </a:ext>
            </a:extLst>
          </p:cNvPr>
          <p:cNvSpPr>
            <a:spLocks noGrp="1"/>
          </p:cNvSpPr>
          <p:nvPr>
            <p:ph type="body" sz="quarter" idx="15" hasCustomPrompt="1"/>
          </p:nvPr>
        </p:nvSpPr>
        <p:spPr>
          <a:xfrm>
            <a:off x="679739" y="2595100"/>
            <a:ext cx="2065828" cy="280621"/>
          </a:xfrm>
          <a:prstGeom prst="rect">
            <a:avLst/>
          </a:prstGeom>
        </p:spPr>
        <p:txBody>
          <a:bodyPr anchor="ctr">
            <a:noAutofit/>
          </a:bodyPr>
          <a:lstStyle>
            <a:lvl1pPr marL="0" indent="0" algn="l">
              <a:buFont typeface="Arial" panose="020B0604020202020204" pitchFamily="34" charset="0"/>
              <a:buNone/>
              <a:defRPr sz="1467" b="1" baseline="0">
                <a:solidFill>
                  <a:srgbClr val="404040"/>
                </a:solidFill>
                <a:latin typeface="+mn-lt"/>
              </a:defRPr>
            </a:lvl1pPr>
          </a:lstStyle>
          <a:p>
            <a:pPr lvl="0"/>
            <a:r>
              <a:rPr lang="en-US" dirty="0"/>
              <a:t>Full Name</a:t>
            </a:r>
            <a:endParaRPr lang="en-ZA" dirty="0"/>
          </a:p>
        </p:txBody>
      </p:sp>
      <p:sp>
        <p:nvSpPr>
          <p:cNvPr id="8" name="Text Placeholder 17">
            <a:extLst>
              <a:ext uri="{FF2B5EF4-FFF2-40B4-BE49-F238E27FC236}">
                <a16:creationId xmlns:a16="http://schemas.microsoft.com/office/drawing/2014/main" id="{80570701-D34C-45AE-9DC0-7F6C6AEBA81C}"/>
              </a:ext>
            </a:extLst>
          </p:cNvPr>
          <p:cNvSpPr>
            <a:spLocks noGrp="1"/>
          </p:cNvSpPr>
          <p:nvPr>
            <p:ph type="body" sz="quarter" idx="16"/>
          </p:nvPr>
        </p:nvSpPr>
        <p:spPr>
          <a:xfrm>
            <a:off x="679739" y="3138281"/>
            <a:ext cx="2065828" cy="259713"/>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sp>
        <p:nvSpPr>
          <p:cNvPr id="11" name="Text Placeholder 17">
            <a:extLst>
              <a:ext uri="{FF2B5EF4-FFF2-40B4-BE49-F238E27FC236}">
                <a16:creationId xmlns:a16="http://schemas.microsoft.com/office/drawing/2014/main" id="{4E60C779-CDE1-47CE-ABFA-E7BF95270D6F}"/>
              </a:ext>
            </a:extLst>
          </p:cNvPr>
          <p:cNvSpPr>
            <a:spLocks noGrp="1"/>
          </p:cNvSpPr>
          <p:nvPr>
            <p:ph type="body" sz="quarter" idx="21" hasCustomPrompt="1"/>
          </p:nvPr>
        </p:nvSpPr>
        <p:spPr>
          <a:xfrm>
            <a:off x="679739" y="2876033"/>
            <a:ext cx="2065828" cy="259715"/>
          </a:xfrm>
          <a:prstGeom prst="rect">
            <a:avLst/>
          </a:prstGeom>
        </p:spPr>
        <p:txBody>
          <a:bodyPr tIns="0" anchor="b">
            <a:noAutofit/>
          </a:bodyPr>
          <a:lstStyle>
            <a:lvl1pPr marL="0" indent="0" algn="l">
              <a:buFont typeface="Arial" panose="020B0604020202020204" pitchFamily="34" charset="0"/>
              <a:buNone/>
              <a:defRPr sz="1200" i="1" baseline="0">
                <a:solidFill>
                  <a:srgbClr val="404040"/>
                </a:solidFill>
                <a:latin typeface="+mn-lt"/>
              </a:defRPr>
            </a:lvl1pPr>
          </a:lstStyle>
          <a:p>
            <a:pPr lvl="0"/>
            <a:r>
              <a:rPr lang="en-US" dirty="0"/>
              <a:t>Title</a:t>
            </a:r>
            <a:endParaRPr lang="en-ZA" dirty="0"/>
          </a:p>
        </p:txBody>
      </p:sp>
      <p:sp>
        <p:nvSpPr>
          <p:cNvPr id="12" name="Text Placeholder 17">
            <a:extLst>
              <a:ext uri="{FF2B5EF4-FFF2-40B4-BE49-F238E27FC236}">
                <a16:creationId xmlns:a16="http://schemas.microsoft.com/office/drawing/2014/main" id="{1C242ABA-1C76-404A-AF72-AFCA6487CC1A}"/>
              </a:ext>
            </a:extLst>
          </p:cNvPr>
          <p:cNvSpPr>
            <a:spLocks noGrp="1"/>
          </p:cNvSpPr>
          <p:nvPr>
            <p:ph type="body" sz="quarter" idx="22"/>
          </p:nvPr>
        </p:nvSpPr>
        <p:spPr>
          <a:xfrm>
            <a:off x="679739" y="3401229"/>
            <a:ext cx="2065828" cy="259715"/>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cxnSp>
        <p:nvCxnSpPr>
          <p:cNvPr id="14" name="Straight Connector 13">
            <a:extLst>
              <a:ext uri="{FF2B5EF4-FFF2-40B4-BE49-F238E27FC236}">
                <a16:creationId xmlns:a16="http://schemas.microsoft.com/office/drawing/2014/main" id="{0BFE2671-A39A-4FC5-9E88-6893ADD79B63}"/>
              </a:ext>
            </a:extLst>
          </p:cNvPr>
          <p:cNvCxnSpPr>
            <a:cxnSpLocks/>
          </p:cNvCxnSpPr>
          <p:nvPr userDrawn="1"/>
        </p:nvCxnSpPr>
        <p:spPr>
          <a:xfrm>
            <a:off x="782596" y="2837809"/>
            <a:ext cx="1963255" cy="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Picture Placeholder 6">
            <a:extLst>
              <a:ext uri="{FF2B5EF4-FFF2-40B4-BE49-F238E27FC236}">
                <a16:creationId xmlns:a16="http://schemas.microsoft.com/office/drawing/2014/main" id="{08E30CFE-474E-4D22-B0A4-9D1FF469B53E}"/>
              </a:ext>
            </a:extLst>
          </p:cNvPr>
          <p:cNvSpPr>
            <a:spLocks noGrp="1"/>
          </p:cNvSpPr>
          <p:nvPr>
            <p:ph type="pic" sz="quarter" idx="23" hasCustomPrompt="1"/>
          </p:nvPr>
        </p:nvSpPr>
        <p:spPr>
          <a:xfrm>
            <a:off x="3613439" y="1306931"/>
            <a:ext cx="2065828" cy="1256833"/>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mn-lt"/>
              </a:defRPr>
            </a:lvl1pPr>
          </a:lstStyle>
          <a:p>
            <a:r>
              <a:rPr lang="en-ZA" dirty="0"/>
              <a:t>Insert Your Photo</a:t>
            </a:r>
          </a:p>
        </p:txBody>
      </p:sp>
      <p:sp>
        <p:nvSpPr>
          <p:cNvPr id="28" name="Picture Placeholder 6">
            <a:extLst>
              <a:ext uri="{FF2B5EF4-FFF2-40B4-BE49-F238E27FC236}">
                <a16:creationId xmlns:a16="http://schemas.microsoft.com/office/drawing/2014/main" id="{2DAF8145-A27E-483D-9097-ED7C5F0CCBD3}"/>
              </a:ext>
            </a:extLst>
          </p:cNvPr>
          <p:cNvSpPr>
            <a:spLocks noGrp="1"/>
          </p:cNvSpPr>
          <p:nvPr>
            <p:ph type="pic" sz="quarter" idx="24" hasCustomPrompt="1"/>
          </p:nvPr>
        </p:nvSpPr>
        <p:spPr>
          <a:xfrm>
            <a:off x="6541679" y="1306931"/>
            <a:ext cx="2065828" cy="1256833"/>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mn-lt"/>
              </a:defRPr>
            </a:lvl1pPr>
          </a:lstStyle>
          <a:p>
            <a:r>
              <a:rPr lang="en-ZA" dirty="0"/>
              <a:t>Insert Your Photo</a:t>
            </a:r>
          </a:p>
        </p:txBody>
      </p:sp>
      <p:sp>
        <p:nvSpPr>
          <p:cNvPr id="29" name="Picture Placeholder 6">
            <a:extLst>
              <a:ext uri="{FF2B5EF4-FFF2-40B4-BE49-F238E27FC236}">
                <a16:creationId xmlns:a16="http://schemas.microsoft.com/office/drawing/2014/main" id="{21EDEA6C-9449-4DD6-B5D9-6283E387B378}"/>
              </a:ext>
            </a:extLst>
          </p:cNvPr>
          <p:cNvSpPr>
            <a:spLocks noGrp="1"/>
          </p:cNvSpPr>
          <p:nvPr>
            <p:ph type="pic" sz="quarter" idx="25" hasCustomPrompt="1"/>
          </p:nvPr>
        </p:nvSpPr>
        <p:spPr>
          <a:xfrm>
            <a:off x="9469919" y="1306931"/>
            <a:ext cx="2065828" cy="1256833"/>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mn-lt"/>
              </a:defRPr>
            </a:lvl1pPr>
          </a:lstStyle>
          <a:p>
            <a:r>
              <a:rPr lang="en-ZA" dirty="0"/>
              <a:t>Insert Your Photo</a:t>
            </a:r>
          </a:p>
        </p:txBody>
      </p:sp>
      <p:sp>
        <p:nvSpPr>
          <p:cNvPr id="90" name="Text Placeholder 17">
            <a:extLst>
              <a:ext uri="{FF2B5EF4-FFF2-40B4-BE49-F238E27FC236}">
                <a16:creationId xmlns:a16="http://schemas.microsoft.com/office/drawing/2014/main" id="{370D118B-B057-4CDF-8131-8FCA0C3856E1}"/>
              </a:ext>
            </a:extLst>
          </p:cNvPr>
          <p:cNvSpPr>
            <a:spLocks noGrp="1"/>
          </p:cNvSpPr>
          <p:nvPr>
            <p:ph type="body" sz="quarter" idx="26" hasCustomPrompt="1"/>
          </p:nvPr>
        </p:nvSpPr>
        <p:spPr>
          <a:xfrm>
            <a:off x="3613439" y="2595100"/>
            <a:ext cx="2065828" cy="280621"/>
          </a:xfrm>
          <a:prstGeom prst="rect">
            <a:avLst/>
          </a:prstGeom>
        </p:spPr>
        <p:txBody>
          <a:bodyPr anchor="ctr">
            <a:noAutofit/>
          </a:bodyPr>
          <a:lstStyle>
            <a:lvl1pPr marL="0" indent="0" algn="l">
              <a:buFont typeface="Arial" panose="020B0604020202020204" pitchFamily="34" charset="0"/>
              <a:buNone/>
              <a:defRPr sz="1467" b="1" baseline="0">
                <a:solidFill>
                  <a:srgbClr val="404040"/>
                </a:solidFill>
                <a:latin typeface="+mn-lt"/>
              </a:defRPr>
            </a:lvl1pPr>
          </a:lstStyle>
          <a:p>
            <a:pPr lvl="0"/>
            <a:r>
              <a:rPr lang="en-US" dirty="0"/>
              <a:t>Full Name</a:t>
            </a:r>
            <a:endParaRPr lang="en-ZA" dirty="0"/>
          </a:p>
        </p:txBody>
      </p:sp>
      <p:sp>
        <p:nvSpPr>
          <p:cNvPr id="91" name="Text Placeholder 17">
            <a:extLst>
              <a:ext uri="{FF2B5EF4-FFF2-40B4-BE49-F238E27FC236}">
                <a16:creationId xmlns:a16="http://schemas.microsoft.com/office/drawing/2014/main" id="{98D1F827-892D-4E9A-8708-3DB87AB73821}"/>
              </a:ext>
            </a:extLst>
          </p:cNvPr>
          <p:cNvSpPr>
            <a:spLocks noGrp="1"/>
          </p:cNvSpPr>
          <p:nvPr>
            <p:ph type="body" sz="quarter" idx="27"/>
          </p:nvPr>
        </p:nvSpPr>
        <p:spPr>
          <a:xfrm>
            <a:off x="3613439" y="3138281"/>
            <a:ext cx="2065828" cy="259713"/>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sp>
        <p:nvSpPr>
          <p:cNvPr id="92" name="Text Placeholder 17">
            <a:extLst>
              <a:ext uri="{FF2B5EF4-FFF2-40B4-BE49-F238E27FC236}">
                <a16:creationId xmlns:a16="http://schemas.microsoft.com/office/drawing/2014/main" id="{3881D33B-2410-4AC2-BCC8-A08A85955995}"/>
              </a:ext>
            </a:extLst>
          </p:cNvPr>
          <p:cNvSpPr>
            <a:spLocks noGrp="1"/>
          </p:cNvSpPr>
          <p:nvPr>
            <p:ph type="body" sz="quarter" idx="28" hasCustomPrompt="1"/>
          </p:nvPr>
        </p:nvSpPr>
        <p:spPr>
          <a:xfrm>
            <a:off x="3613439" y="2876033"/>
            <a:ext cx="2065828" cy="259715"/>
          </a:xfrm>
          <a:prstGeom prst="rect">
            <a:avLst/>
          </a:prstGeom>
        </p:spPr>
        <p:txBody>
          <a:bodyPr tIns="0" anchor="b">
            <a:noAutofit/>
          </a:bodyPr>
          <a:lstStyle>
            <a:lvl1pPr marL="0" indent="0" algn="l">
              <a:buFont typeface="Arial" panose="020B0604020202020204" pitchFamily="34" charset="0"/>
              <a:buNone/>
              <a:defRPr sz="1200" i="1" baseline="0">
                <a:solidFill>
                  <a:srgbClr val="404040"/>
                </a:solidFill>
                <a:latin typeface="+mn-lt"/>
              </a:defRPr>
            </a:lvl1pPr>
          </a:lstStyle>
          <a:p>
            <a:pPr lvl="0"/>
            <a:r>
              <a:rPr lang="en-US" dirty="0"/>
              <a:t>Title</a:t>
            </a:r>
            <a:endParaRPr lang="en-ZA" dirty="0"/>
          </a:p>
        </p:txBody>
      </p:sp>
      <p:sp>
        <p:nvSpPr>
          <p:cNvPr id="93" name="Text Placeholder 17">
            <a:extLst>
              <a:ext uri="{FF2B5EF4-FFF2-40B4-BE49-F238E27FC236}">
                <a16:creationId xmlns:a16="http://schemas.microsoft.com/office/drawing/2014/main" id="{41C8C324-CAA8-4E8B-931B-93AF86BA1E2B}"/>
              </a:ext>
            </a:extLst>
          </p:cNvPr>
          <p:cNvSpPr>
            <a:spLocks noGrp="1"/>
          </p:cNvSpPr>
          <p:nvPr>
            <p:ph type="body" sz="quarter" idx="29"/>
          </p:nvPr>
        </p:nvSpPr>
        <p:spPr>
          <a:xfrm>
            <a:off x="3613439" y="3401229"/>
            <a:ext cx="2065828" cy="259715"/>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cxnSp>
        <p:nvCxnSpPr>
          <p:cNvPr id="94" name="Straight Connector 93">
            <a:extLst>
              <a:ext uri="{FF2B5EF4-FFF2-40B4-BE49-F238E27FC236}">
                <a16:creationId xmlns:a16="http://schemas.microsoft.com/office/drawing/2014/main" id="{310A7D1A-4E64-4F42-8142-A8FE903EA827}"/>
              </a:ext>
            </a:extLst>
          </p:cNvPr>
          <p:cNvCxnSpPr>
            <a:cxnSpLocks/>
          </p:cNvCxnSpPr>
          <p:nvPr userDrawn="1"/>
        </p:nvCxnSpPr>
        <p:spPr>
          <a:xfrm>
            <a:off x="3717082" y="2837809"/>
            <a:ext cx="1963255" cy="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5" name="Text Placeholder 17">
            <a:extLst>
              <a:ext uri="{FF2B5EF4-FFF2-40B4-BE49-F238E27FC236}">
                <a16:creationId xmlns:a16="http://schemas.microsoft.com/office/drawing/2014/main" id="{2B2AD5D1-B36C-4338-A2FE-0C7E84423C3C}"/>
              </a:ext>
            </a:extLst>
          </p:cNvPr>
          <p:cNvSpPr>
            <a:spLocks noGrp="1"/>
          </p:cNvSpPr>
          <p:nvPr>
            <p:ph type="body" sz="quarter" idx="30" hasCustomPrompt="1"/>
          </p:nvPr>
        </p:nvSpPr>
        <p:spPr>
          <a:xfrm>
            <a:off x="6541679" y="2595100"/>
            <a:ext cx="2065828" cy="280621"/>
          </a:xfrm>
          <a:prstGeom prst="rect">
            <a:avLst/>
          </a:prstGeom>
        </p:spPr>
        <p:txBody>
          <a:bodyPr anchor="ctr">
            <a:noAutofit/>
          </a:bodyPr>
          <a:lstStyle>
            <a:lvl1pPr marL="0" indent="0" algn="l">
              <a:buFont typeface="Arial" panose="020B0604020202020204" pitchFamily="34" charset="0"/>
              <a:buNone/>
              <a:defRPr sz="1467" b="1" baseline="0">
                <a:solidFill>
                  <a:srgbClr val="404040"/>
                </a:solidFill>
                <a:latin typeface="+mn-lt"/>
              </a:defRPr>
            </a:lvl1pPr>
          </a:lstStyle>
          <a:p>
            <a:pPr lvl="0"/>
            <a:r>
              <a:rPr lang="en-US" dirty="0"/>
              <a:t>Full Name</a:t>
            </a:r>
            <a:endParaRPr lang="en-ZA" dirty="0"/>
          </a:p>
        </p:txBody>
      </p:sp>
      <p:sp>
        <p:nvSpPr>
          <p:cNvPr id="96" name="Text Placeholder 17">
            <a:extLst>
              <a:ext uri="{FF2B5EF4-FFF2-40B4-BE49-F238E27FC236}">
                <a16:creationId xmlns:a16="http://schemas.microsoft.com/office/drawing/2014/main" id="{74838FAA-AB1D-4DCF-B89F-EEB668D9CDC6}"/>
              </a:ext>
            </a:extLst>
          </p:cNvPr>
          <p:cNvSpPr>
            <a:spLocks noGrp="1"/>
          </p:cNvSpPr>
          <p:nvPr>
            <p:ph type="body" sz="quarter" idx="31"/>
          </p:nvPr>
        </p:nvSpPr>
        <p:spPr>
          <a:xfrm>
            <a:off x="6541679" y="3138281"/>
            <a:ext cx="2065828" cy="259713"/>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sp>
        <p:nvSpPr>
          <p:cNvPr id="97" name="Text Placeholder 17">
            <a:extLst>
              <a:ext uri="{FF2B5EF4-FFF2-40B4-BE49-F238E27FC236}">
                <a16:creationId xmlns:a16="http://schemas.microsoft.com/office/drawing/2014/main" id="{6000AB2C-805F-4411-AC4A-136D5688C328}"/>
              </a:ext>
            </a:extLst>
          </p:cNvPr>
          <p:cNvSpPr>
            <a:spLocks noGrp="1"/>
          </p:cNvSpPr>
          <p:nvPr>
            <p:ph type="body" sz="quarter" idx="32" hasCustomPrompt="1"/>
          </p:nvPr>
        </p:nvSpPr>
        <p:spPr>
          <a:xfrm>
            <a:off x="6541679" y="2876033"/>
            <a:ext cx="2065828" cy="259715"/>
          </a:xfrm>
          <a:prstGeom prst="rect">
            <a:avLst/>
          </a:prstGeom>
        </p:spPr>
        <p:txBody>
          <a:bodyPr tIns="0" anchor="b">
            <a:noAutofit/>
          </a:bodyPr>
          <a:lstStyle>
            <a:lvl1pPr marL="0" indent="0" algn="l">
              <a:buFont typeface="Arial" panose="020B0604020202020204" pitchFamily="34" charset="0"/>
              <a:buNone/>
              <a:defRPr sz="1200" i="1" baseline="0">
                <a:solidFill>
                  <a:srgbClr val="404040"/>
                </a:solidFill>
                <a:latin typeface="+mn-lt"/>
              </a:defRPr>
            </a:lvl1pPr>
          </a:lstStyle>
          <a:p>
            <a:pPr lvl="0"/>
            <a:r>
              <a:rPr lang="en-US" dirty="0"/>
              <a:t>Title</a:t>
            </a:r>
            <a:endParaRPr lang="en-ZA" dirty="0"/>
          </a:p>
        </p:txBody>
      </p:sp>
      <p:sp>
        <p:nvSpPr>
          <p:cNvPr id="98" name="Text Placeholder 17">
            <a:extLst>
              <a:ext uri="{FF2B5EF4-FFF2-40B4-BE49-F238E27FC236}">
                <a16:creationId xmlns:a16="http://schemas.microsoft.com/office/drawing/2014/main" id="{0C1E4F06-F00A-46AD-952E-7A02AD028AC4}"/>
              </a:ext>
            </a:extLst>
          </p:cNvPr>
          <p:cNvSpPr>
            <a:spLocks noGrp="1"/>
          </p:cNvSpPr>
          <p:nvPr>
            <p:ph type="body" sz="quarter" idx="33"/>
          </p:nvPr>
        </p:nvSpPr>
        <p:spPr>
          <a:xfrm>
            <a:off x="6541679" y="3401229"/>
            <a:ext cx="2065828" cy="259715"/>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cxnSp>
        <p:nvCxnSpPr>
          <p:cNvPr id="99" name="Straight Connector 98">
            <a:extLst>
              <a:ext uri="{FF2B5EF4-FFF2-40B4-BE49-F238E27FC236}">
                <a16:creationId xmlns:a16="http://schemas.microsoft.com/office/drawing/2014/main" id="{BB04E69E-B0B7-42F4-9569-677653FDDB7E}"/>
              </a:ext>
            </a:extLst>
          </p:cNvPr>
          <p:cNvCxnSpPr>
            <a:cxnSpLocks/>
          </p:cNvCxnSpPr>
          <p:nvPr userDrawn="1"/>
        </p:nvCxnSpPr>
        <p:spPr>
          <a:xfrm>
            <a:off x="6644660" y="2837809"/>
            <a:ext cx="1963255" cy="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0" name="Text Placeholder 17">
            <a:extLst>
              <a:ext uri="{FF2B5EF4-FFF2-40B4-BE49-F238E27FC236}">
                <a16:creationId xmlns:a16="http://schemas.microsoft.com/office/drawing/2014/main" id="{1A63D464-A56A-4857-B0D2-CE028A5FBC75}"/>
              </a:ext>
            </a:extLst>
          </p:cNvPr>
          <p:cNvSpPr>
            <a:spLocks noGrp="1"/>
          </p:cNvSpPr>
          <p:nvPr>
            <p:ph type="body" sz="quarter" idx="34" hasCustomPrompt="1"/>
          </p:nvPr>
        </p:nvSpPr>
        <p:spPr>
          <a:xfrm>
            <a:off x="9469651" y="2595100"/>
            <a:ext cx="2065828" cy="280621"/>
          </a:xfrm>
          <a:prstGeom prst="rect">
            <a:avLst/>
          </a:prstGeom>
        </p:spPr>
        <p:txBody>
          <a:bodyPr anchor="ctr">
            <a:noAutofit/>
          </a:bodyPr>
          <a:lstStyle>
            <a:lvl1pPr marL="0" indent="0" algn="l">
              <a:buFont typeface="Arial" panose="020B0604020202020204" pitchFamily="34" charset="0"/>
              <a:buNone/>
              <a:defRPr sz="1467" b="1" baseline="0">
                <a:solidFill>
                  <a:srgbClr val="404040"/>
                </a:solidFill>
                <a:latin typeface="+mn-lt"/>
              </a:defRPr>
            </a:lvl1pPr>
          </a:lstStyle>
          <a:p>
            <a:pPr lvl="0"/>
            <a:r>
              <a:rPr lang="en-US" dirty="0"/>
              <a:t>Full Name</a:t>
            </a:r>
            <a:endParaRPr lang="en-ZA" dirty="0"/>
          </a:p>
        </p:txBody>
      </p:sp>
      <p:sp>
        <p:nvSpPr>
          <p:cNvPr id="101" name="Text Placeholder 17">
            <a:extLst>
              <a:ext uri="{FF2B5EF4-FFF2-40B4-BE49-F238E27FC236}">
                <a16:creationId xmlns:a16="http://schemas.microsoft.com/office/drawing/2014/main" id="{A283D6A9-124E-42A1-BB89-3FCAF37BBF3D}"/>
              </a:ext>
            </a:extLst>
          </p:cNvPr>
          <p:cNvSpPr>
            <a:spLocks noGrp="1"/>
          </p:cNvSpPr>
          <p:nvPr>
            <p:ph type="body" sz="quarter" idx="35"/>
          </p:nvPr>
        </p:nvSpPr>
        <p:spPr>
          <a:xfrm>
            <a:off x="9469651" y="3138281"/>
            <a:ext cx="2065828" cy="259713"/>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sp>
        <p:nvSpPr>
          <p:cNvPr id="102" name="Text Placeholder 17">
            <a:extLst>
              <a:ext uri="{FF2B5EF4-FFF2-40B4-BE49-F238E27FC236}">
                <a16:creationId xmlns:a16="http://schemas.microsoft.com/office/drawing/2014/main" id="{5DA34826-5E9A-4790-BD33-52703EF10913}"/>
              </a:ext>
            </a:extLst>
          </p:cNvPr>
          <p:cNvSpPr>
            <a:spLocks noGrp="1"/>
          </p:cNvSpPr>
          <p:nvPr>
            <p:ph type="body" sz="quarter" idx="36" hasCustomPrompt="1"/>
          </p:nvPr>
        </p:nvSpPr>
        <p:spPr>
          <a:xfrm>
            <a:off x="9469651" y="2876033"/>
            <a:ext cx="2065828" cy="259715"/>
          </a:xfrm>
          <a:prstGeom prst="rect">
            <a:avLst/>
          </a:prstGeom>
        </p:spPr>
        <p:txBody>
          <a:bodyPr tIns="0" anchor="b">
            <a:noAutofit/>
          </a:bodyPr>
          <a:lstStyle>
            <a:lvl1pPr marL="0" indent="0" algn="l">
              <a:buFont typeface="Arial" panose="020B0604020202020204" pitchFamily="34" charset="0"/>
              <a:buNone/>
              <a:defRPr sz="1200" i="1" baseline="0">
                <a:solidFill>
                  <a:srgbClr val="404040"/>
                </a:solidFill>
                <a:latin typeface="+mn-lt"/>
              </a:defRPr>
            </a:lvl1pPr>
          </a:lstStyle>
          <a:p>
            <a:pPr lvl="0"/>
            <a:r>
              <a:rPr lang="en-US" dirty="0"/>
              <a:t>Title</a:t>
            </a:r>
            <a:endParaRPr lang="en-ZA" dirty="0"/>
          </a:p>
        </p:txBody>
      </p:sp>
      <p:sp>
        <p:nvSpPr>
          <p:cNvPr id="103" name="Text Placeholder 17">
            <a:extLst>
              <a:ext uri="{FF2B5EF4-FFF2-40B4-BE49-F238E27FC236}">
                <a16:creationId xmlns:a16="http://schemas.microsoft.com/office/drawing/2014/main" id="{6D2B9EDD-94BA-43A8-B615-383C8103F02C}"/>
              </a:ext>
            </a:extLst>
          </p:cNvPr>
          <p:cNvSpPr>
            <a:spLocks noGrp="1"/>
          </p:cNvSpPr>
          <p:nvPr>
            <p:ph type="body" sz="quarter" idx="37"/>
          </p:nvPr>
        </p:nvSpPr>
        <p:spPr>
          <a:xfrm>
            <a:off x="9469651" y="3401229"/>
            <a:ext cx="2065828" cy="259715"/>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cxnSp>
        <p:nvCxnSpPr>
          <p:cNvPr id="104" name="Straight Connector 103">
            <a:extLst>
              <a:ext uri="{FF2B5EF4-FFF2-40B4-BE49-F238E27FC236}">
                <a16:creationId xmlns:a16="http://schemas.microsoft.com/office/drawing/2014/main" id="{DB056753-2859-4877-AABC-ADCC88C006AF}"/>
              </a:ext>
            </a:extLst>
          </p:cNvPr>
          <p:cNvCxnSpPr>
            <a:cxnSpLocks/>
          </p:cNvCxnSpPr>
          <p:nvPr userDrawn="1"/>
        </p:nvCxnSpPr>
        <p:spPr>
          <a:xfrm>
            <a:off x="9573293" y="2837809"/>
            <a:ext cx="1963255" cy="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5" name="Picture Placeholder 6">
            <a:extLst>
              <a:ext uri="{FF2B5EF4-FFF2-40B4-BE49-F238E27FC236}">
                <a16:creationId xmlns:a16="http://schemas.microsoft.com/office/drawing/2014/main" id="{41A20CDA-4BEC-4764-8C05-CA968E1F66E2}"/>
              </a:ext>
            </a:extLst>
          </p:cNvPr>
          <p:cNvSpPr>
            <a:spLocks noGrp="1"/>
          </p:cNvSpPr>
          <p:nvPr>
            <p:ph type="pic" sz="quarter" idx="38" hasCustomPrompt="1"/>
          </p:nvPr>
        </p:nvSpPr>
        <p:spPr>
          <a:xfrm>
            <a:off x="679739" y="3861644"/>
            <a:ext cx="2065828" cy="1256833"/>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mn-lt"/>
              </a:defRPr>
            </a:lvl1pPr>
          </a:lstStyle>
          <a:p>
            <a:r>
              <a:rPr lang="en-ZA" dirty="0"/>
              <a:t>Insert Your Photo</a:t>
            </a:r>
          </a:p>
        </p:txBody>
      </p:sp>
      <p:sp>
        <p:nvSpPr>
          <p:cNvPr id="106" name="Text Placeholder 17">
            <a:extLst>
              <a:ext uri="{FF2B5EF4-FFF2-40B4-BE49-F238E27FC236}">
                <a16:creationId xmlns:a16="http://schemas.microsoft.com/office/drawing/2014/main" id="{22521568-CA38-4996-9CAF-16B205688315}"/>
              </a:ext>
            </a:extLst>
          </p:cNvPr>
          <p:cNvSpPr>
            <a:spLocks noGrp="1"/>
          </p:cNvSpPr>
          <p:nvPr>
            <p:ph type="body" sz="quarter" idx="39" hasCustomPrompt="1"/>
          </p:nvPr>
        </p:nvSpPr>
        <p:spPr>
          <a:xfrm>
            <a:off x="679739" y="5149036"/>
            <a:ext cx="2065828" cy="280621"/>
          </a:xfrm>
          <a:prstGeom prst="rect">
            <a:avLst/>
          </a:prstGeom>
        </p:spPr>
        <p:txBody>
          <a:bodyPr anchor="ctr">
            <a:noAutofit/>
          </a:bodyPr>
          <a:lstStyle>
            <a:lvl1pPr marL="0" indent="0" algn="l">
              <a:buFont typeface="Arial" panose="020B0604020202020204" pitchFamily="34" charset="0"/>
              <a:buNone/>
              <a:defRPr sz="1467" b="1" baseline="0">
                <a:solidFill>
                  <a:srgbClr val="404040"/>
                </a:solidFill>
                <a:latin typeface="+mn-lt"/>
              </a:defRPr>
            </a:lvl1pPr>
          </a:lstStyle>
          <a:p>
            <a:pPr lvl="0"/>
            <a:r>
              <a:rPr lang="en-US" dirty="0"/>
              <a:t>Full Name</a:t>
            </a:r>
            <a:endParaRPr lang="en-ZA" dirty="0"/>
          </a:p>
        </p:txBody>
      </p:sp>
      <p:sp>
        <p:nvSpPr>
          <p:cNvPr id="107" name="Text Placeholder 17">
            <a:extLst>
              <a:ext uri="{FF2B5EF4-FFF2-40B4-BE49-F238E27FC236}">
                <a16:creationId xmlns:a16="http://schemas.microsoft.com/office/drawing/2014/main" id="{70F70EAA-CD4D-4B58-B236-6AC624B9E06D}"/>
              </a:ext>
            </a:extLst>
          </p:cNvPr>
          <p:cNvSpPr>
            <a:spLocks noGrp="1"/>
          </p:cNvSpPr>
          <p:nvPr>
            <p:ph type="body" sz="quarter" idx="40"/>
          </p:nvPr>
        </p:nvSpPr>
        <p:spPr>
          <a:xfrm>
            <a:off x="679739" y="5692214"/>
            <a:ext cx="2065828" cy="259713"/>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sp>
        <p:nvSpPr>
          <p:cNvPr id="108" name="Text Placeholder 17">
            <a:extLst>
              <a:ext uri="{FF2B5EF4-FFF2-40B4-BE49-F238E27FC236}">
                <a16:creationId xmlns:a16="http://schemas.microsoft.com/office/drawing/2014/main" id="{812845FC-4D8E-43FD-98CB-ED3DBE6DFD1B}"/>
              </a:ext>
            </a:extLst>
          </p:cNvPr>
          <p:cNvSpPr>
            <a:spLocks noGrp="1"/>
          </p:cNvSpPr>
          <p:nvPr>
            <p:ph type="body" sz="quarter" idx="41" hasCustomPrompt="1"/>
          </p:nvPr>
        </p:nvSpPr>
        <p:spPr>
          <a:xfrm>
            <a:off x="679739" y="5429969"/>
            <a:ext cx="2065828" cy="259715"/>
          </a:xfrm>
          <a:prstGeom prst="rect">
            <a:avLst/>
          </a:prstGeom>
        </p:spPr>
        <p:txBody>
          <a:bodyPr tIns="0" anchor="b">
            <a:noAutofit/>
          </a:bodyPr>
          <a:lstStyle>
            <a:lvl1pPr marL="0" indent="0" algn="l">
              <a:buFont typeface="Arial" panose="020B0604020202020204" pitchFamily="34" charset="0"/>
              <a:buNone/>
              <a:defRPr sz="1200" i="1" baseline="0">
                <a:solidFill>
                  <a:srgbClr val="404040"/>
                </a:solidFill>
                <a:latin typeface="+mn-lt"/>
              </a:defRPr>
            </a:lvl1pPr>
          </a:lstStyle>
          <a:p>
            <a:pPr lvl="0"/>
            <a:r>
              <a:rPr lang="en-US" dirty="0"/>
              <a:t>Title</a:t>
            </a:r>
            <a:endParaRPr lang="en-ZA" dirty="0"/>
          </a:p>
        </p:txBody>
      </p:sp>
      <p:sp>
        <p:nvSpPr>
          <p:cNvPr id="109" name="Text Placeholder 17">
            <a:extLst>
              <a:ext uri="{FF2B5EF4-FFF2-40B4-BE49-F238E27FC236}">
                <a16:creationId xmlns:a16="http://schemas.microsoft.com/office/drawing/2014/main" id="{A0B67B99-D75C-47C5-85F3-E333078DA733}"/>
              </a:ext>
            </a:extLst>
          </p:cNvPr>
          <p:cNvSpPr>
            <a:spLocks noGrp="1"/>
          </p:cNvSpPr>
          <p:nvPr>
            <p:ph type="body" sz="quarter" idx="42"/>
          </p:nvPr>
        </p:nvSpPr>
        <p:spPr>
          <a:xfrm>
            <a:off x="679739" y="5955161"/>
            <a:ext cx="2065828" cy="259715"/>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cxnSp>
        <p:nvCxnSpPr>
          <p:cNvPr id="110" name="Straight Connector 109">
            <a:extLst>
              <a:ext uri="{FF2B5EF4-FFF2-40B4-BE49-F238E27FC236}">
                <a16:creationId xmlns:a16="http://schemas.microsoft.com/office/drawing/2014/main" id="{12F064ED-64F6-44D4-83E9-06079CC626BC}"/>
              </a:ext>
            </a:extLst>
          </p:cNvPr>
          <p:cNvCxnSpPr>
            <a:cxnSpLocks/>
          </p:cNvCxnSpPr>
          <p:nvPr userDrawn="1"/>
        </p:nvCxnSpPr>
        <p:spPr>
          <a:xfrm>
            <a:off x="782596" y="5391741"/>
            <a:ext cx="1963255" cy="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1" name="Picture Placeholder 6">
            <a:extLst>
              <a:ext uri="{FF2B5EF4-FFF2-40B4-BE49-F238E27FC236}">
                <a16:creationId xmlns:a16="http://schemas.microsoft.com/office/drawing/2014/main" id="{84DC8CA4-4CF7-499B-8959-42D90F8D5919}"/>
              </a:ext>
            </a:extLst>
          </p:cNvPr>
          <p:cNvSpPr>
            <a:spLocks noGrp="1"/>
          </p:cNvSpPr>
          <p:nvPr>
            <p:ph type="pic" sz="quarter" idx="43" hasCustomPrompt="1"/>
          </p:nvPr>
        </p:nvSpPr>
        <p:spPr>
          <a:xfrm>
            <a:off x="3613439" y="3861644"/>
            <a:ext cx="2065828" cy="1256833"/>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mn-lt"/>
              </a:defRPr>
            </a:lvl1pPr>
          </a:lstStyle>
          <a:p>
            <a:r>
              <a:rPr lang="en-ZA" dirty="0"/>
              <a:t>Insert Your Photo</a:t>
            </a:r>
          </a:p>
        </p:txBody>
      </p:sp>
      <p:sp>
        <p:nvSpPr>
          <p:cNvPr id="112" name="Picture Placeholder 6">
            <a:extLst>
              <a:ext uri="{FF2B5EF4-FFF2-40B4-BE49-F238E27FC236}">
                <a16:creationId xmlns:a16="http://schemas.microsoft.com/office/drawing/2014/main" id="{F39C3B08-33FB-41DC-8491-732863BA1671}"/>
              </a:ext>
            </a:extLst>
          </p:cNvPr>
          <p:cNvSpPr>
            <a:spLocks noGrp="1"/>
          </p:cNvSpPr>
          <p:nvPr>
            <p:ph type="pic" sz="quarter" idx="44" hasCustomPrompt="1"/>
          </p:nvPr>
        </p:nvSpPr>
        <p:spPr>
          <a:xfrm>
            <a:off x="6541679" y="3861644"/>
            <a:ext cx="2065828" cy="1256833"/>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mn-lt"/>
              </a:defRPr>
            </a:lvl1pPr>
          </a:lstStyle>
          <a:p>
            <a:r>
              <a:rPr lang="en-ZA" dirty="0"/>
              <a:t>Insert Your Photo</a:t>
            </a:r>
          </a:p>
        </p:txBody>
      </p:sp>
      <p:sp>
        <p:nvSpPr>
          <p:cNvPr id="113" name="Picture Placeholder 6">
            <a:extLst>
              <a:ext uri="{FF2B5EF4-FFF2-40B4-BE49-F238E27FC236}">
                <a16:creationId xmlns:a16="http://schemas.microsoft.com/office/drawing/2014/main" id="{BB7D83AE-8151-42CC-9A76-97A99F6D8A89}"/>
              </a:ext>
            </a:extLst>
          </p:cNvPr>
          <p:cNvSpPr>
            <a:spLocks noGrp="1"/>
          </p:cNvSpPr>
          <p:nvPr>
            <p:ph type="pic" sz="quarter" idx="45" hasCustomPrompt="1"/>
          </p:nvPr>
        </p:nvSpPr>
        <p:spPr>
          <a:xfrm>
            <a:off x="9469919" y="3861644"/>
            <a:ext cx="2065828" cy="1256833"/>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mn-lt"/>
              </a:defRPr>
            </a:lvl1pPr>
          </a:lstStyle>
          <a:p>
            <a:r>
              <a:rPr lang="en-ZA" dirty="0"/>
              <a:t>Insert Your Photo</a:t>
            </a:r>
          </a:p>
        </p:txBody>
      </p:sp>
      <p:sp>
        <p:nvSpPr>
          <p:cNvPr id="114" name="Text Placeholder 17">
            <a:extLst>
              <a:ext uri="{FF2B5EF4-FFF2-40B4-BE49-F238E27FC236}">
                <a16:creationId xmlns:a16="http://schemas.microsoft.com/office/drawing/2014/main" id="{58F099C5-3CB7-4C34-BC97-BF0EF5587CE1}"/>
              </a:ext>
            </a:extLst>
          </p:cNvPr>
          <p:cNvSpPr>
            <a:spLocks noGrp="1"/>
          </p:cNvSpPr>
          <p:nvPr>
            <p:ph type="body" sz="quarter" idx="46" hasCustomPrompt="1"/>
          </p:nvPr>
        </p:nvSpPr>
        <p:spPr>
          <a:xfrm>
            <a:off x="3613439" y="5149036"/>
            <a:ext cx="2065828" cy="280621"/>
          </a:xfrm>
          <a:prstGeom prst="rect">
            <a:avLst/>
          </a:prstGeom>
        </p:spPr>
        <p:txBody>
          <a:bodyPr anchor="ctr">
            <a:noAutofit/>
          </a:bodyPr>
          <a:lstStyle>
            <a:lvl1pPr marL="0" indent="0" algn="l">
              <a:buFont typeface="Arial" panose="020B0604020202020204" pitchFamily="34" charset="0"/>
              <a:buNone/>
              <a:defRPr sz="1467" b="1" baseline="0">
                <a:solidFill>
                  <a:srgbClr val="404040"/>
                </a:solidFill>
                <a:latin typeface="+mn-lt"/>
              </a:defRPr>
            </a:lvl1pPr>
          </a:lstStyle>
          <a:p>
            <a:pPr lvl="0"/>
            <a:r>
              <a:rPr lang="en-US" dirty="0"/>
              <a:t>Full Name</a:t>
            </a:r>
            <a:endParaRPr lang="en-ZA" dirty="0"/>
          </a:p>
        </p:txBody>
      </p:sp>
      <p:sp>
        <p:nvSpPr>
          <p:cNvPr id="115" name="Text Placeholder 17">
            <a:extLst>
              <a:ext uri="{FF2B5EF4-FFF2-40B4-BE49-F238E27FC236}">
                <a16:creationId xmlns:a16="http://schemas.microsoft.com/office/drawing/2014/main" id="{552D92DD-172E-4C1D-833F-3ABE7ECB6863}"/>
              </a:ext>
            </a:extLst>
          </p:cNvPr>
          <p:cNvSpPr>
            <a:spLocks noGrp="1"/>
          </p:cNvSpPr>
          <p:nvPr>
            <p:ph type="body" sz="quarter" idx="47"/>
          </p:nvPr>
        </p:nvSpPr>
        <p:spPr>
          <a:xfrm>
            <a:off x="3613439" y="5692214"/>
            <a:ext cx="2065828" cy="259713"/>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sp>
        <p:nvSpPr>
          <p:cNvPr id="116" name="Text Placeholder 17">
            <a:extLst>
              <a:ext uri="{FF2B5EF4-FFF2-40B4-BE49-F238E27FC236}">
                <a16:creationId xmlns:a16="http://schemas.microsoft.com/office/drawing/2014/main" id="{4FC2F88A-6F80-4A13-BEDF-B568E3832F78}"/>
              </a:ext>
            </a:extLst>
          </p:cNvPr>
          <p:cNvSpPr>
            <a:spLocks noGrp="1"/>
          </p:cNvSpPr>
          <p:nvPr>
            <p:ph type="body" sz="quarter" idx="48" hasCustomPrompt="1"/>
          </p:nvPr>
        </p:nvSpPr>
        <p:spPr>
          <a:xfrm>
            <a:off x="3613439" y="5429969"/>
            <a:ext cx="2065828" cy="259715"/>
          </a:xfrm>
          <a:prstGeom prst="rect">
            <a:avLst/>
          </a:prstGeom>
        </p:spPr>
        <p:txBody>
          <a:bodyPr tIns="0" anchor="b">
            <a:noAutofit/>
          </a:bodyPr>
          <a:lstStyle>
            <a:lvl1pPr marL="0" indent="0" algn="l">
              <a:buFont typeface="Arial" panose="020B0604020202020204" pitchFamily="34" charset="0"/>
              <a:buNone/>
              <a:defRPr sz="1200" i="1" baseline="0">
                <a:solidFill>
                  <a:srgbClr val="404040"/>
                </a:solidFill>
                <a:latin typeface="+mn-lt"/>
              </a:defRPr>
            </a:lvl1pPr>
          </a:lstStyle>
          <a:p>
            <a:pPr lvl="0"/>
            <a:r>
              <a:rPr lang="en-US" dirty="0"/>
              <a:t>Title</a:t>
            </a:r>
            <a:endParaRPr lang="en-ZA" dirty="0"/>
          </a:p>
        </p:txBody>
      </p:sp>
      <p:sp>
        <p:nvSpPr>
          <p:cNvPr id="117" name="Text Placeholder 17">
            <a:extLst>
              <a:ext uri="{FF2B5EF4-FFF2-40B4-BE49-F238E27FC236}">
                <a16:creationId xmlns:a16="http://schemas.microsoft.com/office/drawing/2014/main" id="{35457C96-AA5F-4C48-9348-859CEA830AF9}"/>
              </a:ext>
            </a:extLst>
          </p:cNvPr>
          <p:cNvSpPr>
            <a:spLocks noGrp="1"/>
          </p:cNvSpPr>
          <p:nvPr>
            <p:ph type="body" sz="quarter" idx="49"/>
          </p:nvPr>
        </p:nvSpPr>
        <p:spPr>
          <a:xfrm>
            <a:off x="3613439" y="5955161"/>
            <a:ext cx="2065828" cy="259715"/>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cxnSp>
        <p:nvCxnSpPr>
          <p:cNvPr id="118" name="Straight Connector 117">
            <a:extLst>
              <a:ext uri="{FF2B5EF4-FFF2-40B4-BE49-F238E27FC236}">
                <a16:creationId xmlns:a16="http://schemas.microsoft.com/office/drawing/2014/main" id="{D3CFB868-1C9F-4A78-9C3B-2AF91BC0DB01}"/>
              </a:ext>
            </a:extLst>
          </p:cNvPr>
          <p:cNvCxnSpPr>
            <a:cxnSpLocks/>
          </p:cNvCxnSpPr>
          <p:nvPr userDrawn="1"/>
        </p:nvCxnSpPr>
        <p:spPr>
          <a:xfrm>
            <a:off x="3717082" y="5391741"/>
            <a:ext cx="1963255" cy="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9" name="Text Placeholder 17">
            <a:extLst>
              <a:ext uri="{FF2B5EF4-FFF2-40B4-BE49-F238E27FC236}">
                <a16:creationId xmlns:a16="http://schemas.microsoft.com/office/drawing/2014/main" id="{04BE903E-D0C8-47EE-91F8-50CE5173F42C}"/>
              </a:ext>
            </a:extLst>
          </p:cNvPr>
          <p:cNvSpPr>
            <a:spLocks noGrp="1"/>
          </p:cNvSpPr>
          <p:nvPr>
            <p:ph type="body" sz="quarter" idx="50" hasCustomPrompt="1"/>
          </p:nvPr>
        </p:nvSpPr>
        <p:spPr>
          <a:xfrm>
            <a:off x="6541679" y="5149036"/>
            <a:ext cx="2065828" cy="280621"/>
          </a:xfrm>
          <a:prstGeom prst="rect">
            <a:avLst/>
          </a:prstGeom>
        </p:spPr>
        <p:txBody>
          <a:bodyPr anchor="ctr">
            <a:noAutofit/>
          </a:bodyPr>
          <a:lstStyle>
            <a:lvl1pPr marL="0" indent="0" algn="l">
              <a:buFont typeface="Arial" panose="020B0604020202020204" pitchFamily="34" charset="0"/>
              <a:buNone/>
              <a:defRPr sz="1467" b="1" baseline="0">
                <a:solidFill>
                  <a:srgbClr val="404040"/>
                </a:solidFill>
                <a:latin typeface="+mn-lt"/>
              </a:defRPr>
            </a:lvl1pPr>
          </a:lstStyle>
          <a:p>
            <a:pPr lvl="0"/>
            <a:r>
              <a:rPr lang="en-US" dirty="0"/>
              <a:t>Full Name</a:t>
            </a:r>
            <a:endParaRPr lang="en-ZA" dirty="0"/>
          </a:p>
        </p:txBody>
      </p:sp>
      <p:sp>
        <p:nvSpPr>
          <p:cNvPr id="120" name="Text Placeholder 17">
            <a:extLst>
              <a:ext uri="{FF2B5EF4-FFF2-40B4-BE49-F238E27FC236}">
                <a16:creationId xmlns:a16="http://schemas.microsoft.com/office/drawing/2014/main" id="{E6384FC8-F451-4348-A39C-3B4E98F3774B}"/>
              </a:ext>
            </a:extLst>
          </p:cNvPr>
          <p:cNvSpPr>
            <a:spLocks noGrp="1"/>
          </p:cNvSpPr>
          <p:nvPr>
            <p:ph type="body" sz="quarter" idx="51"/>
          </p:nvPr>
        </p:nvSpPr>
        <p:spPr>
          <a:xfrm>
            <a:off x="6541679" y="5692214"/>
            <a:ext cx="2065828" cy="259713"/>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sp>
        <p:nvSpPr>
          <p:cNvPr id="121" name="Text Placeholder 17">
            <a:extLst>
              <a:ext uri="{FF2B5EF4-FFF2-40B4-BE49-F238E27FC236}">
                <a16:creationId xmlns:a16="http://schemas.microsoft.com/office/drawing/2014/main" id="{CCA28635-EE91-4A52-809C-3069E731C14C}"/>
              </a:ext>
            </a:extLst>
          </p:cNvPr>
          <p:cNvSpPr>
            <a:spLocks noGrp="1"/>
          </p:cNvSpPr>
          <p:nvPr>
            <p:ph type="body" sz="quarter" idx="52" hasCustomPrompt="1"/>
          </p:nvPr>
        </p:nvSpPr>
        <p:spPr>
          <a:xfrm>
            <a:off x="6541679" y="5429969"/>
            <a:ext cx="2065828" cy="259715"/>
          </a:xfrm>
          <a:prstGeom prst="rect">
            <a:avLst/>
          </a:prstGeom>
        </p:spPr>
        <p:txBody>
          <a:bodyPr tIns="0" anchor="b">
            <a:noAutofit/>
          </a:bodyPr>
          <a:lstStyle>
            <a:lvl1pPr marL="0" indent="0" algn="l">
              <a:buFont typeface="Arial" panose="020B0604020202020204" pitchFamily="34" charset="0"/>
              <a:buNone/>
              <a:defRPr sz="1200" i="1" baseline="0">
                <a:solidFill>
                  <a:srgbClr val="404040"/>
                </a:solidFill>
                <a:latin typeface="+mn-lt"/>
              </a:defRPr>
            </a:lvl1pPr>
          </a:lstStyle>
          <a:p>
            <a:pPr lvl="0"/>
            <a:r>
              <a:rPr lang="en-US" dirty="0"/>
              <a:t>Title</a:t>
            </a:r>
            <a:endParaRPr lang="en-ZA" dirty="0"/>
          </a:p>
        </p:txBody>
      </p:sp>
      <p:sp>
        <p:nvSpPr>
          <p:cNvPr id="122" name="Text Placeholder 17">
            <a:extLst>
              <a:ext uri="{FF2B5EF4-FFF2-40B4-BE49-F238E27FC236}">
                <a16:creationId xmlns:a16="http://schemas.microsoft.com/office/drawing/2014/main" id="{2566561C-E277-4F5C-BFDB-E95490131E36}"/>
              </a:ext>
            </a:extLst>
          </p:cNvPr>
          <p:cNvSpPr>
            <a:spLocks noGrp="1"/>
          </p:cNvSpPr>
          <p:nvPr>
            <p:ph type="body" sz="quarter" idx="53"/>
          </p:nvPr>
        </p:nvSpPr>
        <p:spPr>
          <a:xfrm>
            <a:off x="6541679" y="5955161"/>
            <a:ext cx="2065828" cy="259715"/>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cxnSp>
        <p:nvCxnSpPr>
          <p:cNvPr id="123" name="Straight Connector 122">
            <a:extLst>
              <a:ext uri="{FF2B5EF4-FFF2-40B4-BE49-F238E27FC236}">
                <a16:creationId xmlns:a16="http://schemas.microsoft.com/office/drawing/2014/main" id="{1951A278-435F-482D-9C51-52AABFA17021}"/>
              </a:ext>
            </a:extLst>
          </p:cNvPr>
          <p:cNvCxnSpPr>
            <a:cxnSpLocks/>
          </p:cNvCxnSpPr>
          <p:nvPr userDrawn="1"/>
        </p:nvCxnSpPr>
        <p:spPr>
          <a:xfrm>
            <a:off x="6644660" y="5391741"/>
            <a:ext cx="1963255" cy="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4" name="Text Placeholder 17">
            <a:extLst>
              <a:ext uri="{FF2B5EF4-FFF2-40B4-BE49-F238E27FC236}">
                <a16:creationId xmlns:a16="http://schemas.microsoft.com/office/drawing/2014/main" id="{8A89B526-2A61-4203-97DF-744E3503440D}"/>
              </a:ext>
            </a:extLst>
          </p:cNvPr>
          <p:cNvSpPr>
            <a:spLocks noGrp="1"/>
          </p:cNvSpPr>
          <p:nvPr>
            <p:ph type="body" sz="quarter" idx="54" hasCustomPrompt="1"/>
          </p:nvPr>
        </p:nvSpPr>
        <p:spPr>
          <a:xfrm>
            <a:off x="9469651" y="5149036"/>
            <a:ext cx="2065828" cy="280621"/>
          </a:xfrm>
          <a:prstGeom prst="rect">
            <a:avLst/>
          </a:prstGeom>
        </p:spPr>
        <p:txBody>
          <a:bodyPr anchor="ctr">
            <a:noAutofit/>
          </a:bodyPr>
          <a:lstStyle>
            <a:lvl1pPr marL="0" indent="0" algn="l">
              <a:buFont typeface="Arial" panose="020B0604020202020204" pitchFamily="34" charset="0"/>
              <a:buNone/>
              <a:defRPr sz="1467" b="1" baseline="0">
                <a:solidFill>
                  <a:srgbClr val="404040"/>
                </a:solidFill>
                <a:latin typeface="+mn-lt"/>
              </a:defRPr>
            </a:lvl1pPr>
          </a:lstStyle>
          <a:p>
            <a:pPr lvl="0"/>
            <a:r>
              <a:rPr lang="en-US" dirty="0"/>
              <a:t>Full Name</a:t>
            </a:r>
            <a:endParaRPr lang="en-ZA" dirty="0"/>
          </a:p>
        </p:txBody>
      </p:sp>
      <p:sp>
        <p:nvSpPr>
          <p:cNvPr id="125" name="Text Placeholder 17">
            <a:extLst>
              <a:ext uri="{FF2B5EF4-FFF2-40B4-BE49-F238E27FC236}">
                <a16:creationId xmlns:a16="http://schemas.microsoft.com/office/drawing/2014/main" id="{03653AFA-6C70-48D3-8D1B-69364A1EF007}"/>
              </a:ext>
            </a:extLst>
          </p:cNvPr>
          <p:cNvSpPr>
            <a:spLocks noGrp="1"/>
          </p:cNvSpPr>
          <p:nvPr>
            <p:ph type="body" sz="quarter" idx="55"/>
          </p:nvPr>
        </p:nvSpPr>
        <p:spPr>
          <a:xfrm>
            <a:off x="9469651" y="5692214"/>
            <a:ext cx="2065828" cy="259713"/>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sp>
        <p:nvSpPr>
          <p:cNvPr id="126" name="Text Placeholder 17">
            <a:extLst>
              <a:ext uri="{FF2B5EF4-FFF2-40B4-BE49-F238E27FC236}">
                <a16:creationId xmlns:a16="http://schemas.microsoft.com/office/drawing/2014/main" id="{71F52D3D-2C2C-4248-8340-C89D03424B8B}"/>
              </a:ext>
            </a:extLst>
          </p:cNvPr>
          <p:cNvSpPr>
            <a:spLocks noGrp="1"/>
          </p:cNvSpPr>
          <p:nvPr>
            <p:ph type="body" sz="quarter" idx="56" hasCustomPrompt="1"/>
          </p:nvPr>
        </p:nvSpPr>
        <p:spPr>
          <a:xfrm>
            <a:off x="9469651" y="5429969"/>
            <a:ext cx="2065828" cy="259715"/>
          </a:xfrm>
          <a:prstGeom prst="rect">
            <a:avLst/>
          </a:prstGeom>
        </p:spPr>
        <p:txBody>
          <a:bodyPr tIns="0" anchor="b">
            <a:noAutofit/>
          </a:bodyPr>
          <a:lstStyle>
            <a:lvl1pPr marL="0" indent="0" algn="l">
              <a:buFont typeface="Arial" panose="020B0604020202020204" pitchFamily="34" charset="0"/>
              <a:buNone/>
              <a:defRPr sz="1200" i="1" baseline="0">
                <a:solidFill>
                  <a:srgbClr val="404040"/>
                </a:solidFill>
                <a:latin typeface="+mn-lt"/>
              </a:defRPr>
            </a:lvl1pPr>
          </a:lstStyle>
          <a:p>
            <a:pPr lvl="0"/>
            <a:r>
              <a:rPr lang="en-US" dirty="0"/>
              <a:t>Title</a:t>
            </a:r>
            <a:endParaRPr lang="en-ZA" dirty="0"/>
          </a:p>
        </p:txBody>
      </p:sp>
      <p:sp>
        <p:nvSpPr>
          <p:cNvPr id="127" name="Text Placeholder 17">
            <a:extLst>
              <a:ext uri="{FF2B5EF4-FFF2-40B4-BE49-F238E27FC236}">
                <a16:creationId xmlns:a16="http://schemas.microsoft.com/office/drawing/2014/main" id="{E015D3AA-F7A1-473F-88FD-35DC753D3845}"/>
              </a:ext>
            </a:extLst>
          </p:cNvPr>
          <p:cNvSpPr>
            <a:spLocks noGrp="1"/>
          </p:cNvSpPr>
          <p:nvPr>
            <p:ph type="body" sz="quarter" idx="57"/>
          </p:nvPr>
        </p:nvSpPr>
        <p:spPr>
          <a:xfrm>
            <a:off x="9469651" y="5955161"/>
            <a:ext cx="2065828" cy="259715"/>
          </a:xfrm>
          <a:prstGeom prst="rect">
            <a:avLst/>
          </a:prstGeom>
        </p:spPr>
        <p:txBody>
          <a:bodyPr tIns="0" anchor="b">
            <a:noAutofit/>
          </a:bodyPr>
          <a:lstStyle>
            <a:lvl1pPr marL="0" indent="0" algn="l">
              <a:buFont typeface="Arial" panose="020B0604020202020204" pitchFamily="34" charset="0"/>
              <a:buNone/>
              <a:defRPr sz="1200" baseline="0">
                <a:solidFill>
                  <a:srgbClr val="404040"/>
                </a:solidFill>
                <a:latin typeface="+mn-lt"/>
              </a:defRPr>
            </a:lvl1pPr>
          </a:lstStyle>
          <a:p>
            <a:pPr lvl="0"/>
            <a:endParaRPr lang="en-ZA" dirty="0"/>
          </a:p>
        </p:txBody>
      </p:sp>
      <p:cxnSp>
        <p:nvCxnSpPr>
          <p:cNvPr id="128" name="Straight Connector 127">
            <a:extLst>
              <a:ext uri="{FF2B5EF4-FFF2-40B4-BE49-F238E27FC236}">
                <a16:creationId xmlns:a16="http://schemas.microsoft.com/office/drawing/2014/main" id="{CB68B113-C626-4995-9F1B-FBA653E8FB18}"/>
              </a:ext>
            </a:extLst>
          </p:cNvPr>
          <p:cNvCxnSpPr>
            <a:cxnSpLocks/>
          </p:cNvCxnSpPr>
          <p:nvPr userDrawn="1"/>
        </p:nvCxnSpPr>
        <p:spPr>
          <a:xfrm>
            <a:off x="9573293" y="5391741"/>
            <a:ext cx="1963255" cy="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CE28077-A42C-4647-90CD-1BEF2893CEDF}"/>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Slide Number Placeholder 5">
            <a:extLst>
              <a:ext uri="{FF2B5EF4-FFF2-40B4-BE49-F238E27FC236}">
                <a16:creationId xmlns:a16="http://schemas.microsoft.com/office/drawing/2014/main" id="{DA219C72-FE2D-4AB3-9FD2-2703E706892B}"/>
              </a:ext>
            </a:extLst>
          </p:cNvPr>
          <p:cNvSpPr>
            <a:spLocks noGrp="1"/>
          </p:cNvSpPr>
          <p:nvPr>
            <p:ph type="sldNum" sz="quarter" idx="4"/>
          </p:nvPr>
        </p:nvSpPr>
        <p:spPr>
          <a:xfrm>
            <a:off x="480233" y="6382857"/>
            <a:ext cx="517451" cy="220035"/>
          </a:xfrm>
          <a:prstGeom prst="rect">
            <a:avLst/>
          </a:prstGeom>
          <a:noFill/>
        </p:spPr>
        <p:txBody>
          <a:bodyPr vert="horz" lIns="67680" tIns="34289" rIns="67680" bIns="34289" rtlCol="0" anchor="ctr"/>
          <a:lstStyle>
            <a:lvl1pPr algn="l">
              <a:defRPr sz="1467" b="0">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55" name="Straight Connector 54">
            <a:extLst>
              <a:ext uri="{FF2B5EF4-FFF2-40B4-BE49-F238E27FC236}">
                <a16:creationId xmlns:a16="http://schemas.microsoft.com/office/drawing/2014/main" id="{2A72B1A2-C13C-4593-8603-94F4328ACFDE}"/>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75786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End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F241720-6FB1-495B-90DB-B4CCB69DAD40}"/>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40" tIns="45719" rIns="90240" bIns="45719" rtlCol="0" anchor="ctr"/>
          <a:lstStyle/>
          <a:p>
            <a:pPr algn="ctr" defTabSz="900777"/>
            <a:endParaRPr lang="en-IE" sz="1867" dirty="0">
              <a:solidFill>
                <a:prstClr val="white"/>
              </a:solidFill>
            </a:endParaRPr>
          </a:p>
        </p:txBody>
      </p:sp>
      <p:grpSp>
        <p:nvGrpSpPr>
          <p:cNvPr id="3" name="Group 2">
            <a:extLst>
              <a:ext uri="{FF2B5EF4-FFF2-40B4-BE49-F238E27FC236}">
                <a16:creationId xmlns:a16="http://schemas.microsoft.com/office/drawing/2014/main" id="{1B43681D-0113-41BA-A973-020B42909125}"/>
              </a:ext>
            </a:extLst>
          </p:cNvPr>
          <p:cNvGrpSpPr/>
          <p:nvPr userDrawn="1"/>
        </p:nvGrpSpPr>
        <p:grpSpPr>
          <a:xfrm>
            <a:off x="-1402004" y="0"/>
            <a:ext cx="13594007" cy="6858000"/>
            <a:chOff x="-1402007" y="0"/>
            <a:chExt cx="13594007" cy="6858000"/>
          </a:xfrm>
        </p:grpSpPr>
        <p:sp>
          <p:nvSpPr>
            <p:cNvPr id="12" name="Freeform: Shape 11">
              <a:extLst>
                <a:ext uri="{FF2B5EF4-FFF2-40B4-BE49-F238E27FC236}">
                  <a16:creationId xmlns:a16="http://schemas.microsoft.com/office/drawing/2014/main" id="{47BA8C32-06BA-4030-A70E-A16FD0A8937E}"/>
                </a:ext>
              </a:extLst>
            </p:cNvPr>
            <p:cNvSpPr/>
            <p:nvPr userDrawn="1"/>
          </p:nvSpPr>
          <p:spPr>
            <a:xfrm>
              <a:off x="3085566" y="135217"/>
              <a:ext cx="9106434" cy="6722783"/>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434" h="6722783">
                  <a:moveTo>
                    <a:pt x="0" y="0"/>
                  </a:moveTo>
                  <a:lnTo>
                    <a:pt x="9106434" y="0"/>
                  </a:lnTo>
                  <a:lnTo>
                    <a:pt x="6463646"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sp>
          <p:nvSpPr>
            <p:cNvPr id="18" name="Freeform: Shape 17">
              <a:extLst>
                <a:ext uri="{FF2B5EF4-FFF2-40B4-BE49-F238E27FC236}">
                  <a16:creationId xmlns:a16="http://schemas.microsoft.com/office/drawing/2014/main" id="{349BC589-1A6A-4AA4-A140-C32137EE0D4E}"/>
                </a:ext>
              </a:extLst>
            </p:cNvPr>
            <p:cNvSpPr/>
            <p:nvPr userDrawn="1"/>
          </p:nvSpPr>
          <p:spPr>
            <a:xfrm>
              <a:off x="-1402007" y="0"/>
              <a:ext cx="13479706" cy="6858000"/>
            </a:xfrm>
            <a:custGeom>
              <a:avLst/>
              <a:gdLst>
                <a:gd name="connsiteX0" fmla="*/ 1402005 w 13479706"/>
                <a:gd name="connsiteY0" fmla="*/ 0 h 6858000"/>
                <a:gd name="connsiteX1" fmla="*/ 3662516 w 13479706"/>
                <a:gd name="connsiteY1" fmla="*/ 0 h 6858000"/>
                <a:gd name="connsiteX2" fmla="*/ 3748258 w 13479706"/>
                <a:gd name="connsiteY2" fmla="*/ 0 h 6858000"/>
                <a:gd name="connsiteX3" fmla="*/ 4378414 w 13479706"/>
                <a:gd name="connsiteY3" fmla="*/ 0 h 6858000"/>
                <a:gd name="connsiteX4" fmla="*/ 4378414 w 13479706"/>
                <a:gd name="connsiteY4" fmla="*/ 4 h 6858000"/>
                <a:gd name="connsiteX5" fmla="*/ 13479706 w 13479706"/>
                <a:gd name="connsiteY5" fmla="*/ 4 h 6858000"/>
                <a:gd name="connsiteX6" fmla="*/ 10783765 w 13479706"/>
                <a:gd name="connsiteY6" fmla="*/ 6857998 h 6858000"/>
                <a:gd name="connsiteX7" fmla="*/ 4378414 w 13479706"/>
                <a:gd name="connsiteY7" fmla="*/ 6857998 h 6858000"/>
                <a:gd name="connsiteX8" fmla="*/ 4378414 w 13479706"/>
                <a:gd name="connsiteY8" fmla="*/ 6858000 h 6858000"/>
                <a:gd name="connsiteX9" fmla="*/ 3748258 w 13479706"/>
                <a:gd name="connsiteY9" fmla="*/ 6858000 h 6858000"/>
                <a:gd name="connsiteX10" fmla="*/ 3662516 w 13479706"/>
                <a:gd name="connsiteY10" fmla="*/ 6858000 h 6858000"/>
                <a:gd name="connsiteX11" fmla="*/ 1402005 w 13479706"/>
                <a:gd name="connsiteY11" fmla="*/ 6858000 h 6858000"/>
                <a:gd name="connsiteX12" fmla="*/ 1402005 w 13479706"/>
                <a:gd name="connsiteY12" fmla="*/ 6857998 h 6858000"/>
                <a:gd name="connsiteX13" fmla="*/ 0 w 13479706"/>
                <a:gd name="connsiteY13" fmla="*/ 6857998 h 6858000"/>
                <a:gd name="connsiteX14" fmla="*/ 0 w 13479706"/>
                <a:gd name="connsiteY14" fmla="*/ 6857997 h 6858000"/>
                <a:gd name="connsiteX15" fmla="*/ 1402005 w 13479706"/>
                <a:gd name="connsiteY15"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79706" h="6858000">
                  <a:moveTo>
                    <a:pt x="1402005" y="0"/>
                  </a:moveTo>
                  <a:lnTo>
                    <a:pt x="3662516" y="0"/>
                  </a:lnTo>
                  <a:lnTo>
                    <a:pt x="3748258" y="0"/>
                  </a:lnTo>
                  <a:lnTo>
                    <a:pt x="4378414" y="0"/>
                  </a:lnTo>
                  <a:lnTo>
                    <a:pt x="4378414" y="4"/>
                  </a:lnTo>
                  <a:lnTo>
                    <a:pt x="13479706" y="4"/>
                  </a:lnTo>
                  <a:lnTo>
                    <a:pt x="10783765" y="6857998"/>
                  </a:lnTo>
                  <a:lnTo>
                    <a:pt x="4378414" y="6857998"/>
                  </a:lnTo>
                  <a:lnTo>
                    <a:pt x="4378414" y="6858000"/>
                  </a:lnTo>
                  <a:lnTo>
                    <a:pt x="3748258" y="6858000"/>
                  </a:lnTo>
                  <a:lnTo>
                    <a:pt x="3662516" y="6858000"/>
                  </a:lnTo>
                  <a:lnTo>
                    <a:pt x="1402005" y="6858000"/>
                  </a:lnTo>
                  <a:lnTo>
                    <a:pt x="1402005" y="6857998"/>
                  </a:lnTo>
                  <a:lnTo>
                    <a:pt x="0" y="6857998"/>
                  </a:lnTo>
                  <a:lnTo>
                    <a:pt x="0" y="6857997"/>
                  </a:lnTo>
                  <a:lnTo>
                    <a:pt x="1402005" y="68579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grpSp>
      <p:sp>
        <p:nvSpPr>
          <p:cNvPr id="10" name="Rectangle 9">
            <a:extLst>
              <a:ext uri="{FF2B5EF4-FFF2-40B4-BE49-F238E27FC236}">
                <a16:creationId xmlns:a16="http://schemas.microsoft.com/office/drawing/2014/main" id="{E6A3CE02-EEBD-4037-BDC5-495C032CE9F4}"/>
              </a:ext>
            </a:extLst>
          </p:cNvPr>
          <p:cNvSpPr/>
          <p:nvPr userDrawn="1"/>
        </p:nvSpPr>
        <p:spPr>
          <a:xfrm>
            <a:off x="52" y="0"/>
            <a:ext cx="12191999"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40" tIns="45719" rIns="90240" bIns="45719" rtlCol="0" anchor="ctr"/>
          <a:lstStyle/>
          <a:p>
            <a:pPr algn="ctr" defTabSz="900777"/>
            <a:endParaRPr lang="en-IE" sz="1867" dirty="0">
              <a:solidFill>
                <a:prstClr val="white"/>
              </a:solidFill>
            </a:endParaRPr>
          </a:p>
        </p:txBody>
      </p:sp>
      <p:sp>
        <p:nvSpPr>
          <p:cNvPr id="7" name="Title 1">
            <a:extLst>
              <a:ext uri="{FF2B5EF4-FFF2-40B4-BE49-F238E27FC236}">
                <a16:creationId xmlns:a16="http://schemas.microsoft.com/office/drawing/2014/main" id="{0644B884-849C-46CD-BFBC-6F5A6704DAF6}"/>
              </a:ext>
            </a:extLst>
          </p:cNvPr>
          <p:cNvSpPr txBox="1">
            <a:spLocks/>
          </p:cNvSpPr>
          <p:nvPr userDrawn="1"/>
        </p:nvSpPr>
        <p:spPr>
          <a:xfrm>
            <a:off x="2988014" y="2922089"/>
            <a:ext cx="6020353" cy="1285211"/>
          </a:xfrm>
          <a:prstGeom prst="rect">
            <a:avLst/>
          </a:prstGeom>
        </p:spPr>
        <p:txBody>
          <a:bodyPr vert="horz" lIns="90240" tIns="45719" rIns="90240" bIns="45719" rtlCol="0" anchor="ctr">
            <a:normAutofit/>
          </a:bodyPr>
          <a:lstStyle>
            <a:lvl1pPr algn="l" defTabSz="914400" rtl="0" eaLnBrk="1" latinLnBrk="0" hangingPunct="1">
              <a:lnSpc>
                <a:spcPct val="90000"/>
              </a:lnSpc>
              <a:spcBef>
                <a:spcPct val="0"/>
              </a:spcBef>
              <a:buNone/>
              <a:defRPr sz="2800" b="0" i="0" kern="1200">
                <a:solidFill>
                  <a:srgbClr val="E1A51E"/>
                </a:solidFill>
                <a:latin typeface="Raleway" charset="0"/>
                <a:ea typeface="Raleway" charset="0"/>
                <a:cs typeface="Raleway" charset="0"/>
              </a:defRPr>
            </a:lvl1pPr>
          </a:lstStyle>
          <a:p>
            <a:pPr algn="ctr"/>
            <a:r>
              <a:rPr lang="en-GB" sz="7200" dirty="0">
                <a:solidFill>
                  <a:prstClr val="white"/>
                </a:solidFill>
                <a:latin typeface="Lato Light" panose="020F0302020204030203" pitchFamily="34" charset="0"/>
              </a:rPr>
              <a:t>Thank you</a:t>
            </a:r>
          </a:p>
        </p:txBody>
      </p:sp>
      <p:pic>
        <p:nvPicPr>
          <p:cNvPr id="16" name="Picture 15">
            <a:extLst>
              <a:ext uri="{FF2B5EF4-FFF2-40B4-BE49-F238E27FC236}">
                <a16:creationId xmlns:a16="http://schemas.microsoft.com/office/drawing/2014/main" id="{7DCA3EA8-B383-46D3-B286-766FEFD031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70636" y="1695946"/>
            <a:ext cx="850831" cy="850831"/>
          </a:xfrm>
          <a:prstGeom prst="rect">
            <a:avLst/>
          </a:prstGeom>
        </p:spPr>
      </p:pic>
      <p:cxnSp>
        <p:nvCxnSpPr>
          <p:cNvPr id="9" name="Straight Connector 8">
            <a:extLst>
              <a:ext uri="{FF2B5EF4-FFF2-40B4-BE49-F238E27FC236}">
                <a16:creationId xmlns:a16="http://schemas.microsoft.com/office/drawing/2014/main" id="{7B7C8F3F-CA51-4765-8253-5F74950DD932}"/>
              </a:ext>
            </a:extLst>
          </p:cNvPr>
          <p:cNvCxnSpPr>
            <a:cxnSpLocks/>
          </p:cNvCxnSpPr>
          <p:nvPr userDrawn="1"/>
        </p:nvCxnSpPr>
        <p:spPr>
          <a:xfrm>
            <a:off x="3910420" y="4429357"/>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5C7057B-7D81-4FF6-BF7B-1694863F0C9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236479" y="6413129"/>
            <a:ext cx="1695095" cy="253811"/>
          </a:xfrm>
          <a:prstGeom prst="rect">
            <a:avLst/>
          </a:prstGeom>
        </p:spPr>
      </p:pic>
    </p:spTree>
    <p:extLst>
      <p:ext uri="{BB962C8B-B14F-4D97-AF65-F5344CB8AC3E}">
        <p14:creationId xmlns:p14="http://schemas.microsoft.com/office/powerpoint/2010/main" val="32465601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End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F241720-6FB1-495B-90DB-B4CCB69DAD40}"/>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40" tIns="45719" rIns="90240" bIns="45719" rtlCol="0" anchor="ctr"/>
          <a:lstStyle/>
          <a:p>
            <a:pPr algn="ctr" defTabSz="900777"/>
            <a:endParaRPr lang="en-IE" sz="1867" dirty="0">
              <a:solidFill>
                <a:prstClr val="white"/>
              </a:solidFill>
            </a:endParaRPr>
          </a:p>
        </p:txBody>
      </p:sp>
      <p:grpSp>
        <p:nvGrpSpPr>
          <p:cNvPr id="3" name="Group 2">
            <a:extLst>
              <a:ext uri="{FF2B5EF4-FFF2-40B4-BE49-F238E27FC236}">
                <a16:creationId xmlns:a16="http://schemas.microsoft.com/office/drawing/2014/main" id="{1B43681D-0113-41BA-A973-020B42909125}"/>
              </a:ext>
            </a:extLst>
          </p:cNvPr>
          <p:cNvGrpSpPr/>
          <p:nvPr userDrawn="1"/>
        </p:nvGrpSpPr>
        <p:grpSpPr>
          <a:xfrm>
            <a:off x="-1402004" y="0"/>
            <a:ext cx="13594007" cy="6858000"/>
            <a:chOff x="-1402007" y="0"/>
            <a:chExt cx="13594007" cy="6858000"/>
          </a:xfrm>
        </p:grpSpPr>
        <p:sp>
          <p:nvSpPr>
            <p:cNvPr id="12" name="Freeform: Shape 11">
              <a:extLst>
                <a:ext uri="{FF2B5EF4-FFF2-40B4-BE49-F238E27FC236}">
                  <a16:creationId xmlns:a16="http://schemas.microsoft.com/office/drawing/2014/main" id="{47BA8C32-06BA-4030-A70E-A16FD0A8937E}"/>
                </a:ext>
              </a:extLst>
            </p:cNvPr>
            <p:cNvSpPr/>
            <p:nvPr userDrawn="1"/>
          </p:nvSpPr>
          <p:spPr>
            <a:xfrm>
              <a:off x="3085566" y="135217"/>
              <a:ext cx="9106434" cy="6722783"/>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434" h="6722783">
                  <a:moveTo>
                    <a:pt x="0" y="0"/>
                  </a:moveTo>
                  <a:lnTo>
                    <a:pt x="9106434" y="0"/>
                  </a:lnTo>
                  <a:lnTo>
                    <a:pt x="6463646"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sp>
          <p:nvSpPr>
            <p:cNvPr id="18" name="Freeform: Shape 17">
              <a:extLst>
                <a:ext uri="{FF2B5EF4-FFF2-40B4-BE49-F238E27FC236}">
                  <a16:creationId xmlns:a16="http://schemas.microsoft.com/office/drawing/2014/main" id="{349BC589-1A6A-4AA4-A140-C32137EE0D4E}"/>
                </a:ext>
              </a:extLst>
            </p:cNvPr>
            <p:cNvSpPr/>
            <p:nvPr userDrawn="1"/>
          </p:nvSpPr>
          <p:spPr>
            <a:xfrm>
              <a:off x="-1402007" y="0"/>
              <a:ext cx="13479706" cy="6858000"/>
            </a:xfrm>
            <a:custGeom>
              <a:avLst/>
              <a:gdLst>
                <a:gd name="connsiteX0" fmla="*/ 1402005 w 13479706"/>
                <a:gd name="connsiteY0" fmla="*/ 0 h 6858000"/>
                <a:gd name="connsiteX1" fmla="*/ 3662516 w 13479706"/>
                <a:gd name="connsiteY1" fmla="*/ 0 h 6858000"/>
                <a:gd name="connsiteX2" fmla="*/ 3748258 w 13479706"/>
                <a:gd name="connsiteY2" fmla="*/ 0 h 6858000"/>
                <a:gd name="connsiteX3" fmla="*/ 4378414 w 13479706"/>
                <a:gd name="connsiteY3" fmla="*/ 0 h 6858000"/>
                <a:gd name="connsiteX4" fmla="*/ 4378414 w 13479706"/>
                <a:gd name="connsiteY4" fmla="*/ 4 h 6858000"/>
                <a:gd name="connsiteX5" fmla="*/ 13479706 w 13479706"/>
                <a:gd name="connsiteY5" fmla="*/ 4 h 6858000"/>
                <a:gd name="connsiteX6" fmla="*/ 10783765 w 13479706"/>
                <a:gd name="connsiteY6" fmla="*/ 6857998 h 6858000"/>
                <a:gd name="connsiteX7" fmla="*/ 4378414 w 13479706"/>
                <a:gd name="connsiteY7" fmla="*/ 6857998 h 6858000"/>
                <a:gd name="connsiteX8" fmla="*/ 4378414 w 13479706"/>
                <a:gd name="connsiteY8" fmla="*/ 6858000 h 6858000"/>
                <a:gd name="connsiteX9" fmla="*/ 3748258 w 13479706"/>
                <a:gd name="connsiteY9" fmla="*/ 6858000 h 6858000"/>
                <a:gd name="connsiteX10" fmla="*/ 3662516 w 13479706"/>
                <a:gd name="connsiteY10" fmla="*/ 6858000 h 6858000"/>
                <a:gd name="connsiteX11" fmla="*/ 1402005 w 13479706"/>
                <a:gd name="connsiteY11" fmla="*/ 6858000 h 6858000"/>
                <a:gd name="connsiteX12" fmla="*/ 1402005 w 13479706"/>
                <a:gd name="connsiteY12" fmla="*/ 6857998 h 6858000"/>
                <a:gd name="connsiteX13" fmla="*/ 0 w 13479706"/>
                <a:gd name="connsiteY13" fmla="*/ 6857998 h 6858000"/>
                <a:gd name="connsiteX14" fmla="*/ 0 w 13479706"/>
                <a:gd name="connsiteY14" fmla="*/ 6857997 h 6858000"/>
                <a:gd name="connsiteX15" fmla="*/ 1402005 w 13479706"/>
                <a:gd name="connsiteY15"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79706" h="6858000">
                  <a:moveTo>
                    <a:pt x="1402005" y="0"/>
                  </a:moveTo>
                  <a:lnTo>
                    <a:pt x="3662516" y="0"/>
                  </a:lnTo>
                  <a:lnTo>
                    <a:pt x="3748258" y="0"/>
                  </a:lnTo>
                  <a:lnTo>
                    <a:pt x="4378414" y="0"/>
                  </a:lnTo>
                  <a:lnTo>
                    <a:pt x="4378414" y="4"/>
                  </a:lnTo>
                  <a:lnTo>
                    <a:pt x="13479706" y="4"/>
                  </a:lnTo>
                  <a:lnTo>
                    <a:pt x="10783765" y="6857998"/>
                  </a:lnTo>
                  <a:lnTo>
                    <a:pt x="4378414" y="6857998"/>
                  </a:lnTo>
                  <a:lnTo>
                    <a:pt x="4378414" y="6858000"/>
                  </a:lnTo>
                  <a:lnTo>
                    <a:pt x="3748258" y="6858000"/>
                  </a:lnTo>
                  <a:lnTo>
                    <a:pt x="3662516" y="6858000"/>
                  </a:lnTo>
                  <a:lnTo>
                    <a:pt x="1402005" y="6858000"/>
                  </a:lnTo>
                  <a:lnTo>
                    <a:pt x="1402005" y="6857998"/>
                  </a:lnTo>
                  <a:lnTo>
                    <a:pt x="0" y="6857998"/>
                  </a:lnTo>
                  <a:lnTo>
                    <a:pt x="0" y="6857997"/>
                  </a:lnTo>
                  <a:lnTo>
                    <a:pt x="1402005" y="68579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grpSp>
      <p:sp>
        <p:nvSpPr>
          <p:cNvPr id="10" name="Rectangle 9">
            <a:extLst>
              <a:ext uri="{FF2B5EF4-FFF2-40B4-BE49-F238E27FC236}">
                <a16:creationId xmlns:a16="http://schemas.microsoft.com/office/drawing/2014/main" id="{E6A3CE02-EEBD-4037-BDC5-495C032CE9F4}"/>
              </a:ext>
            </a:extLst>
          </p:cNvPr>
          <p:cNvSpPr/>
          <p:nvPr userDrawn="1"/>
        </p:nvSpPr>
        <p:spPr>
          <a:xfrm>
            <a:off x="52" y="0"/>
            <a:ext cx="12191999"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40" tIns="45719" rIns="90240" bIns="45719" rtlCol="0" anchor="ctr"/>
          <a:lstStyle/>
          <a:p>
            <a:pPr algn="ctr" defTabSz="900777"/>
            <a:endParaRPr lang="en-IE" sz="1867" dirty="0">
              <a:solidFill>
                <a:prstClr val="white"/>
              </a:solidFill>
            </a:endParaRPr>
          </a:p>
        </p:txBody>
      </p:sp>
      <p:sp>
        <p:nvSpPr>
          <p:cNvPr id="7" name="Title 1">
            <a:extLst>
              <a:ext uri="{FF2B5EF4-FFF2-40B4-BE49-F238E27FC236}">
                <a16:creationId xmlns:a16="http://schemas.microsoft.com/office/drawing/2014/main" id="{0644B884-849C-46CD-BFBC-6F5A6704DAF6}"/>
              </a:ext>
            </a:extLst>
          </p:cNvPr>
          <p:cNvSpPr txBox="1">
            <a:spLocks/>
          </p:cNvSpPr>
          <p:nvPr userDrawn="1"/>
        </p:nvSpPr>
        <p:spPr>
          <a:xfrm>
            <a:off x="2988014" y="2922089"/>
            <a:ext cx="6020353" cy="1285211"/>
          </a:xfrm>
          <a:prstGeom prst="rect">
            <a:avLst/>
          </a:prstGeom>
        </p:spPr>
        <p:txBody>
          <a:bodyPr vert="horz" lIns="90240" tIns="45719" rIns="90240" bIns="45719" rtlCol="0" anchor="ctr">
            <a:normAutofit/>
          </a:bodyPr>
          <a:lstStyle>
            <a:lvl1pPr algn="l" defTabSz="914400" rtl="0" eaLnBrk="1" latinLnBrk="0" hangingPunct="1">
              <a:lnSpc>
                <a:spcPct val="90000"/>
              </a:lnSpc>
              <a:spcBef>
                <a:spcPct val="0"/>
              </a:spcBef>
              <a:buNone/>
              <a:defRPr sz="2800" b="0" i="0" kern="1200">
                <a:solidFill>
                  <a:srgbClr val="E1A51E"/>
                </a:solidFill>
                <a:latin typeface="Raleway" charset="0"/>
                <a:ea typeface="Raleway" charset="0"/>
                <a:cs typeface="Raleway" charset="0"/>
              </a:defRPr>
            </a:lvl1pPr>
          </a:lstStyle>
          <a:p>
            <a:pPr algn="ctr"/>
            <a:r>
              <a:rPr lang="en-GB" sz="7200" dirty="0">
                <a:solidFill>
                  <a:prstClr val="white"/>
                </a:solidFill>
                <a:latin typeface="Lato Light" panose="020F0302020204030203" pitchFamily="34" charset="0"/>
              </a:rPr>
              <a:t>Thank you</a:t>
            </a:r>
          </a:p>
        </p:txBody>
      </p:sp>
      <p:pic>
        <p:nvPicPr>
          <p:cNvPr id="16" name="Picture 15">
            <a:extLst>
              <a:ext uri="{FF2B5EF4-FFF2-40B4-BE49-F238E27FC236}">
                <a16:creationId xmlns:a16="http://schemas.microsoft.com/office/drawing/2014/main" id="{7DCA3EA8-B383-46D3-B286-766FEFD031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70636" y="1695946"/>
            <a:ext cx="850831" cy="850831"/>
          </a:xfrm>
          <a:prstGeom prst="rect">
            <a:avLst/>
          </a:prstGeom>
        </p:spPr>
      </p:pic>
      <p:cxnSp>
        <p:nvCxnSpPr>
          <p:cNvPr id="9" name="Straight Connector 8">
            <a:extLst>
              <a:ext uri="{FF2B5EF4-FFF2-40B4-BE49-F238E27FC236}">
                <a16:creationId xmlns:a16="http://schemas.microsoft.com/office/drawing/2014/main" id="{7B7C8F3F-CA51-4765-8253-5F74950DD932}"/>
              </a:ext>
            </a:extLst>
          </p:cNvPr>
          <p:cNvCxnSpPr>
            <a:cxnSpLocks/>
          </p:cNvCxnSpPr>
          <p:nvPr userDrawn="1"/>
        </p:nvCxnSpPr>
        <p:spPr>
          <a:xfrm>
            <a:off x="3910420" y="4429357"/>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5C7057B-7D81-4FF6-BF7B-1694863F0C9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236479" y="6413129"/>
            <a:ext cx="1695095" cy="253811"/>
          </a:xfrm>
          <a:prstGeom prst="rect">
            <a:avLst/>
          </a:prstGeom>
        </p:spPr>
      </p:pic>
    </p:spTree>
    <p:extLst>
      <p:ext uri="{BB962C8B-B14F-4D97-AF65-F5344CB8AC3E}">
        <p14:creationId xmlns:p14="http://schemas.microsoft.com/office/powerpoint/2010/main" val="26258145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End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F241720-6FB1-495B-90DB-B4CCB69DAD40}"/>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40" tIns="45719" rIns="90240" bIns="45719" rtlCol="0" anchor="ctr"/>
          <a:lstStyle/>
          <a:p>
            <a:pPr algn="ctr" defTabSz="900777"/>
            <a:endParaRPr lang="en-IE" sz="1867" dirty="0">
              <a:solidFill>
                <a:prstClr val="white"/>
              </a:solidFill>
            </a:endParaRPr>
          </a:p>
        </p:txBody>
      </p:sp>
      <p:grpSp>
        <p:nvGrpSpPr>
          <p:cNvPr id="3" name="Group 2">
            <a:extLst>
              <a:ext uri="{FF2B5EF4-FFF2-40B4-BE49-F238E27FC236}">
                <a16:creationId xmlns:a16="http://schemas.microsoft.com/office/drawing/2014/main" id="{1B43681D-0113-41BA-A973-020B42909125}"/>
              </a:ext>
            </a:extLst>
          </p:cNvPr>
          <p:cNvGrpSpPr/>
          <p:nvPr userDrawn="1"/>
        </p:nvGrpSpPr>
        <p:grpSpPr>
          <a:xfrm>
            <a:off x="-1402004" y="0"/>
            <a:ext cx="13594007" cy="6858000"/>
            <a:chOff x="-1402007" y="0"/>
            <a:chExt cx="13594007" cy="6858000"/>
          </a:xfrm>
        </p:grpSpPr>
        <p:sp>
          <p:nvSpPr>
            <p:cNvPr id="12" name="Freeform: Shape 11">
              <a:extLst>
                <a:ext uri="{FF2B5EF4-FFF2-40B4-BE49-F238E27FC236}">
                  <a16:creationId xmlns:a16="http://schemas.microsoft.com/office/drawing/2014/main" id="{47BA8C32-06BA-4030-A70E-A16FD0A8937E}"/>
                </a:ext>
              </a:extLst>
            </p:cNvPr>
            <p:cNvSpPr/>
            <p:nvPr userDrawn="1"/>
          </p:nvSpPr>
          <p:spPr>
            <a:xfrm>
              <a:off x="3085566" y="135217"/>
              <a:ext cx="9106434" cy="6722783"/>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434" h="6722783">
                  <a:moveTo>
                    <a:pt x="0" y="0"/>
                  </a:moveTo>
                  <a:lnTo>
                    <a:pt x="9106434" y="0"/>
                  </a:lnTo>
                  <a:lnTo>
                    <a:pt x="6463646"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sp>
          <p:nvSpPr>
            <p:cNvPr id="18" name="Freeform: Shape 17">
              <a:extLst>
                <a:ext uri="{FF2B5EF4-FFF2-40B4-BE49-F238E27FC236}">
                  <a16:creationId xmlns:a16="http://schemas.microsoft.com/office/drawing/2014/main" id="{349BC589-1A6A-4AA4-A140-C32137EE0D4E}"/>
                </a:ext>
              </a:extLst>
            </p:cNvPr>
            <p:cNvSpPr/>
            <p:nvPr userDrawn="1"/>
          </p:nvSpPr>
          <p:spPr>
            <a:xfrm>
              <a:off x="-1402007" y="0"/>
              <a:ext cx="13479706" cy="6858000"/>
            </a:xfrm>
            <a:custGeom>
              <a:avLst/>
              <a:gdLst>
                <a:gd name="connsiteX0" fmla="*/ 1402005 w 13479706"/>
                <a:gd name="connsiteY0" fmla="*/ 0 h 6858000"/>
                <a:gd name="connsiteX1" fmla="*/ 3662516 w 13479706"/>
                <a:gd name="connsiteY1" fmla="*/ 0 h 6858000"/>
                <a:gd name="connsiteX2" fmla="*/ 3748258 w 13479706"/>
                <a:gd name="connsiteY2" fmla="*/ 0 h 6858000"/>
                <a:gd name="connsiteX3" fmla="*/ 4378414 w 13479706"/>
                <a:gd name="connsiteY3" fmla="*/ 0 h 6858000"/>
                <a:gd name="connsiteX4" fmla="*/ 4378414 w 13479706"/>
                <a:gd name="connsiteY4" fmla="*/ 4 h 6858000"/>
                <a:gd name="connsiteX5" fmla="*/ 13479706 w 13479706"/>
                <a:gd name="connsiteY5" fmla="*/ 4 h 6858000"/>
                <a:gd name="connsiteX6" fmla="*/ 10783765 w 13479706"/>
                <a:gd name="connsiteY6" fmla="*/ 6857998 h 6858000"/>
                <a:gd name="connsiteX7" fmla="*/ 4378414 w 13479706"/>
                <a:gd name="connsiteY7" fmla="*/ 6857998 h 6858000"/>
                <a:gd name="connsiteX8" fmla="*/ 4378414 w 13479706"/>
                <a:gd name="connsiteY8" fmla="*/ 6858000 h 6858000"/>
                <a:gd name="connsiteX9" fmla="*/ 3748258 w 13479706"/>
                <a:gd name="connsiteY9" fmla="*/ 6858000 h 6858000"/>
                <a:gd name="connsiteX10" fmla="*/ 3662516 w 13479706"/>
                <a:gd name="connsiteY10" fmla="*/ 6858000 h 6858000"/>
                <a:gd name="connsiteX11" fmla="*/ 1402005 w 13479706"/>
                <a:gd name="connsiteY11" fmla="*/ 6858000 h 6858000"/>
                <a:gd name="connsiteX12" fmla="*/ 1402005 w 13479706"/>
                <a:gd name="connsiteY12" fmla="*/ 6857998 h 6858000"/>
                <a:gd name="connsiteX13" fmla="*/ 0 w 13479706"/>
                <a:gd name="connsiteY13" fmla="*/ 6857998 h 6858000"/>
                <a:gd name="connsiteX14" fmla="*/ 0 w 13479706"/>
                <a:gd name="connsiteY14" fmla="*/ 6857997 h 6858000"/>
                <a:gd name="connsiteX15" fmla="*/ 1402005 w 13479706"/>
                <a:gd name="connsiteY15"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79706" h="6858000">
                  <a:moveTo>
                    <a:pt x="1402005" y="0"/>
                  </a:moveTo>
                  <a:lnTo>
                    <a:pt x="3662516" y="0"/>
                  </a:lnTo>
                  <a:lnTo>
                    <a:pt x="3748258" y="0"/>
                  </a:lnTo>
                  <a:lnTo>
                    <a:pt x="4378414" y="0"/>
                  </a:lnTo>
                  <a:lnTo>
                    <a:pt x="4378414" y="4"/>
                  </a:lnTo>
                  <a:lnTo>
                    <a:pt x="13479706" y="4"/>
                  </a:lnTo>
                  <a:lnTo>
                    <a:pt x="10783765" y="6857998"/>
                  </a:lnTo>
                  <a:lnTo>
                    <a:pt x="4378414" y="6857998"/>
                  </a:lnTo>
                  <a:lnTo>
                    <a:pt x="4378414" y="6858000"/>
                  </a:lnTo>
                  <a:lnTo>
                    <a:pt x="3748258" y="6858000"/>
                  </a:lnTo>
                  <a:lnTo>
                    <a:pt x="3662516" y="6858000"/>
                  </a:lnTo>
                  <a:lnTo>
                    <a:pt x="1402005" y="6858000"/>
                  </a:lnTo>
                  <a:lnTo>
                    <a:pt x="1402005" y="6857998"/>
                  </a:lnTo>
                  <a:lnTo>
                    <a:pt x="0" y="6857998"/>
                  </a:lnTo>
                  <a:lnTo>
                    <a:pt x="0" y="6857997"/>
                  </a:lnTo>
                  <a:lnTo>
                    <a:pt x="1402005" y="68579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grpSp>
      <p:sp>
        <p:nvSpPr>
          <p:cNvPr id="10" name="Rectangle 9">
            <a:extLst>
              <a:ext uri="{FF2B5EF4-FFF2-40B4-BE49-F238E27FC236}">
                <a16:creationId xmlns:a16="http://schemas.microsoft.com/office/drawing/2014/main" id="{E6A3CE02-EEBD-4037-BDC5-495C032CE9F4}"/>
              </a:ext>
            </a:extLst>
          </p:cNvPr>
          <p:cNvSpPr/>
          <p:nvPr userDrawn="1"/>
        </p:nvSpPr>
        <p:spPr>
          <a:xfrm>
            <a:off x="52" y="0"/>
            <a:ext cx="12191999"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40" tIns="45719" rIns="90240" bIns="45719" rtlCol="0" anchor="ctr"/>
          <a:lstStyle/>
          <a:p>
            <a:pPr algn="ctr" defTabSz="900777"/>
            <a:endParaRPr lang="en-IE" sz="1867" dirty="0">
              <a:solidFill>
                <a:prstClr val="white"/>
              </a:solidFill>
            </a:endParaRPr>
          </a:p>
        </p:txBody>
      </p:sp>
      <p:sp>
        <p:nvSpPr>
          <p:cNvPr id="7" name="Title 1">
            <a:extLst>
              <a:ext uri="{FF2B5EF4-FFF2-40B4-BE49-F238E27FC236}">
                <a16:creationId xmlns:a16="http://schemas.microsoft.com/office/drawing/2014/main" id="{0644B884-849C-46CD-BFBC-6F5A6704DAF6}"/>
              </a:ext>
            </a:extLst>
          </p:cNvPr>
          <p:cNvSpPr txBox="1">
            <a:spLocks/>
          </p:cNvSpPr>
          <p:nvPr userDrawn="1"/>
        </p:nvSpPr>
        <p:spPr>
          <a:xfrm>
            <a:off x="2988014" y="2922089"/>
            <a:ext cx="6020353" cy="1285211"/>
          </a:xfrm>
          <a:prstGeom prst="rect">
            <a:avLst/>
          </a:prstGeom>
        </p:spPr>
        <p:txBody>
          <a:bodyPr vert="horz" lIns="90240" tIns="45719" rIns="90240" bIns="45719" rtlCol="0" anchor="ctr">
            <a:normAutofit/>
          </a:bodyPr>
          <a:lstStyle>
            <a:lvl1pPr algn="l" defTabSz="914400" rtl="0" eaLnBrk="1" latinLnBrk="0" hangingPunct="1">
              <a:lnSpc>
                <a:spcPct val="90000"/>
              </a:lnSpc>
              <a:spcBef>
                <a:spcPct val="0"/>
              </a:spcBef>
              <a:buNone/>
              <a:defRPr sz="2800" b="0" i="0" kern="1200">
                <a:solidFill>
                  <a:srgbClr val="E1A51E"/>
                </a:solidFill>
                <a:latin typeface="Raleway" charset="0"/>
                <a:ea typeface="Raleway" charset="0"/>
                <a:cs typeface="Raleway" charset="0"/>
              </a:defRPr>
            </a:lvl1pPr>
          </a:lstStyle>
          <a:p>
            <a:pPr algn="ctr"/>
            <a:r>
              <a:rPr lang="en-GB" sz="7200" dirty="0">
                <a:solidFill>
                  <a:prstClr val="white"/>
                </a:solidFill>
                <a:latin typeface="Lato Light" panose="020F0302020204030203" pitchFamily="34" charset="0"/>
              </a:rPr>
              <a:t>Thank you</a:t>
            </a:r>
          </a:p>
        </p:txBody>
      </p:sp>
      <p:pic>
        <p:nvPicPr>
          <p:cNvPr id="16" name="Picture 15">
            <a:extLst>
              <a:ext uri="{FF2B5EF4-FFF2-40B4-BE49-F238E27FC236}">
                <a16:creationId xmlns:a16="http://schemas.microsoft.com/office/drawing/2014/main" id="{7DCA3EA8-B383-46D3-B286-766FEFD031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70636" y="1695946"/>
            <a:ext cx="850831" cy="850831"/>
          </a:xfrm>
          <a:prstGeom prst="rect">
            <a:avLst/>
          </a:prstGeom>
        </p:spPr>
      </p:pic>
      <p:cxnSp>
        <p:nvCxnSpPr>
          <p:cNvPr id="9" name="Straight Connector 8">
            <a:extLst>
              <a:ext uri="{FF2B5EF4-FFF2-40B4-BE49-F238E27FC236}">
                <a16:creationId xmlns:a16="http://schemas.microsoft.com/office/drawing/2014/main" id="{7B7C8F3F-CA51-4765-8253-5F74950DD932}"/>
              </a:ext>
            </a:extLst>
          </p:cNvPr>
          <p:cNvCxnSpPr>
            <a:cxnSpLocks/>
          </p:cNvCxnSpPr>
          <p:nvPr userDrawn="1"/>
        </p:nvCxnSpPr>
        <p:spPr>
          <a:xfrm>
            <a:off x="3910420" y="4429357"/>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5C7057B-7D81-4FF6-BF7B-1694863F0C9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236479" y="6413129"/>
            <a:ext cx="1695095" cy="253811"/>
          </a:xfrm>
          <a:prstGeom prst="rect">
            <a:avLst/>
          </a:prstGeom>
        </p:spPr>
      </p:pic>
    </p:spTree>
    <p:extLst>
      <p:ext uri="{BB962C8B-B14F-4D97-AF65-F5344CB8AC3E}">
        <p14:creationId xmlns:p14="http://schemas.microsoft.com/office/powerpoint/2010/main" val="41339795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_End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F241720-6FB1-495B-90DB-B4CCB69DAD40}"/>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40" tIns="45719" rIns="90240" bIns="45719" rtlCol="0" anchor="ctr"/>
          <a:lstStyle/>
          <a:p>
            <a:pPr algn="ctr" defTabSz="900777"/>
            <a:endParaRPr lang="en-IE" sz="1867" dirty="0">
              <a:solidFill>
                <a:prstClr val="white"/>
              </a:solidFill>
            </a:endParaRPr>
          </a:p>
        </p:txBody>
      </p:sp>
      <p:grpSp>
        <p:nvGrpSpPr>
          <p:cNvPr id="3" name="Group 2">
            <a:extLst>
              <a:ext uri="{FF2B5EF4-FFF2-40B4-BE49-F238E27FC236}">
                <a16:creationId xmlns:a16="http://schemas.microsoft.com/office/drawing/2014/main" id="{1B43681D-0113-41BA-A973-020B42909125}"/>
              </a:ext>
            </a:extLst>
          </p:cNvPr>
          <p:cNvGrpSpPr/>
          <p:nvPr userDrawn="1"/>
        </p:nvGrpSpPr>
        <p:grpSpPr>
          <a:xfrm>
            <a:off x="-1402004" y="0"/>
            <a:ext cx="13594007" cy="6858000"/>
            <a:chOff x="-1402007" y="0"/>
            <a:chExt cx="13594007" cy="6858000"/>
          </a:xfrm>
        </p:grpSpPr>
        <p:sp>
          <p:nvSpPr>
            <p:cNvPr id="12" name="Freeform: Shape 11">
              <a:extLst>
                <a:ext uri="{FF2B5EF4-FFF2-40B4-BE49-F238E27FC236}">
                  <a16:creationId xmlns:a16="http://schemas.microsoft.com/office/drawing/2014/main" id="{47BA8C32-06BA-4030-A70E-A16FD0A8937E}"/>
                </a:ext>
              </a:extLst>
            </p:cNvPr>
            <p:cNvSpPr/>
            <p:nvPr userDrawn="1"/>
          </p:nvSpPr>
          <p:spPr>
            <a:xfrm>
              <a:off x="3085566" y="135217"/>
              <a:ext cx="9106434" cy="6722783"/>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434" h="6722783">
                  <a:moveTo>
                    <a:pt x="0" y="0"/>
                  </a:moveTo>
                  <a:lnTo>
                    <a:pt x="9106434" y="0"/>
                  </a:lnTo>
                  <a:lnTo>
                    <a:pt x="6463646"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sp>
          <p:nvSpPr>
            <p:cNvPr id="18" name="Freeform: Shape 17">
              <a:extLst>
                <a:ext uri="{FF2B5EF4-FFF2-40B4-BE49-F238E27FC236}">
                  <a16:creationId xmlns:a16="http://schemas.microsoft.com/office/drawing/2014/main" id="{349BC589-1A6A-4AA4-A140-C32137EE0D4E}"/>
                </a:ext>
              </a:extLst>
            </p:cNvPr>
            <p:cNvSpPr/>
            <p:nvPr userDrawn="1"/>
          </p:nvSpPr>
          <p:spPr>
            <a:xfrm>
              <a:off x="-1402007" y="0"/>
              <a:ext cx="13479706" cy="6858000"/>
            </a:xfrm>
            <a:custGeom>
              <a:avLst/>
              <a:gdLst>
                <a:gd name="connsiteX0" fmla="*/ 1402005 w 13479706"/>
                <a:gd name="connsiteY0" fmla="*/ 0 h 6858000"/>
                <a:gd name="connsiteX1" fmla="*/ 3662516 w 13479706"/>
                <a:gd name="connsiteY1" fmla="*/ 0 h 6858000"/>
                <a:gd name="connsiteX2" fmla="*/ 3748258 w 13479706"/>
                <a:gd name="connsiteY2" fmla="*/ 0 h 6858000"/>
                <a:gd name="connsiteX3" fmla="*/ 4378414 w 13479706"/>
                <a:gd name="connsiteY3" fmla="*/ 0 h 6858000"/>
                <a:gd name="connsiteX4" fmla="*/ 4378414 w 13479706"/>
                <a:gd name="connsiteY4" fmla="*/ 4 h 6858000"/>
                <a:gd name="connsiteX5" fmla="*/ 13479706 w 13479706"/>
                <a:gd name="connsiteY5" fmla="*/ 4 h 6858000"/>
                <a:gd name="connsiteX6" fmla="*/ 10783765 w 13479706"/>
                <a:gd name="connsiteY6" fmla="*/ 6857998 h 6858000"/>
                <a:gd name="connsiteX7" fmla="*/ 4378414 w 13479706"/>
                <a:gd name="connsiteY7" fmla="*/ 6857998 h 6858000"/>
                <a:gd name="connsiteX8" fmla="*/ 4378414 w 13479706"/>
                <a:gd name="connsiteY8" fmla="*/ 6858000 h 6858000"/>
                <a:gd name="connsiteX9" fmla="*/ 3748258 w 13479706"/>
                <a:gd name="connsiteY9" fmla="*/ 6858000 h 6858000"/>
                <a:gd name="connsiteX10" fmla="*/ 3662516 w 13479706"/>
                <a:gd name="connsiteY10" fmla="*/ 6858000 h 6858000"/>
                <a:gd name="connsiteX11" fmla="*/ 1402005 w 13479706"/>
                <a:gd name="connsiteY11" fmla="*/ 6858000 h 6858000"/>
                <a:gd name="connsiteX12" fmla="*/ 1402005 w 13479706"/>
                <a:gd name="connsiteY12" fmla="*/ 6857998 h 6858000"/>
                <a:gd name="connsiteX13" fmla="*/ 0 w 13479706"/>
                <a:gd name="connsiteY13" fmla="*/ 6857998 h 6858000"/>
                <a:gd name="connsiteX14" fmla="*/ 0 w 13479706"/>
                <a:gd name="connsiteY14" fmla="*/ 6857997 h 6858000"/>
                <a:gd name="connsiteX15" fmla="*/ 1402005 w 13479706"/>
                <a:gd name="connsiteY15"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79706" h="6858000">
                  <a:moveTo>
                    <a:pt x="1402005" y="0"/>
                  </a:moveTo>
                  <a:lnTo>
                    <a:pt x="3662516" y="0"/>
                  </a:lnTo>
                  <a:lnTo>
                    <a:pt x="3748258" y="0"/>
                  </a:lnTo>
                  <a:lnTo>
                    <a:pt x="4378414" y="0"/>
                  </a:lnTo>
                  <a:lnTo>
                    <a:pt x="4378414" y="4"/>
                  </a:lnTo>
                  <a:lnTo>
                    <a:pt x="13479706" y="4"/>
                  </a:lnTo>
                  <a:lnTo>
                    <a:pt x="10783765" y="6857998"/>
                  </a:lnTo>
                  <a:lnTo>
                    <a:pt x="4378414" y="6857998"/>
                  </a:lnTo>
                  <a:lnTo>
                    <a:pt x="4378414" y="6858000"/>
                  </a:lnTo>
                  <a:lnTo>
                    <a:pt x="3748258" y="6858000"/>
                  </a:lnTo>
                  <a:lnTo>
                    <a:pt x="3662516" y="6858000"/>
                  </a:lnTo>
                  <a:lnTo>
                    <a:pt x="1402005" y="6858000"/>
                  </a:lnTo>
                  <a:lnTo>
                    <a:pt x="1402005" y="6857998"/>
                  </a:lnTo>
                  <a:lnTo>
                    <a:pt x="0" y="6857998"/>
                  </a:lnTo>
                  <a:lnTo>
                    <a:pt x="0" y="6857997"/>
                  </a:lnTo>
                  <a:lnTo>
                    <a:pt x="1402005" y="68579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grpSp>
      <p:sp>
        <p:nvSpPr>
          <p:cNvPr id="10" name="Rectangle 9">
            <a:extLst>
              <a:ext uri="{FF2B5EF4-FFF2-40B4-BE49-F238E27FC236}">
                <a16:creationId xmlns:a16="http://schemas.microsoft.com/office/drawing/2014/main" id="{E6A3CE02-EEBD-4037-BDC5-495C032CE9F4}"/>
              </a:ext>
            </a:extLst>
          </p:cNvPr>
          <p:cNvSpPr/>
          <p:nvPr userDrawn="1"/>
        </p:nvSpPr>
        <p:spPr>
          <a:xfrm>
            <a:off x="52" y="0"/>
            <a:ext cx="12191999"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40" tIns="45719" rIns="90240" bIns="45719" rtlCol="0" anchor="ctr"/>
          <a:lstStyle/>
          <a:p>
            <a:pPr algn="ctr" defTabSz="900777"/>
            <a:endParaRPr lang="en-IE" sz="1867" dirty="0">
              <a:solidFill>
                <a:prstClr val="white"/>
              </a:solidFill>
            </a:endParaRPr>
          </a:p>
        </p:txBody>
      </p:sp>
      <p:sp>
        <p:nvSpPr>
          <p:cNvPr id="7" name="Title 1">
            <a:extLst>
              <a:ext uri="{FF2B5EF4-FFF2-40B4-BE49-F238E27FC236}">
                <a16:creationId xmlns:a16="http://schemas.microsoft.com/office/drawing/2014/main" id="{0644B884-849C-46CD-BFBC-6F5A6704DAF6}"/>
              </a:ext>
            </a:extLst>
          </p:cNvPr>
          <p:cNvSpPr txBox="1">
            <a:spLocks/>
          </p:cNvSpPr>
          <p:nvPr userDrawn="1"/>
        </p:nvSpPr>
        <p:spPr>
          <a:xfrm>
            <a:off x="2988014" y="2922089"/>
            <a:ext cx="6020353" cy="1285211"/>
          </a:xfrm>
          <a:prstGeom prst="rect">
            <a:avLst/>
          </a:prstGeom>
        </p:spPr>
        <p:txBody>
          <a:bodyPr vert="horz" lIns="90240" tIns="45719" rIns="90240" bIns="45719" rtlCol="0" anchor="ctr">
            <a:normAutofit/>
          </a:bodyPr>
          <a:lstStyle>
            <a:lvl1pPr algn="l" defTabSz="914400" rtl="0" eaLnBrk="1" latinLnBrk="0" hangingPunct="1">
              <a:lnSpc>
                <a:spcPct val="90000"/>
              </a:lnSpc>
              <a:spcBef>
                <a:spcPct val="0"/>
              </a:spcBef>
              <a:buNone/>
              <a:defRPr sz="2800" b="0" i="0" kern="1200">
                <a:solidFill>
                  <a:srgbClr val="E1A51E"/>
                </a:solidFill>
                <a:latin typeface="Raleway" charset="0"/>
                <a:ea typeface="Raleway" charset="0"/>
                <a:cs typeface="Raleway" charset="0"/>
              </a:defRPr>
            </a:lvl1pPr>
          </a:lstStyle>
          <a:p>
            <a:pPr algn="ctr"/>
            <a:r>
              <a:rPr lang="en-GB" sz="7200" dirty="0">
                <a:solidFill>
                  <a:prstClr val="white"/>
                </a:solidFill>
                <a:latin typeface="Lato Light" panose="020F0302020204030203" pitchFamily="34" charset="0"/>
              </a:rPr>
              <a:t>Thank you</a:t>
            </a:r>
          </a:p>
        </p:txBody>
      </p:sp>
      <p:pic>
        <p:nvPicPr>
          <p:cNvPr id="16" name="Picture 15">
            <a:extLst>
              <a:ext uri="{FF2B5EF4-FFF2-40B4-BE49-F238E27FC236}">
                <a16:creationId xmlns:a16="http://schemas.microsoft.com/office/drawing/2014/main" id="{7DCA3EA8-B383-46D3-B286-766FEFD031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70636" y="1695946"/>
            <a:ext cx="850831" cy="850831"/>
          </a:xfrm>
          <a:prstGeom prst="rect">
            <a:avLst/>
          </a:prstGeom>
        </p:spPr>
      </p:pic>
      <p:cxnSp>
        <p:nvCxnSpPr>
          <p:cNvPr id="9" name="Straight Connector 8">
            <a:extLst>
              <a:ext uri="{FF2B5EF4-FFF2-40B4-BE49-F238E27FC236}">
                <a16:creationId xmlns:a16="http://schemas.microsoft.com/office/drawing/2014/main" id="{7B7C8F3F-CA51-4765-8253-5F74950DD932}"/>
              </a:ext>
            </a:extLst>
          </p:cNvPr>
          <p:cNvCxnSpPr>
            <a:cxnSpLocks/>
          </p:cNvCxnSpPr>
          <p:nvPr userDrawn="1"/>
        </p:nvCxnSpPr>
        <p:spPr>
          <a:xfrm>
            <a:off x="3910420" y="4429357"/>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5C7057B-7D81-4FF6-BF7B-1694863F0C9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236479" y="6413129"/>
            <a:ext cx="1695095" cy="253811"/>
          </a:xfrm>
          <a:prstGeom prst="rect">
            <a:avLst/>
          </a:prstGeom>
        </p:spPr>
      </p:pic>
    </p:spTree>
    <p:extLst>
      <p:ext uri="{BB962C8B-B14F-4D97-AF65-F5344CB8AC3E}">
        <p14:creationId xmlns:p14="http://schemas.microsoft.com/office/powerpoint/2010/main" val="24521053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_End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F241720-6FB1-495B-90DB-B4CCB69DAD40}"/>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40" tIns="45719" rIns="90240" bIns="45719" rtlCol="0" anchor="ctr"/>
          <a:lstStyle/>
          <a:p>
            <a:pPr algn="ctr" defTabSz="900777"/>
            <a:endParaRPr lang="en-IE" sz="1867" dirty="0">
              <a:solidFill>
                <a:prstClr val="white"/>
              </a:solidFill>
            </a:endParaRPr>
          </a:p>
        </p:txBody>
      </p:sp>
      <p:grpSp>
        <p:nvGrpSpPr>
          <p:cNvPr id="3" name="Group 2">
            <a:extLst>
              <a:ext uri="{FF2B5EF4-FFF2-40B4-BE49-F238E27FC236}">
                <a16:creationId xmlns:a16="http://schemas.microsoft.com/office/drawing/2014/main" id="{1B43681D-0113-41BA-A973-020B42909125}"/>
              </a:ext>
            </a:extLst>
          </p:cNvPr>
          <p:cNvGrpSpPr/>
          <p:nvPr userDrawn="1"/>
        </p:nvGrpSpPr>
        <p:grpSpPr>
          <a:xfrm>
            <a:off x="-1402004" y="0"/>
            <a:ext cx="13594007" cy="6858000"/>
            <a:chOff x="-1402007" y="0"/>
            <a:chExt cx="13594007" cy="6858000"/>
          </a:xfrm>
        </p:grpSpPr>
        <p:sp>
          <p:nvSpPr>
            <p:cNvPr id="12" name="Freeform: Shape 11">
              <a:extLst>
                <a:ext uri="{FF2B5EF4-FFF2-40B4-BE49-F238E27FC236}">
                  <a16:creationId xmlns:a16="http://schemas.microsoft.com/office/drawing/2014/main" id="{47BA8C32-06BA-4030-A70E-A16FD0A8937E}"/>
                </a:ext>
              </a:extLst>
            </p:cNvPr>
            <p:cNvSpPr/>
            <p:nvPr userDrawn="1"/>
          </p:nvSpPr>
          <p:spPr>
            <a:xfrm>
              <a:off x="3085566" y="135217"/>
              <a:ext cx="9106434" cy="6722783"/>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434" h="6722783">
                  <a:moveTo>
                    <a:pt x="0" y="0"/>
                  </a:moveTo>
                  <a:lnTo>
                    <a:pt x="9106434" y="0"/>
                  </a:lnTo>
                  <a:lnTo>
                    <a:pt x="6463646"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sp>
          <p:nvSpPr>
            <p:cNvPr id="18" name="Freeform: Shape 17">
              <a:extLst>
                <a:ext uri="{FF2B5EF4-FFF2-40B4-BE49-F238E27FC236}">
                  <a16:creationId xmlns:a16="http://schemas.microsoft.com/office/drawing/2014/main" id="{349BC589-1A6A-4AA4-A140-C32137EE0D4E}"/>
                </a:ext>
              </a:extLst>
            </p:cNvPr>
            <p:cNvSpPr/>
            <p:nvPr userDrawn="1"/>
          </p:nvSpPr>
          <p:spPr>
            <a:xfrm>
              <a:off x="-1402007" y="0"/>
              <a:ext cx="13479706" cy="6858000"/>
            </a:xfrm>
            <a:custGeom>
              <a:avLst/>
              <a:gdLst>
                <a:gd name="connsiteX0" fmla="*/ 1402005 w 13479706"/>
                <a:gd name="connsiteY0" fmla="*/ 0 h 6858000"/>
                <a:gd name="connsiteX1" fmla="*/ 3662516 w 13479706"/>
                <a:gd name="connsiteY1" fmla="*/ 0 h 6858000"/>
                <a:gd name="connsiteX2" fmla="*/ 3748258 w 13479706"/>
                <a:gd name="connsiteY2" fmla="*/ 0 h 6858000"/>
                <a:gd name="connsiteX3" fmla="*/ 4378414 w 13479706"/>
                <a:gd name="connsiteY3" fmla="*/ 0 h 6858000"/>
                <a:gd name="connsiteX4" fmla="*/ 4378414 w 13479706"/>
                <a:gd name="connsiteY4" fmla="*/ 4 h 6858000"/>
                <a:gd name="connsiteX5" fmla="*/ 13479706 w 13479706"/>
                <a:gd name="connsiteY5" fmla="*/ 4 h 6858000"/>
                <a:gd name="connsiteX6" fmla="*/ 10783765 w 13479706"/>
                <a:gd name="connsiteY6" fmla="*/ 6857998 h 6858000"/>
                <a:gd name="connsiteX7" fmla="*/ 4378414 w 13479706"/>
                <a:gd name="connsiteY7" fmla="*/ 6857998 h 6858000"/>
                <a:gd name="connsiteX8" fmla="*/ 4378414 w 13479706"/>
                <a:gd name="connsiteY8" fmla="*/ 6858000 h 6858000"/>
                <a:gd name="connsiteX9" fmla="*/ 3748258 w 13479706"/>
                <a:gd name="connsiteY9" fmla="*/ 6858000 h 6858000"/>
                <a:gd name="connsiteX10" fmla="*/ 3662516 w 13479706"/>
                <a:gd name="connsiteY10" fmla="*/ 6858000 h 6858000"/>
                <a:gd name="connsiteX11" fmla="*/ 1402005 w 13479706"/>
                <a:gd name="connsiteY11" fmla="*/ 6858000 h 6858000"/>
                <a:gd name="connsiteX12" fmla="*/ 1402005 w 13479706"/>
                <a:gd name="connsiteY12" fmla="*/ 6857998 h 6858000"/>
                <a:gd name="connsiteX13" fmla="*/ 0 w 13479706"/>
                <a:gd name="connsiteY13" fmla="*/ 6857998 h 6858000"/>
                <a:gd name="connsiteX14" fmla="*/ 0 w 13479706"/>
                <a:gd name="connsiteY14" fmla="*/ 6857997 h 6858000"/>
                <a:gd name="connsiteX15" fmla="*/ 1402005 w 13479706"/>
                <a:gd name="connsiteY15"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79706" h="6858000">
                  <a:moveTo>
                    <a:pt x="1402005" y="0"/>
                  </a:moveTo>
                  <a:lnTo>
                    <a:pt x="3662516" y="0"/>
                  </a:lnTo>
                  <a:lnTo>
                    <a:pt x="3748258" y="0"/>
                  </a:lnTo>
                  <a:lnTo>
                    <a:pt x="4378414" y="0"/>
                  </a:lnTo>
                  <a:lnTo>
                    <a:pt x="4378414" y="4"/>
                  </a:lnTo>
                  <a:lnTo>
                    <a:pt x="13479706" y="4"/>
                  </a:lnTo>
                  <a:lnTo>
                    <a:pt x="10783765" y="6857998"/>
                  </a:lnTo>
                  <a:lnTo>
                    <a:pt x="4378414" y="6857998"/>
                  </a:lnTo>
                  <a:lnTo>
                    <a:pt x="4378414" y="6858000"/>
                  </a:lnTo>
                  <a:lnTo>
                    <a:pt x="3748258" y="6858000"/>
                  </a:lnTo>
                  <a:lnTo>
                    <a:pt x="3662516" y="6858000"/>
                  </a:lnTo>
                  <a:lnTo>
                    <a:pt x="1402005" y="6858000"/>
                  </a:lnTo>
                  <a:lnTo>
                    <a:pt x="1402005" y="6857998"/>
                  </a:lnTo>
                  <a:lnTo>
                    <a:pt x="0" y="6857998"/>
                  </a:lnTo>
                  <a:lnTo>
                    <a:pt x="0" y="6857997"/>
                  </a:lnTo>
                  <a:lnTo>
                    <a:pt x="1402005" y="68579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grpSp>
      <p:sp>
        <p:nvSpPr>
          <p:cNvPr id="10" name="Rectangle 9">
            <a:extLst>
              <a:ext uri="{FF2B5EF4-FFF2-40B4-BE49-F238E27FC236}">
                <a16:creationId xmlns:a16="http://schemas.microsoft.com/office/drawing/2014/main" id="{E6A3CE02-EEBD-4037-BDC5-495C032CE9F4}"/>
              </a:ext>
            </a:extLst>
          </p:cNvPr>
          <p:cNvSpPr/>
          <p:nvPr userDrawn="1"/>
        </p:nvSpPr>
        <p:spPr>
          <a:xfrm>
            <a:off x="52" y="0"/>
            <a:ext cx="12191999"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40" tIns="45719" rIns="90240" bIns="45719" rtlCol="0" anchor="ctr"/>
          <a:lstStyle/>
          <a:p>
            <a:pPr algn="ctr" defTabSz="900777"/>
            <a:endParaRPr lang="en-IE" sz="1867" dirty="0">
              <a:solidFill>
                <a:prstClr val="white"/>
              </a:solidFill>
            </a:endParaRPr>
          </a:p>
        </p:txBody>
      </p:sp>
      <p:sp>
        <p:nvSpPr>
          <p:cNvPr id="7" name="Title 1">
            <a:extLst>
              <a:ext uri="{FF2B5EF4-FFF2-40B4-BE49-F238E27FC236}">
                <a16:creationId xmlns:a16="http://schemas.microsoft.com/office/drawing/2014/main" id="{0644B884-849C-46CD-BFBC-6F5A6704DAF6}"/>
              </a:ext>
            </a:extLst>
          </p:cNvPr>
          <p:cNvSpPr txBox="1">
            <a:spLocks/>
          </p:cNvSpPr>
          <p:nvPr userDrawn="1"/>
        </p:nvSpPr>
        <p:spPr>
          <a:xfrm>
            <a:off x="2988014" y="2922089"/>
            <a:ext cx="6020353" cy="1285211"/>
          </a:xfrm>
          <a:prstGeom prst="rect">
            <a:avLst/>
          </a:prstGeom>
        </p:spPr>
        <p:txBody>
          <a:bodyPr vert="horz" lIns="90240" tIns="45719" rIns="90240" bIns="45719" rtlCol="0" anchor="ctr">
            <a:normAutofit/>
          </a:bodyPr>
          <a:lstStyle>
            <a:lvl1pPr algn="l" defTabSz="914400" rtl="0" eaLnBrk="1" latinLnBrk="0" hangingPunct="1">
              <a:lnSpc>
                <a:spcPct val="90000"/>
              </a:lnSpc>
              <a:spcBef>
                <a:spcPct val="0"/>
              </a:spcBef>
              <a:buNone/>
              <a:defRPr sz="2800" b="0" i="0" kern="1200">
                <a:solidFill>
                  <a:srgbClr val="E1A51E"/>
                </a:solidFill>
                <a:latin typeface="Raleway" charset="0"/>
                <a:ea typeface="Raleway" charset="0"/>
                <a:cs typeface="Raleway" charset="0"/>
              </a:defRPr>
            </a:lvl1pPr>
          </a:lstStyle>
          <a:p>
            <a:pPr algn="ctr"/>
            <a:r>
              <a:rPr lang="en-GB" sz="7200" dirty="0">
                <a:solidFill>
                  <a:prstClr val="white"/>
                </a:solidFill>
                <a:latin typeface="Lato Light" panose="020F0302020204030203" pitchFamily="34" charset="0"/>
              </a:rPr>
              <a:t>Thank you</a:t>
            </a:r>
          </a:p>
        </p:txBody>
      </p:sp>
      <p:pic>
        <p:nvPicPr>
          <p:cNvPr id="16" name="Picture 15">
            <a:extLst>
              <a:ext uri="{FF2B5EF4-FFF2-40B4-BE49-F238E27FC236}">
                <a16:creationId xmlns:a16="http://schemas.microsoft.com/office/drawing/2014/main" id="{7DCA3EA8-B383-46D3-B286-766FEFD031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70636" y="1695946"/>
            <a:ext cx="850831" cy="850831"/>
          </a:xfrm>
          <a:prstGeom prst="rect">
            <a:avLst/>
          </a:prstGeom>
        </p:spPr>
      </p:pic>
      <p:cxnSp>
        <p:nvCxnSpPr>
          <p:cNvPr id="9" name="Straight Connector 8">
            <a:extLst>
              <a:ext uri="{FF2B5EF4-FFF2-40B4-BE49-F238E27FC236}">
                <a16:creationId xmlns:a16="http://schemas.microsoft.com/office/drawing/2014/main" id="{7B7C8F3F-CA51-4765-8253-5F74950DD932}"/>
              </a:ext>
            </a:extLst>
          </p:cNvPr>
          <p:cNvCxnSpPr>
            <a:cxnSpLocks/>
          </p:cNvCxnSpPr>
          <p:nvPr userDrawn="1"/>
        </p:nvCxnSpPr>
        <p:spPr>
          <a:xfrm>
            <a:off x="3910420" y="4429357"/>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5C7057B-7D81-4FF6-BF7B-1694863F0C9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236479" y="6413129"/>
            <a:ext cx="1695095" cy="253811"/>
          </a:xfrm>
          <a:prstGeom prst="rect">
            <a:avLst/>
          </a:prstGeom>
        </p:spPr>
      </p:pic>
    </p:spTree>
    <p:extLst>
      <p:ext uri="{BB962C8B-B14F-4D97-AF65-F5344CB8AC3E}">
        <p14:creationId xmlns:p14="http://schemas.microsoft.com/office/powerpoint/2010/main" val="5052614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7_End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F241720-6FB1-495B-90DB-B4CCB69DAD40}"/>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40" tIns="45719" rIns="90240" bIns="45719" rtlCol="0" anchor="ctr"/>
          <a:lstStyle/>
          <a:p>
            <a:pPr algn="ctr" defTabSz="900777"/>
            <a:endParaRPr lang="en-IE" sz="1867" dirty="0">
              <a:solidFill>
                <a:prstClr val="white"/>
              </a:solidFill>
            </a:endParaRPr>
          </a:p>
        </p:txBody>
      </p:sp>
      <p:grpSp>
        <p:nvGrpSpPr>
          <p:cNvPr id="3" name="Group 2">
            <a:extLst>
              <a:ext uri="{FF2B5EF4-FFF2-40B4-BE49-F238E27FC236}">
                <a16:creationId xmlns:a16="http://schemas.microsoft.com/office/drawing/2014/main" id="{1B43681D-0113-41BA-A973-020B42909125}"/>
              </a:ext>
            </a:extLst>
          </p:cNvPr>
          <p:cNvGrpSpPr/>
          <p:nvPr userDrawn="1"/>
        </p:nvGrpSpPr>
        <p:grpSpPr>
          <a:xfrm>
            <a:off x="-1402004" y="0"/>
            <a:ext cx="13594007" cy="6858000"/>
            <a:chOff x="-1402007" y="0"/>
            <a:chExt cx="13594007" cy="6858000"/>
          </a:xfrm>
        </p:grpSpPr>
        <p:sp>
          <p:nvSpPr>
            <p:cNvPr id="12" name="Freeform: Shape 11">
              <a:extLst>
                <a:ext uri="{FF2B5EF4-FFF2-40B4-BE49-F238E27FC236}">
                  <a16:creationId xmlns:a16="http://schemas.microsoft.com/office/drawing/2014/main" id="{47BA8C32-06BA-4030-A70E-A16FD0A8937E}"/>
                </a:ext>
              </a:extLst>
            </p:cNvPr>
            <p:cNvSpPr/>
            <p:nvPr userDrawn="1"/>
          </p:nvSpPr>
          <p:spPr>
            <a:xfrm>
              <a:off x="3085566" y="135217"/>
              <a:ext cx="9106434" cy="6722783"/>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434" h="6722783">
                  <a:moveTo>
                    <a:pt x="0" y="0"/>
                  </a:moveTo>
                  <a:lnTo>
                    <a:pt x="9106434" y="0"/>
                  </a:lnTo>
                  <a:lnTo>
                    <a:pt x="6463646"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sp>
          <p:nvSpPr>
            <p:cNvPr id="18" name="Freeform: Shape 17">
              <a:extLst>
                <a:ext uri="{FF2B5EF4-FFF2-40B4-BE49-F238E27FC236}">
                  <a16:creationId xmlns:a16="http://schemas.microsoft.com/office/drawing/2014/main" id="{349BC589-1A6A-4AA4-A140-C32137EE0D4E}"/>
                </a:ext>
              </a:extLst>
            </p:cNvPr>
            <p:cNvSpPr/>
            <p:nvPr userDrawn="1"/>
          </p:nvSpPr>
          <p:spPr>
            <a:xfrm>
              <a:off x="-1402007" y="0"/>
              <a:ext cx="13479706" cy="6858000"/>
            </a:xfrm>
            <a:custGeom>
              <a:avLst/>
              <a:gdLst>
                <a:gd name="connsiteX0" fmla="*/ 1402005 w 13479706"/>
                <a:gd name="connsiteY0" fmla="*/ 0 h 6858000"/>
                <a:gd name="connsiteX1" fmla="*/ 3662516 w 13479706"/>
                <a:gd name="connsiteY1" fmla="*/ 0 h 6858000"/>
                <a:gd name="connsiteX2" fmla="*/ 3748258 w 13479706"/>
                <a:gd name="connsiteY2" fmla="*/ 0 h 6858000"/>
                <a:gd name="connsiteX3" fmla="*/ 4378414 w 13479706"/>
                <a:gd name="connsiteY3" fmla="*/ 0 h 6858000"/>
                <a:gd name="connsiteX4" fmla="*/ 4378414 w 13479706"/>
                <a:gd name="connsiteY4" fmla="*/ 4 h 6858000"/>
                <a:gd name="connsiteX5" fmla="*/ 13479706 w 13479706"/>
                <a:gd name="connsiteY5" fmla="*/ 4 h 6858000"/>
                <a:gd name="connsiteX6" fmla="*/ 10783765 w 13479706"/>
                <a:gd name="connsiteY6" fmla="*/ 6857998 h 6858000"/>
                <a:gd name="connsiteX7" fmla="*/ 4378414 w 13479706"/>
                <a:gd name="connsiteY7" fmla="*/ 6857998 h 6858000"/>
                <a:gd name="connsiteX8" fmla="*/ 4378414 w 13479706"/>
                <a:gd name="connsiteY8" fmla="*/ 6858000 h 6858000"/>
                <a:gd name="connsiteX9" fmla="*/ 3748258 w 13479706"/>
                <a:gd name="connsiteY9" fmla="*/ 6858000 h 6858000"/>
                <a:gd name="connsiteX10" fmla="*/ 3662516 w 13479706"/>
                <a:gd name="connsiteY10" fmla="*/ 6858000 h 6858000"/>
                <a:gd name="connsiteX11" fmla="*/ 1402005 w 13479706"/>
                <a:gd name="connsiteY11" fmla="*/ 6858000 h 6858000"/>
                <a:gd name="connsiteX12" fmla="*/ 1402005 w 13479706"/>
                <a:gd name="connsiteY12" fmla="*/ 6857998 h 6858000"/>
                <a:gd name="connsiteX13" fmla="*/ 0 w 13479706"/>
                <a:gd name="connsiteY13" fmla="*/ 6857998 h 6858000"/>
                <a:gd name="connsiteX14" fmla="*/ 0 w 13479706"/>
                <a:gd name="connsiteY14" fmla="*/ 6857997 h 6858000"/>
                <a:gd name="connsiteX15" fmla="*/ 1402005 w 13479706"/>
                <a:gd name="connsiteY15"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79706" h="6858000">
                  <a:moveTo>
                    <a:pt x="1402005" y="0"/>
                  </a:moveTo>
                  <a:lnTo>
                    <a:pt x="3662516" y="0"/>
                  </a:lnTo>
                  <a:lnTo>
                    <a:pt x="3748258" y="0"/>
                  </a:lnTo>
                  <a:lnTo>
                    <a:pt x="4378414" y="0"/>
                  </a:lnTo>
                  <a:lnTo>
                    <a:pt x="4378414" y="4"/>
                  </a:lnTo>
                  <a:lnTo>
                    <a:pt x="13479706" y="4"/>
                  </a:lnTo>
                  <a:lnTo>
                    <a:pt x="10783765" y="6857998"/>
                  </a:lnTo>
                  <a:lnTo>
                    <a:pt x="4378414" y="6857998"/>
                  </a:lnTo>
                  <a:lnTo>
                    <a:pt x="4378414" y="6858000"/>
                  </a:lnTo>
                  <a:lnTo>
                    <a:pt x="3748258" y="6858000"/>
                  </a:lnTo>
                  <a:lnTo>
                    <a:pt x="3662516" y="6858000"/>
                  </a:lnTo>
                  <a:lnTo>
                    <a:pt x="1402005" y="6858000"/>
                  </a:lnTo>
                  <a:lnTo>
                    <a:pt x="1402005" y="6857998"/>
                  </a:lnTo>
                  <a:lnTo>
                    <a:pt x="0" y="6857998"/>
                  </a:lnTo>
                  <a:lnTo>
                    <a:pt x="0" y="6857997"/>
                  </a:lnTo>
                  <a:lnTo>
                    <a:pt x="1402005" y="68579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grpSp>
      <p:sp>
        <p:nvSpPr>
          <p:cNvPr id="10" name="Rectangle 9">
            <a:extLst>
              <a:ext uri="{FF2B5EF4-FFF2-40B4-BE49-F238E27FC236}">
                <a16:creationId xmlns:a16="http://schemas.microsoft.com/office/drawing/2014/main" id="{E6A3CE02-EEBD-4037-BDC5-495C032CE9F4}"/>
              </a:ext>
            </a:extLst>
          </p:cNvPr>
          <p:cNvSpPr/>
          <p:nvPr userDrawn="1"/>
        </p:nvSpPr>
        <p:spPr>
          <a:xfrm>
            <a:off x="52" y="0"/>
            <a:ext cx="12191999"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40" tIns="45719" rIns="90240" bIns="45719" rtlCol="0" anchor="ctr"/>
          <a:lstStyle/>
          <a:p>
            <a:pPr algn="ctr" defTabSz="900777"/>
            <a:endParaRPr lang="en-IE" sz="1867" dirty="0">
              <a:solidFill>
                <a:prstClr val="white"/>
              </a:solidFill>
            </a:endParaRPr>
          </a:p>
        </p:txBody>
      </p:sp>
      <p:sp>
        <p:nvSpPr>
          <p:cNvPr id="7" name="Title 1">
            <a:extLst>
              <a:ext uri="{FF2B5EF4-FFF2-40B4-BE49-F238E27FC236}">
                <a16:creationId xmlns:a16="http://schemas.microsoft.com/office/drawing/2014/main" id="{0644B884-849C-46CD-BFBC-6F5A6704DAF6}"/>
              </a:ext>
            </a:extLst>
          </p:cNvPr>
          <p:cNvSpPr txBox="1">
            <a:spLocks/>
          </p:cNvSpPr>
          <p:nvPr userDrawn="1"/>
        </p:nvSpPr>
        <p:spPr>
          <a:xfrm>
            <a:off x="2988014" y="2922089"/>
            <a:ext cx="6020353" cy="1285211"/>
          </a:xfrm>
          <a:prstGeom prst="rect">
            <a:avLst/>
          </a:prstGeom>
        </p:spPr>
        <p:txBody>
          <a:bodyPr vert="horz" lIns="90240" tIns="45719" rIns="90240" bIns="45719" rtlCol="0" anchor="ctr">
            <a:normAutofit/>
          </a:bodyPr>
          <a:lstStyle>
            <a:lvl1pPr algn="l" defTabSz="914400" rtl="0" eaLnBrk="1" latinLnBrk="0" hangingPunct="1">
              <a:lnSpc>
                <a:spcPct val="90000"/>
              </a:lnSpc>
              <a:spcBef>
                <a:spcPct val="0"/>
              </a:spcBef>
              <a:buNone/>
              <a:defRPr sz="2800" b="0" i="0" kern="1200">
                <a:solidFill>
                  <a:srgbClr val="E1A51E"/>
                </a:solidFill>
                <a:latin typeface="Raleway" charset="0"/>
                <a:ea typeface="Raleway" charset="0"/>
                <a:cs typeface="Raleway" charset="0"/>
              </a:defRPr>
            </a:lvl1pPr>
          </a:lstStyle>
          <a:p>
            <a:pPr algn="ctr"/>
            <a:r>
              <a:rPr lang="en-GB" sz="7200" dirty="0" smtClean="0">
                <a:solidFill>
                  <a:prstClr val="white"/>
                </a:solidFill>
                <a:latin typeface="Lato Light" panose="020F0302020204030203" pitchFamily="34" charset="0"/>
              </a:rPr>
              <a:t>Questions?</a:t>
            </a:r>
            <a:endParaRPr lang="en-GB" sz="7200" dirty="0">
              <a:solidFill>
                <a:prstClr val="white"/>
              </a:solidFill>
              <a:latin typeface="Lato Light" panose="020F0302020204030203" pitchFamily="34" charset="0"/>
            </a:endParaRPr>
          </a:p>
        </p:txBody>
      </p:sp>
      <p:pic>
        <p:nvPicPr>
          <p:cNvPr id="16" name="Picture 15">
            <a:extLst>
              <a:ext uri="{FF2B5EF4-FFF2-40B4-BE49-F238E27FC236}">
                <a16:creationId xmlns:a16="http://schemas.microsoft.com/office/drawing/2014/main" id="{7DCA3EA8-B383-46D3-B286-766FEFD031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70636" y="1695946"/>
            <a:ext cx="850831" cy="850831"/>
          </a:xfrm>
          <a:prstGeom prst="rect">
            <a:avLst/>
          </a:prstGeom>
        </p:spPr>
      </p:pic>
      <p:cxnSp>
        <p:nvCxnSpPr>
          <p:cNvPr id="9" name="Straight Connector 8">
            <a:extLst>
              <a:ext uri="{FF2B5EF4-FFF2-40B4-BE49-F238E27FC236}">
                <a16:creationId xmlns:a16="http://schemas.microsoft.com/office/drawing/2014/main" id="{7B7C8F3F-CA51-4765-8253-5F74950DD932}"/>
              </a:ext>
            </a:extLst>
          </p:cNvPr>
          <p:cNvCxnSpPr>
            <a:cxnSpLocks/>
          </p:cNvCxnSpPr>
          <p:nvPr userDrawn="1"/>
        </p:nvCxnSpPr>
        <p:spPr>
          <a:xfrm>
            <a:off x="3910420" y="4429357"/>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5C7057B-7D81-4FF6-BF7B-1694863F0C9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236479" y="6413129"/>
            <a:ext cx="1695095" cy="253811"/>
          </a:xfrm>
          <a:prstGeom prst="rect">
            <a:avLst/>
          </a:prstGeom>
        </p:spPr>
      </p:pic>
    </p:spTree>
    <p:extLst>
      <p:ext uri="{BB962C8B-B14F-4D97-AF65-F5344CB8AC3E}">
        <p14:creationId xmlns:p14="http://schemas.microsoft.com/office/powerpoint/2010/main" val="30941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Half frame_right picture">
    <p:spTree>
      <p:nvGrpSpPr>
        <p:cNvPr id="1" name=""/>
        <p:cNvGrpSpPr/>
        <p:nvPr/>
      </p:nvGrpSpPr>
      <p:grpSpPr>
        <a:xfrm>
          <a:off x="0" y="0"/>
          <a:ext cx="0" cy="0"/>
          <a:chOff x="0" y="0"/>
          <a:chExt cx="0" cy="0"/>
        </a:xfrm>
      </p:grpSpPr>
      <p:sp>
        <p:nvSpPr>
          <p:cNvPr id="3" name="TextBox 2"/>
          <p:cNvSpPr txBox="1"/>
          <p:nvPr userDrawn="1">
            <p:custDataLst>
              <p:tags r:id="rId1"/>
            </p:custDataLst>
          </p:nvPr>
        </p:nvSpPr>
        <p:spPr>
          <a:xfrm>
            <a:off x="0" y="-21851"/>
            <a:ext cx="3810000" cy="369332"/>
          </a:xfrm>
          <a:prstGeom prst="rect">
            <a:avLst/>
          </a:prstGeom>
          <a:noFill/>
        </p:spPr>
        <p:txBody>
          <a:bodyPr vert="horz" rtlCol="0">
            <a:spAutoFit/>
          </a:bodyPr>
          <a:lstStyle/>
          <a:p>
            <a:endParaRPr lang="en-IE" dirty="0">
              <a:latin typeface="Arial" panose="020B0604020202020204" pitchFamily="34" charset="0"/>
            </a:endParaRPr>
          </a:p>
        </p:txBody>
      </p:sp>
      <p:sp>
        <p:nvSpPr>
          <p:cNvPr id="24" name="Freeform: Shape 10">
            <a:extLst>
              <a:ext uri="{FF2B5EF4-FFF2-40B4-BE49-F238E27FC236}">
                <a16:creationId xmlns:a16="http://schemas.microsoft.com/office/drawing/2014/main" id="{45FE78A9-DB3E-4C57-BCB6-C6920E11FDE0}"/>
              </a:ext>
            </a:extLst>
          </p:cNvPr>
          <p:cNvSpPr/>
          <p:nvPr userDrawn="1"/>
        </p:nvSpPr>
        <p:spPr>
          <a:xfrm>
            <a:off x="1" y="-21851"/>
            <a:ext cx="8607094" cy="6872402"/>
          </a:xfrm>
          <a:custGeom>
            <a:avLst/>
            <a:gdLst>
              <a:gd name="connsiteX0" fmla="*/ 0 w 8582381"/>
              <a:gd name="connsiteY0" fmla="*/ 0 h 6872402"/>
              <a:gd name="connsiteX1" fmla="*/ 1296130 w 8582381"/>
              <a:gd name="connsiteY1" fmla="*/ 0 h 6872402"/>
              <a:gd name="connsiteX2" fmla="*/ 8582381 w 8582381"/>
              <a:gd name="connsiteY2" fmla="*/ 14402 h 6872402"/>
              <a:gd name="connsiteX3" fmla="*/ 5882644 w 8582381"/>
              <a:gd name="connsiteY3" fmla="*/ 6872396 h 6872402"/>
              <a:gd name="connsiteX4" fmla="*/ 1296130 w 8582381"/>
              <a:gd name="connsiteY4" fmla="*/ 6872396 h 6872402"/>
              <a:gd name="connsiteX5" fmla="*/ 1296130 w 8582381"/>
              <a:gd name="connsiteY5" fmla="*/ 6872402 h 6872402"/>
              <a:gd name="connsiteX6" fmla="*/ 0 w 8582381"/>
              <a:gd name="connsiteY6" fmla="*/ 6872402 h 6872402"/>
              <a:gd name="connsiteX0" fmla="*/ 0 w 8584763"/>
              <a:gd name="connsiteY0" fmla="*/ 0 h 6872402"/>
              <a:gd name="connsiteX1" fmla="*/ 1296130 w 8584763"/>
              <a:gd name="connsiteY1" fmla="*/ 0 h 6872402"/>
              <a:gd name="connsiteX2" fmla="*/ 8584763 w 8584763"/>
              <a:gd name="connsiteY2" fmla="*/ 21546 h 6872402"/>
              <a:gd name="connsiteX3" fmla="*/ 5882644 w 8584763"/>
              <a:gd name="connsiteY3" fmla="*/ 6872396 h 6872402"/>
              <a:gd name="connsiteX4" fmla="*/ 1296130 w 8584763"/>
              <a:gd name="connsiteY4" fmla="*/ 6872396 h 6872402"/>
              <a:gd name="connsiteX5" fmla="*/ 1296130 w 8584763"/>
              <a:gd name="connsiteY5" fmla="*/ 6872402 h 6872402"/>
              <a:gd name="connsiteX6" fmla="*/ 0 w 8584763"/>
              <a:gd name="connsiteY6" fmla="*/ 6872402 h 6872402"/>
              <a:gd name="connsiteX7" fmla="*/ 0 w 8584763"/>
              <a:gd name="connsiteY7" fmla="*/ 0 h 6872402"/>
              <a:gd name="connsiteX0" fmla="*/ 0 w 8582381"/>
              <a:gd name="connsiteY0" fmla="*/ 0 h 6872402"/>
              <a:gd name="connsiteX1" fmla="*/ 1296130 w 8582381"/>
              <a:gd name="connsiteY1" fmla="*/ 0 h 6872402"/>
              <a:gd name="connsiteX2" fmla="*/ 8582381 w 8582381"/>
              <a:gd name="connsiteY2" fmla="*/ 19165 h 6872402"/>
              <a:gd name="connsiteX3" fmla="*/ 5882644 w 8582381"/>
              <a:gd name="connsiteY3" fmla="*/ 6872396 h 6872402"/>
              <a:gd name="connsiteX4" fmla="*/ 1296130 w 8582381"/>
              <a:gd name="connsiteY4" fmla="*/ 6872396 h 6872402"/>
              <a:gd name="connsiteX5" fmla="*/ 1296130 w 8582381"/>
              <a:gd name="connsiteY5" fmla="*/ 6872402 h 6872402"/>
              <a:gd name="connsiteX6" fmla="*/ 0 w 8582381"/>
              <a:gd name="connsiteY6" fmla="*/ 6872402 h 6872402"/>
              <a:gd name="connsiteX7" fmla="*/ 0 w 8582381"/>
              <a:gd name="connsiteY7" fmla="*/ 0 h 6872402"/>
              <a:gd name="connsiteX0" fmla="*/ 0 w 8598857"/>
              <a:gd name="connsiteY0" fmla="*/ 5548 h 6877950"/>
              <a:gd name="connsiteX1" fmla="*/ 1296130 w 8598857"/>
              <a:gd name="connsiteY1" fmla="*/ 5548 h 6877950"/>
              <a:gd name="connsiteX2" fmla="*/ 8598857 w 8598857"/>
              <a:gd name="connsiteY2" fmla="*/ 0 h 6877950"/>
              <a:gd name="connsiteX3" fmla="*/ 5882644 w 8598857"/>
              <a:gd name="connsiteY3" fmla="*/ 6877944 h 6877950"/>
              <a:gd name="connsiteX4" fmla="*/ 1296130 w 8598857"/>
              <a:gd name="connsiteY4" fmla="*/ 6877944 h 6877950"/>
              <a:gd name="connsiteX5" fmla="*/ 1296130 w 8598857"/>
              <a:gd name="connsiteY5" fmla="*/ 6877950 h 6877950"/>
              <a:gd name="connsiteX6" fmla="*/ 0 w 8598857"/>
              <a:gd name="connsiteY6" fmla="*/ 6877950 h 6877950"/>
              <a:gd name="connsiteX7" fmla="*/ 0 w 8598857"/>
              <a:gd name="connsiteY7" fmla="*/ 5548 h 6877950"/>
              <a:gd name="connsiteX0" fmla="*/ 0 w 8607094"/>
              <a:gd name="connsiteY0" fmla="*/ 0 h 6872402"/>
              <a:gd name="connsiteX1" fmla="*/ 1296130 w 8607094"/>
              <a:gd name="connsiteY1" fmla="*/ 0 h 6872402"/>
              <a:gd name="connsiteX2" fmla="*/ 8607094 w 8607094"/>
              <a:gd name="connsiteY2" fmla="*/ 2690 h 6872402"/>
              <a:gd name="connsiteX3" fmla="*/ 5882644 w 8607094"/>
              <a:gd name="connsiteY3" fmla="*/ 6872396 h 6872402"/>
              <a:gd name="connsiteX4" fmla="*/ 1296130 w 8607094"/>
              <a:gd name="connsiteY4" fmla="*/ 6872396 h 6872402"/>
              <a:gd name="connsiteX5" fmla="*/ 1296130 w 8607094"/>
              <a:gd name="connsiteY5" fmla="*/ 6872402 h 6872402"/>
              <a:gd name="connsiteX6" fmla="*/ 0 w 8607094"/>
              <a:gd name="connsiteY6" fmla="*/ 6872402 h 6872402"/>
              <a:gd name="connsiteX7" fmla="*/ 0 w 8607094"/>
              <a:gd name="connsiteY7" fmla="*/ 0 h 687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07094" h="6872402">
                <a:moveTo>
                  <a:pt x="0" y="0"/>
                </a:moveTo>
                <a:lnTo>
                  <a:pt x="1296130" y="0"/>
                </a:lnTo>
                <a:lnTo>
                  <a:pt x="8607094" y="2690"/>
                </a:lnTo>
                <a:lnTo>
                  <a:pt x="5882644" y="6872396"/>
                </a:lnTo>
                <a:lnTo>
                  <a:pt x="1296130" y="6872396"/>
                </a:lnTo>
                <a:lnTo>
                  <a:pt x="1296130" y="6872402"/>
                </a:lnTo>
                <a:lnTo>
                  <a:pt x="0" y="687240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2" name="Title 1">
            <a:extLst>
              <a:ext uri="{FF2B5EF4-FFF2-40B4-BE49-F238E27FC236}">
                <a16:creationId xmlns:a16="http://schemas.microsoft.com/office/drawing/2014/main" id="{BF2A0FFA-0956-4A11-AE73-1B0D5E80A1F5}"/>
              </a:ext>
            </a:extLst>
          </p:cNvPr>
          <p:cNvSpPr>
            <a:spLocks noGrp="1"/>
          </p:cNvSpPr>
          <p:nvPr userDrawn="1">
            <p:ph type="title"/>
          </p:nvPr>
        </p:nvSpPr>
        <p:spPr>
          <a:xfrm>
            <a:off x="480231" y="365125"/>
            <a:ext cx="7535554" cy="800286"/>
          </a:xfrm>
        </p:spPr>
        <p:txBody>
          <a:bodyPr/>
          <a:lstStyle>
            <a:lvl1pPr>
              <a:defRPr/>
            </a:lvl1pPr>
          </a:lstStyle>
          <a:p>
            <a:r>
              <a:rPr lang="en-US" smtClean="0"/>
              <a:t>Click to edit Master title style</a:t>
            </a:r>
            <a:endParaRPr lang="en-IE" dirty="0"/>
          </a:p>
        </p:txBody>
      </p:sp>
      <p:sp>
        <p:nvSpPr>
          <p:cNvPr id="19" name="Text Placeholder 2">
            <a:extLst>
              <a:ext uri="{FF2B5EF4-FFF2-40B4-BE49-F238E27FC236}">
                <a16:creationId xmlns:a16="http://schemas.microsoft.com/office/drawing/2014/main" id="{F55ABE8E-E725-4C0B-AE50-D822B52EED5A}"/>
              </a:ext>
            </a:extLst>
          </p:cNvPr>
          <p:cNvSpPr>
            <a:spLocks noGrp="1"/>
          </p:cNvSpPr>
          <p:nvPr userDrawn="1">
            <p:ph idx="1"/>
          </p:nvPr>
        </p:nvSpPr>
        <p:spPr>
          <a:xfrm>
            <a:off x="480230" y="1624474"/>
            <a:ext cx="5529871" cy="4456497"/>
          </a:xfrm>
          <a:prstGeom prst="rect">
            <a:avLst/>
          </a:prstGeom>
        </p:spPr>
        <p:txBody>
          <a:bodyPr vert="horz" lIns="91440" tIns="45720" rIns="91440" bIns="45720" rtlCol="0">
            <a:normAutofit/>
          </a:bodyPr>
          <a:lstStyle>
            <a:lvl1pPr>
              <a:defRPr/>
            </a:lvl1pPr>
            <a:lvl2pPr>
              <a:defRPr/>
            </a:lvl2pPr>
            <a:lvl3pPr>
              <a:defRPr/>
            </a:lvl3pPr>
            <a:lvl4pPr>
              <a:defRPr/>
            </a:lvl4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2" name="Straight Connector 11">
            <a:extLst>
              <a:ext uri="{FF2B5EF4-FFF2-40B4-BE49-F238E27FC236}">
                <a16:creationId xmlns:a16="http://schemas.microsoft.com/office/drawing/2014/main" id="{E3ACA6D4-4D37-4694-B1BD-9F9501EE9C96}"/>
              </a:ext>
            </a:extLst>
          </p:cNvPr>
          <p:cNvCxnSpPr>
            <a:cxnSpLocks/>
          </p:cNvCxnSpPr>
          <p:nvPr userDrawn="1"/>
        </p:nvCxnSpPr>
        <p:spPr>
          <a:xfrm>
            <a:off x="582352" y="1076762"/>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4503A4E-8DE2-4C6F-8AEB-36D7A7B4D635}"/>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reeform: Shape 11">
            <a:extLst>
              <a:ext uri="{FF2B5EF4-FFF2-40B4-BE49-F238E27FC236}">
                <a16:creationId xmlns:a16="http://schemas.microsoft.com/office/drawing/2014/main" id="{47BA8C32-06BA-4030-A70E-A16FD0A8937E}"/>
              </a:ext>
            </a:extLst>
          </p:cNvPr>
          <p:cNvSpPr/>
          <p:nvPr userDrawn="1"/>
        </p:nvSpPr>
        <p:spPr>
          <a:xfrm>
            <a:off x="5875970" y="134069"/>
            <a:ext cx="2817973" cy="6726398"/>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 name="connsiteX0" fmla="*/ 8875059 w 9106434"/>
              <a:gd name="connsiteY0" fmla="*/ 10758 h 6722783"/>
              <a:gd name="connsiteX1" fmla="*/ 9106434 w 9106434"/>
              <a:gd name="connsiteY1" fmla="*/ 0 h 6722783"/>
              <a:gd name="connsiteX2" fmla="*/ 6463646 w 9106434"/>
              <a:gd name="connsiteY2" fmla="*/ 6722783 h 6722783"/>
              <a:gd name="connsiteX3" fmla="*/ 0 w 9106434"/>
              <a:gd name="connsiteY3" fmla="*/ 6722783 h 6722783"/>
              <a:gd name="connsiteX4" fmla="*/ 8875059 w 9106434"/>
              <a:gd name="connsiteY4" fmla="*/ 10758 h 6722783"/>
              <a:gd name="connsiteX0" fmla="*/ 8936971 w 9106434"/>
              <a:gd name="connsiteY0" fmla="*/ 3614 h 6722783"/>
              <a:gd name="connsiteX1" fmla="*/ 9106434 w 9106434"/>
              <a:gd name="connsiteY1" fmla="*/ 0 h 6722783"/>
              <a:gd name="connsiteX2" fmla="*/ 6463646 w 9106434"/>
              <a:gd name="connsiteY2" fmla="*/ 6722783 h 6722783"/>
              <a:gd name="connsiteX3" fmla="*/ 0 w 9106434"/>
              <a:gd name="connsiteY3" fmla="*/ 6722783 h 6722783"/>
              <a:gd name="connsiteX4" fmla="*/ 8936971 w 9106434"/>
              <a:gd name="connsiteY4" fmla="*/ 3614 h 6722783"/>
              <a:gd name="connsiteX0" fmla="*/ 8946496 w 9106434"/>
              <a:gd name="connsiteY0" fmla="*/ 0 h 6723931"/>
              <a:gd name="connsiteX1" fmla="*/ 9106434 w 9106434"/>
              <a:gd name="connsiteY1" fmla="*/ 1148 h 6723931"/>
              <a:gd name="connsiteX2" fmla="*/ 6463646 w 9106434"/>
              <a:gd name="connsiteY2" fmla="*/ 6723931 h 6723931"/>
              <a:gd name="connsiteX3" fmla="*/ 0 w 9106434"/>
              <a:gd name="connsiteY3" fmla="*/ 6723931 h 6723931"/>
              <a:gd name="connsiteX4" fmla="*/ 8946496 w 9106434"/>
              <a:gd name="connsiteY4" fmla="*/ 0 h 6723931"/>
              <a:gd name="connsiteX0" fmla="*/ 8951258 w 9106434"/>
              <a:gd name="connsiteY0" fmla="*/ 1233 h 6722783"/>
              <a:gd name="connsiteX1" fmla="*/ 9106434 w 9106434"/>
              <a:gd name="connsiteY1" fmla="*/ 0 h 6722783"/>
              <a:gd name="connsiteX2" fmla="*/ 6463646 w 9106434"/>
              <a:gd name="connsiteY2" fmla="*/ 6722783 h 6722783"/>
              <a:gd name="connsiteX3" fmla="*/ 0 w 9106434"/>
              <a:gd name="connsiteY3" fmla="*/ 6722783 h 6722783"/>
              <a:gd name="connsiteX4" fmla="*/ 8951258 w 9106434"/>
              <a:gd name="connsiteY4" fmla="*/ 1233 h 6722783"/>
              <a:gd name="connsiteX0" fmla="*/ 8946495 w 9106434"/>
              <a:gd name="connsiteY0" fmla="*/ 0 h 6726313"/>
              <a:gd name="connsiteX1" fmla="*/ 9106434 w 9106434"/>
              <a:gd name="connsiteY1" fmla="*/ 3530 h 6726313"/>
              <a:gd name="connsiteX2" fmla="*/ 6463646 w 9106434"/>
              <a:gd name="connsiteY2" fmla="*/ 6726313 h 6726313"/>
              <a:gd name="connsiteX3" fmla="*/ 0 w 9106434"/>
              <a:gd name="connsiteY3" fmla="*/ 6726313 h 6726313"/>
              <a:gd name="connsiteX4" fmla="*/ 8946495 w 9106434"/>
              <a:gd name="connsiteY4" fmla="*/ 0 h 6726313"/>
              <a:gd name="connsiteX0" fmla="*/ 8946495 w 9106434"/>
              <a:gd name="connsiteY0" fmla="*/ 0 h 6726313"/>
              <a:gd name="connsiteX1" fmla="*/ 9106434 w 9106434"/>
              <a:gd name="connsiteY1" fmla="*/ 3530 h 6726313"/>
              <a:gd name="connsiteX2" fmla="*/ 6463646 w 9106434"/>
              <a:gd name="connsiteY2" fmla="*/ 6726313 h 6726313"/>
              <a:gd name="connsiteX3" fmla="*/ 0 w 9106434"/>
              <a:gd name="connsiteY3" fmla="*/ 6726313 h 6726313"/>
              <a:gd name="connsiteX4" fmla="*/ 8946495 w 9106434"/>
              <a:gd name="connsiteY4" fmla="*/ 0 h 6726313"/>
              <a:gd name="connsiteX0" fmla="*/ 8946495 w 9106434"/>
              <a:gd name="connsiteY0" fmla="*/ 0 h 6723932"/>
              <a:gd name="connsiteX1" fmla="*/ 9106434 w 9106434"/>
              <a:gd name="connsiteY1" fmla="*/ 1149 h 6723932"/>
              <a:gd name="connsiteX2" fmla="*/ 6463646 w 9106434"/>
              <a:gd name="connsiteY2" fmla="*/ 6723932 h 6723932"/>
              <a:gd name="connsiteX3" fmla="*/ 0 w 9106434"/>
              <a:gd name="connsiteY3" fmla="*/ 6723932 h 6723932"/>
              <a:gd name="connsiteX4" fmla="*/ 8946495 w 9106434"/>
              <a:gd name="connsiteY4" fmla="*/ 0 h 6723932"/>
              <a:gd name="connsiteX0" fmla="*/ 8939352 w 9106434"/>
              <a:gd name="connsiteY0" fmla="*/ 0 h 6723932"/>
              <a:gd name="connsiteX1" fmla="*/ 9106434 w 9106434"/>
              <a:gd name="connsiteY1" fmla="*/ 1149 h 6723932"/>
              <a:gd name="connsiteX2" fmla="*/ 6463646 w 9106434"/>
              <a:gd name="connsiteY2" fmla="*/ 6723932 h 6723932"/>
              <a:gd name="connsiteX3" fmla="*/ 0 w 9106434"/>
              <a:gd name="connsiteY3" fmla="*/ 6723932 h 6723932"/>
              <a:gd name="connsiteX4" fmla="*/ 8939352 w 9106434"/>
              <a:gd name="connsiteY4" fmla="*/ 0 h 6723932"/>
              <a:gd name="connsiteX0" fmla="*/ 2646129 w 2813211"/>
              <a:gd name="connsiteY0" fmla="*/ 0 h 6745447"/>
              <a:gd name="connsiteX1" fmla="*/ 2813211 w 2813211"/>
              <a:gd name="connsiteY1" fmla="*/ 1149 h 6745447"/>
              <a:gd name="connsiteX2" fmla="*/ 170423 w 2813211"/>
              <a:gd name="connsiteY2" fmla="*/ 6723932 h 6745447"/>
              <a:gd name="connsiteX3" fmla="*/ 0 w 2813211"/>
              <a:gd name="connsiteY3" fmla="*/ 6745447 h 6745447"/>
              <a:gd name="connsiteX4" fmla="*/ 2646129 w 2813211"/>
              <a:gd name="connsiteY4" fmla="*/ 0 h 6745447"/>
              <a:gd name="connsiteX0" fmla="*/ 2648510 w 2815592"/>
              <a:gd name="connsiteY0" fmla="*/ 0 h 6726397"/>
              <a:gd name="connsiteX1" fmla="*/ 2815592 w 2815592"/>
              <a:gd name="connsiteY1" fmla="*/ 1149 h 6726397"/>
              <a:gd name="connsiteX2" fmla="*/ 172804 w 2815592"/>
              <a:gd name="connsiteY2" fmla="*/ 6723932 h 6726397"/>
              <a:gd name="connsiteX3" fmla="*/ 0 w 2815592"/>
              <a:gd name="connsiteY3" fmla="*/ 6726397 h 6726397"/>
              <a:gd name="connsiteX4" fmla="*/ 2648510 w 2815592"/>
              <a:gd name="connsiteY4" fmla="*/ 0 h 6726397"/>
              <a:gd name="connsiteX0" fmla="*/ 2653272 w 2820354"/>
              <a:gd name="connsiteY0" fmla="*/ 0 h 6728779"/>
              <a:gd name="connsiteX1" fmla="*/ 2820354 w 2820354"/>
              <a:gd name="connsiteY1" fmla="*/ 1149 h 6728779"/>
              <a:gd name="connsiteX2" fmla="*/ 177566 w 2820354"/>
              <a:gd name="connsiteY2" fmla="*/ 6723932 h 6728779"/>
              <a:gd name="connsiteX3" fmla="*/ 0 w 2820354"/>
              <a:gd name="connsiteY3" fmla="*/ 6728779 h 6728779"/>
              <a:gd name="connsiteX4" fmla="*/ 2653272 w 2820354"/>
              <a:gd name="connsiteY4" fmla="*/ 0 h 6728779"/>
              <a:gd name="connsiteX0" fmla="*/ 2650891 w 2817973"/>
              <a:gd name="connsiteY0" fmla="*/ 0 h 6726398"/>
              <a:gd name="connsiteX1" fmla="*/ 2817973 w 2817973"/>
              <a:gd name="connsiteY1" fmla="*/ 1149 h 6726398"/>
              <a:gd name="connsiteX2" fmla="*/ 175185 w 2817973"/>
              <a:gd name="connsiteY2" fmla="*/ 6723932 h 6726398"/>
              <a:gd name="connsiteX3" fmla="*/ 0 w 2817973"/>
              <a:gd name="connsiteY3" fmla="*/ 6726398 h 6726398"/>
              <a:gd name="connsiteX4" fmla="*/ 2650891 w 2817973"/>
              <a:gd name="connsiteY4" fmla="*/ 0 h 6726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7973" h="6726398">
                <a:moveTo>
                  <a:pt x="2650891" y="0"/>
                </a:moveTo>
                <a:lnTo>
                  <a:pt x="2817973" y="1149"/>
                </a:lnTo>
                <a:lnTo>
                  <a:pt x="175185" y="6723932"/>
                </a:lnTo>
                <a:lnTo>
                  <a:pt x="0" y="6726398"/>
                </a:lnTo>
                <a:lnTo>
                  <a:pt x="265089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10" name="Slide Number Placeholder 5">
            <a:extLst>
              <a:ext uri="{FF2B5EF4-FFF2-40B4-BE49-F238E27FC236}">
                <a16:creationId xmlns:a16="http://schemas.microsoft.com/office/drawing/2014/main" id="{40A429FB-C847-4BC5-916F-DAEF18A866BC}"/>
              </a:ext>
            </a:extLst>
          </p:cNvPr>
          <p:cNvSpPr>
            <a:spLocks noGrp="1"/>
          </p:cNvSpPr>
          <p:nvPr>
            <p:ph type="sldNum" sz="quarter" idx="4"/>
          </p:nvPr>
        </p:nvSpPr>
        <p:spPr>
          <a:xfrm>
            <a:off x="480231" y="6382858"/>
            <a:ext cx="517451" cy="220034"/>
          </a:xfrm>
          <a:prstGeom prst="rect">
            <a:avLst/>
          </a:prstGeom>
          <a:noFill/>
        </p:spPr>
        <p:txBody>
          <a:bodyPr vert="horz" lIns="91440" tIns="45720" rIns="91440" bIns="45720" rtlCol="0" anchor="ctr"/>
          <a:lstStyle>
            <a:lvl1pPr algn="l">
              <a:defRPr sz="1400" b="0">
                <a:solidFill>
                  <a:schemeClr val="accent4"/>
                </a:solidFill>
                <a:latin typeface="Arial" panose="020B0604020202020204" pitchFamily="34" charset="0"/>
                <a:ea typeface="Lato" panose="020F0502020204030203" pitchFamily="34" charset="0"/>
                <a:cs typeface="Arial" panose="020B0604020202020204" pitchFamily="34" charset="0"/>
              </a:defRPr>
            </a:lvl1pPr>
          </a:lstStyle>
          <a:p>
            <a:fld id="{9C432190-490B-4C17-B0BB-A0A103F364BF}" type="slidenum">
              <a:rPr lang="en-US" smtClean="0"/>
              <a:pPr/>
              <a:t>‹#›</a:t>
            </a:fld>
            <a:endParaRPr lang="en-US" dirty="0"/>
          </a:p>
        </p:txBody>
      </p:sp>
    </p:spTree>
    <p:extLst>
      <p:ext uri="{BB962C8B-B14F-4D97-AF65-F5344CB8AC3E}">
        <p14:creationId xmlns:p14="http://schemas.microsoft.com/office/powerpoint/2010/main" val="1124729614"/>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8_End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F241720-6FB1-495B-90DB-B4CCB69DAD40}"/>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40" tIns="45719" rIns="90240" bIns="45719" rtlCol="0" anchor="ctr"/>
          <a:lstStyle/>
          <a:p>
            <a:pPr algn="ctr" defTabSz="900777"/>
            <a:endParaRPr lang="en-IE" sz="1867" dirty="0">
              <a:solidFill>
                <a:prstClr val="white"/>
              </a:solidFill>
            </a:endParaRPr>
          </a:p>
        </p:txBody>
      </p:sp>
      <p:grpSp>
        <p:nvGrpSpPr>
          <p:cNvPr id="3" name="Group 2">
            <a:extLst>
              <a:ext uri="{FF2B5EF4-FFF2-40B4-BE49-F238E27FC236}">
                <a16:creationId xmlns:a16="http://schemas.microsoft.com/office/drawing/2014/main" id="{1B43681D-0113-41BA-A973-020B42909125}"/>
              </a:ext>
            </a:extLst>
          </p:cNvPr>
          <p:cNvGrpSpPr/>
          <p:nvPr userDrawn="1"/>
        </p:nvGrpSpPr>
        <p:grpSpPr>
          <a:xfrm>
            <a:off x="-1402004" y="0"/>
            <a:ext cx="13594007" cy="6858000"/>
            <a:chOff x="-1402007" y="0"/>
            <a:chExt cx="13594007" cy="6858000"/>
          </a:xfrm>
        </p:grpSpPr>
        <p:sp>
          <p:nvSpPr>
            <p:cNvPr id="12" name="Freeform: Shape 11">
              <a:extLst>
                <a:ext uri="{FF2B5EF4-FFF2-40B4-BE49-F238E27FC236}">
                  <a16:creationId xmlns:a16="http://schemas.microsoft.com/office/drawing/2014/main" id="{47BA8C32-06BA-4030-A70E-A16FD0A8937E}"/>
                </a:ext>
              </a:extLst>
            </p:cNvPr>
            <p:cNvSpPr/>
            <p:nvPr userDrawn="1"/>
          </p:nvSpPr>
          <p:spPr>
            <a:xfrm>
              <a:off x="3085566" y="135217"/>
              <a:ext cx="9106434" cy="6722783"/>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434" h="6722783">
                  <a:moveTo>
                    <a:pt x="0" y="0"/>
                  </a:moveTo>
                  <a:lnTo>
                    <a:pt x="9106434" y="0"/>
                  </a:lnTo>
                  <a:lnTo>
                    <a:pt x="6463646"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sp>
          <p:nvSpPr>
            <p:cNvPr id="18" name="Freeform: Shape 17">
              <a:extLst>
                <a:ext uri="{FF2B5EF4-FFF2-40B4-BE49-F238E27FC236}">
                  <a16:creationId xmlns:a16="http://schemas.microsoft.com/office/drawing/2014/main" id="{349BC589-1A6A-4AA4-A140-C32137EE0D4E}"/>
                </a:ext>
              </a:extLst>
            </p:cNvPr>
            <p:cNvSpPr/>
            <p:nvPr userDrawn="1"/>
          </p:nvSpPr>
          <p:spPr>
            <a:xfrm>
              <a:off x="-1402007" y="0"/>
              <a:ext cx="13479706" cy="6858000"/>
            </a:xfrm>
            <a:custGeom>
              <a:avLst/>
              <a:gdLst>
                <a:gd name="connsiteX0" fmla="*/ 1402005 w 13479706"/>
                <a:gd name="connsiteY0" fmla="*/ 0 h 6858000"/>
                <a:gd name="connsiteX1" fmla="*/ 3662516 w 13479706"/>
                <a:gd name="connsiteY1" fmla="*/ 0 h 6858000"/>
                <a:gd name="connsiteX2" fmla="*/ 3748258 w 13479706"/>
                <a:gd name="connsiteY2" fmla="*/ 0 h 6858000"/>
                <a:gd name="connsiteX3" fmla="*/ 4378414 w 13479706"/>
                <a:gd name="connsiteY3" fmla="*/ 0 h 6858000"/>
                <a:gd name="connsiteX4" fmla="*/ 4378414 w 13479706"/>
                <a:gd name="connsiteY4" fmla="*/ 4 h 6858000"/>
                <a:gd name="connsiteX5" fmla="*/ 13479706 w 13479706"/>
                <a:gd name="connsiteY5" fmla="*/ 4 h 6858000"/>
                <a:gd name="connsiteX6" fmla="*/ 10783765 w 13479706"/>
                <a:gd name="connsiteY6" fmla="*/ 6857998 h 6858000"/>
                <a:gd name="connsiteX7" fmla="*/ 4378414 w 13479706"/>
                <a:gd name="connsiteY7" fmla="*/ 6857998 h 6858000"/>
                <a:gd name="connsiteX8" fmla="*/ 4378414 w 13479706"/>
                <a:gd name="connsiteY8" fmla="*/ 6858000 h 6858000"/>
                <a:gd name="connsiteX9" fmla="*/ 3748258 w 13479706"/>
                <a:gd name="connsiteY9" fmla="*/ 6858000 h 6858000"/>
                <a:gd name="connsiteX10" fmla="*/ 3662516 w 13479706"/>
                <a:gd name="connsiteY10" fmla="*/ 6858000 h 6858000"/>
                <a:gd name="connsiteX11" fmla="*/ 1402005 w 13479706"/>
                <a:gd name="connsiteY11" fmla="*/ 6858000 h 6858000"/>
                <a:gd name="connsiteX12" fmla="*/ 1402005 w 13479706"/>
                <a:gd name="connsiteY12" fmla="*/ 6857998 h 6858000"/>
                <a:gd name="connsiteX13" fmla="*/ 0 w 13479706"/>
                <a:gd name="connsiteY13" fmla="*/ 6857998 h 6858000"/>
                <a:gd name="connsiteX14" fmla="*/ 0 w 13479706"/>
                <a:gd name="connsiteY14" fmla="*/ 6857997 h 6858000"/>
                <a:gd name="connsiteX15" fmla="*/ 1402005 w 13479706"/>
                <a:gd name="connsiteY15"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79706" h="6858000">
                  <a:moveTo>
                    <a:pt x="1402005" y="0"/>
                  </a:moveTo>
                  <a:lnTo>
                    <a:pt x="3662516" y="0"/>
                  </a:lnTo>
                  <a:lnTo>
                    <a:pt x="3748258" y="0"/>
                  </a:lnTo>
                  <a:lnTo>
                    <a:pt x="4378414" y="0"/>
                  </a:lnTo>
                  <a:lnTo>
                    <a:pt x="4378414" y="4"/>
                  </a:lnTo>
                  <a:lnTo>
                    <a:pt x="13479706" y="4"/>
                  </a:lnTo>
                  <a:lnTo>
                    <a:pt x="10783765" y="6857998"/>
                  </a:lnTo>
                  <a:lnTo>
                    <a:pt x="4378414" y="6857998"/>
                  </a:lnTo>
                  <a:lnTo>
                    <a:pt x="4378414" y="6858000"/>
                  </a:lnTo>
                  <a:lnTo>
                    <a:pt x="3748258" y="6858000"/>
                  </a:lnTo>
                  <a:lnTo>
                    <a:pt x="3662516" y="6858000"/>
                  </a:lnTo>
                  <a:lnTo>
                    <a:pt x="1402005" y="6858000"/>
                  </a:lnTo>
                  <a:lnTo>
                    <a:pt x="1402005" y="6857998"/>
                  </a:lnTo>
                  <a:lnTo>
                    <a:pt x="0" y="6857998"/>
                  </a:lnTo>
                  <a:lnTo>
                    <a:pt x="0" y="6857997"/>
                  </a:lnTo>
                  <a:lnTo>
                    <a:pt x="1402005" y="68579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grpSp>
      <p:sp>
        <p:nvSpPr>
          <p:cNvPr id="10" name="Rectangle 9">
            <a:extLst>
              <a:ext uri="{FF2B5EF4-FFF2-40B4-BE49-F238E27FC236}">
                <a16:creationId xmlns:a16="http://schemas.microsoft.com/office/drawing/2014/main" id="{E6A3CE02-EEBD-4037-BDC5-495C032CE9F4}"/>
              </a:ext>
            </a:extLst>
          </p:cNvPr>
          <p:cNvSpPr/>
          <p:nvPr userDrawn="1"/>
        </p:nvSpPr>
        <p:spPr>
          <a:xfrm>
            <a:off x="52" y="0"/>
            <a:ext cx="12191999"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40" tIns="45719" rIns="90240" bIns="45719" rtlCol="0" anchor="ctr"/>
          <a:lstStyle/>
          <a:p>
            <a:pPr algn="ctr" defTabSz="900777"/>
            <a:endParaRPr lang="en-IE" sz="1867" dirty="0">
              <a:solidFill>
                <a:prstClr val="white"/>
              </a:solidFill>
            </a:endParaRPr>
          </a:p>
        </p:txBody>
      </p:sp>
      <p:sp>
        <p:nvSpPr>
          <p:cNvPr id="7" name="Title 1">
            <a:extLst>
              <a:ext uri="{FF2B5EF4-FFF2-40B4-BE49-F238E27FC236}">
                <a16:creationId xmlns:a16="http://schemas.microsoft.com/office/drawing/2014/main" id="{0644B884-849C-46CD-BFBC-6F5A6704DAF6}"/>
              </a:ext>
            </a:extLst>
          </p:cNvPr>
          <p:cNvSpPr txBox="1">
            <a:spLocks/>
          </p:cNvSpPr>
          <p:nvPr userDrawn="1"/>
        </p:nvSpPr>
        <p:spPr>
          <a:xfrm>
            <a:off x="2988014" y="2922089"/>
            <a:ext cx="6020353" cy="1285211"/>
          </a:xfrm>
          <a:prstGeom prst="rect">
            <a:avLst/>
          </a:prstGeom>
        </p:spPr>
        <p:txBody>
          <a:bodyPr vert="horz" lIns="90240" tIns="45719" rIns="90240" bIns="45719" rtlCol="0" anchor="ctr">
            <a:normAutofit/>
          </a:bodyPr>
          <a:lstStyle>
            <a:lvl1pPr algn="l" defTabSz="914400" rtl="0" eaLnBrk="1" latinLnBrk="0" hangingPunct="1">
              <a:lnSpc>
                <a:spcPct val="90000"/>
              </a:lnSpc>
              <a:spcBef>
                <a:spcPct val="0"/>
              </a:spcBef>
              <a:buNone/>
              <a:defRPr sz="2800" b="0" i="0" kern="1200">
                <a:solidFill>
                  <a:srgbClr val="E1A51E"/>
                </a:solidFill>
                <a:latin typeface="Raleway" charset="0"/>
                <a:ea typeface="Raleway" charset="0"/>
                <a:cs typeface="Raleway" charset="0"/>
              </a:defRPr>
            </a:lvl1pPr>
          </a:lstStyle>
          <a:p>
            <a:pPr algn="ctr"/>
            <a:r>
              <a:rPr lang="en-GB" sz="7200" dirty="0" smtClean="0">
                <a:solidFill>
                  <a:prstClr val="white"/>
                </a:solidFill>
                <a:latin typeface="Lato Light" panose="020F0302020204030203" pitchFamily="34" charset="0"/>
              </a:rPr>
              <a:t>Questions?</a:t>
            </a:r>
            <a:endParaRPr lang="en-GB" sz="7200" dirty="0">
              <a:solidFill>
                <a:prstClr val="white"/>
              </a:solidFill>
              <a:latin typeface="Lato Light" panose="020F0302020204030203" pitchFamily="34" charset="0"/>
            </a:endParaRPr>
          </a:p>
        </p:txBody>
      </p:sp>
      <p:pic>
        <p:nvPicPr>
          <p:cNvPr id="16" name="Picture 15">
            <a:extLst>
              <a:ext uri="{FF2B5EF4-FFF2-40B4-BE49-F238E27FC236}">
                <a16:creationId xmlns:a16="http://schemas.microsoft.com/office/drawing/2014/main" id="{7DCA3EA8-B383-46D3-B286-766FEFD031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70636" y="1695946"/>
            <a:ext cx="850831" cy="850831"/>
          </a:xfrm>
          <a:prstGeom prst="rect">
            <a:avLst/>
          </a:prstGeom>
        </p:spPr>
      </p:pic>
      <p:cxnSp>
        <p:nvCxnSpPr>
          <p:cNvPr id="9" name="Straight Connector 8">
            <a:extLst>
              <a:ext uri="{FF2B5EF4-FFF2-40B4-BE49-F238E27FC236}">
                <a16:creationId xmlns:a16="http://schemas.microsoft.com/office/drawing/2014/main" id="{7B7C8F3F-CA51-4765-8253-5F74950DD932}"/>
              </a:ext>
            </a:extLst>
          </p:cNvPr>
          <p:cNvCxnSpPr>
            <a:cxnSpLocks/>
          </p:cNvCxnSpPr>
          <p:nvPr userDrawn="1"/>
        </p:nvCxnSpPr>
        <p:spPr>
          <a:xfrm>
            <a:off x="3910420" y="4429357"/>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5C7057B-7D81-4FF6-BF7B-1694863F0C9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236479" y="6413129"/>
            <a:ext cx="1695095" cy="253811"/>
          </a:xfrm>
          <a:prstGeom prst="rect">
            <a:avLst/>
          </a:prstGeom>
        </p:spPr>
      </p:pic>
    </p:spTree>
    <p:extLst>
      <p:ext uri="{BB962C8B-B14F-4D97-AF65-F5344CB8AC3E}">
        <p14:creationId xmlns:p14="http://schemas.microsoft.com/office/powerpoint/2010/main" val="15534321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9_End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F241720-6FB1-495B-90DB-B4CCB69DAD40}"/>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40" tIns="45719" rIns="90240" bIns="45719" rtlCol="0" anchor="ctr"/>
          <a:lstStyle/>
          <a:p>
            <a:pPr algn="ctr" defTabSz="900777"/>
            <a:endParaRPr lang="en-IE" sz="1867" dirty="0">
              <a:solidFill>
                <a:prstClr val="white"/>
              </a:solidFill>
            </a:endParaRPr>
          </a:p>
        </p:txBody>
      </p:sp>
      <p:grpSp>
        <p:nvGrpSpPr>
          <p:cNvPr id="3" name="Group 2">
            <a:extLst>
              <a:ext uri="{FF2B5EF4-FFF2-40B4-BE49-F238E27FC236}">
                <a16:creationId xmlns:a16="http://schemas.microsoft.com/office/drawing/2014/main" id="{1B43681D-0113-41BA-A973-020B42909125}"/>
              </a:ext>
            </a:extLst>
          </p:cNvPr>
          <p:cNvGrpSpPr/>
          <p:nvPr userDrawn="1"/>
        </p:nvGrpSpPr>
        <p:grpSpPr>
          <a:xfrm>
            <a:off x="-1402004" y="0"/>
            <a:ext cx="13594007" cy="6858000"/>
            <a:chOff x="-1402007" y="0"/>
            <a:chExt cx="13594007" cy="6858000"/>
          </a:xfrm>
        </p:grpSpPr>
        <p:sp>
          <p:nvSpPr>
            <p:cNvPr id="12" name="Freeform: Shape 11">
              <a:extLst>
                <a:ext uri="{FF2B5EF4-FFF2-40B4-BE49-F238E27FC236}">
                  <a16:creationId xmlns:a16="http://schemas.microsoft.com/office/drawing/2014/main" id="{47BA8C32-06BA-4030-A70E-A16FD0A8937E}"/>
                </a:ext>
              </a:extLst>
            </p:cNvPr>
            <p:cNvSpPr/>
            <p:nvPr userDrawn="1"/>
          </p:nvSpPr>
          <p:spPr>
            <a:xfrm>
              <a:off x="3085566" y="135217"/>
              <a:ext cx="9106434" cy="6722783"/>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434" h="6722783">
                  <a:moveTo>
                    <a:pt x="0" y="0"/>
                  </a:moveTo>
                  <a:lnTo>
                    <a:pt x="9106434" y="0"/>
                  </a:lnTo>
                  <a:lnTo>
                    <a:pt x="6463646"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sp>
          <p:nvSpPr>
            <p:cNvPr id="18" name="Freeform: Shape 17">
              <a:extLst>
                <a:ext uri="{FF2B5EF4-FFF2-40B4-BE49-F238E27FC236}">
                  <a16:creationId xmlns:a16="http://schemas.microsoft.com/office/drawing/2014/main" id="{349BC589-1A6A-4AA4-A140-C32137EE0D4E}"/>
                </a:ext>
              </a:extLst>
            </p:cNvPr>
            <p:cNvSpPr/>
            <p:nvPr userDrawn="1"/>
          </p:nvSpPr>
          <p:spPr>
            <a:xfrm>
              <a:off x="-1402007" y="0"/>
              <a:ext cx="13479706" cy="6858000"/>
            </a:xfrm>
            <a:custGeom>
              <a:avLst/>
              <a:gdLst>
                <a:gd name="connsiteX0" fmla="*/ 1402005 w 13479706"/>
                <a:gd name="connsiteY0" fmla="*/ 0 h 6858000"/>
                <a:gd name="connsiteX1" fmla="*/ 3662516 w 13479706"/>
                <a:gd name="connsiteY1" fmla="*/ 0 h 6858000"/>
                <a:gd name="connsiteX2" fmla="*/ 3748258 w 13479706"/>
                <a:gd name="connsiteY2" fmla="*/ 0 h 6858000"/>
                <a:gd name="connsiteX3" fmla="*/ 4378414 w 13479706"/>
                <a:gd name="connsiteY3" fmla="*/ 0 h 6858000"/>
                <a:gd name="connsiteX4" fmla="*/ 4378414 w 13479706"/>
                <a:gd name="connsiteY4" fmla="*/ 4 h 6858000"/>
                <a:gd name="connsiteX5" fmla="*/ 13479706 w 13479706"/>
                <a:gd name="connsiteY5" fmla="*/ 4 h 6858000"/>
                <a:gd name="connsiteX6" fmla="*/ 10783765 w 13479706"/>
                <a:gd name="connsiteY6" fmla="*/ 6857998 h 6858000"/>
                <a:gd name="connsiteX7" fmla="*/ 4378414 w 13479706"/>
                <a:gd name="connsiteY7" fmla="*/ 6857998 h 6858000"/>
                <a:gd name="connsiteX8" fmla="*/ 4378414 w 13479706"/>
                <a:gd name="connsiteY8" fmla="*/ 6858000 h 6858000"/>
                <a:gd name="connsiteX9" fmla="*/ 3748258 w 13479706"/>
                <a:gd name="connsiteY9" fmla="*/ 6858000 h 6858000"/>
                <a:gd name="connsiteX10" fmla="*/ 3662516 w 13479706"/>
                <a:gd name="connsiteY10" fmla="*/ 6858000 h 6858000"/>
                <a:gd name="connsiteX11" fmla="*/ 1402005 w 13479706"/>
                <a:gd name="connsiteY11" fmla="*/ 6858000 h 6858000"/>
                <a:gd name="connsiteX12" fmla="*/ 1402005 w 13479706"/>
                <a:gd name="connsiteY12" fmla="*/ 6857998 h 6858000"/>
                <a:gd name="connsiteX13" fmla="*/ 0 w 13479706"/>
                <a:gd name="connsiteY13" fmla="*/ 6857998 h 6858000"/>
                <a:gd name="connsiteX14" fmla="*/ 0 w 13479706"/>
                <a:gd name="connsiteY14" fmla="*/ 6857997 h 6858000"/>
                <a:gd name="connsiteX15" fmla="*/ 1402005 w 13479706"/>
                <a:gd name="connsiteY15"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79706" h="6858000">
                  <a:moveTo>
                    <a:pt x="1402005" y="0"/>
                  </a:moveTo>
                  <a:lnTo>
                    <a:pt x="3662516" y="0"/>
                  </a:lnTo>
                  <a:lnTo>
                    <a:pt x="3748258" y="0"/>
                  </a:lnTo>
                  <a:lnTo>
                    <a:pt x="4378414" y="0"/>
                  </a:lnTo>
                  <a:lnTo>
                    <a:pt x="4378414" y="4"/>
                  </a:lnTo>
                  <a:lnTo>
                    <a:pt x="13479706" y="4"/>
                  </a:lnTo>
                  <a:lnTo>
                    <a:pt x="10783765" y="6857998"/>
                  </a:lnTo>
                  <a:lnTo>
                    <a:pt x="4378414" y="6857998"/>
                  </a:lnTo>
                  <a:lnTo>
                    <a:pt x="4378414" y="6858000"/>
                  </a:lnTo>
                  <a:lnTo>
                    <a:pt x="3748258" y="6858000"/>
                  </a:lnTo>
                  <a:lnTo>
                    <a:pt x="3662516" y="6858000"/>
                  </a:lnTo>
                  <a:lnTo>
                    <a:pt x="1402005" y="6858000"/>
                  </a:lnTo>
                  <a:lnTo>
                    <a:pt x="1402005" y="6857998"/>
                  </a:lnTo>
                  <a:lnTo>
                    <a:pt x="0" y="6857998"/>
                  </a:lnTo>
                  <a:lnTo>
                    <a:pt x="0" y="6857997"/>
                  </a:lnTo>
                  <a:lnTo>
                    <a:pt x="1402005" y="68579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grpSp>
      <p:sp>
        <p:nvSpPr>
          <p:cNvPr id="10" name="Rectangle 9">
            <a:extLst>
              <a:ext uri="{FF2B5EF4-FFF2-40B4-BE49-F238E27FC236}">
                <a16:creationId xmlns:a16="http://schemas.microsoft.com/office/drawing/2014/main" id="{E6A3CE02-EEBD-4037-BDC5-495C032CE9F4}"/>
              </a:ext>
            </a:extLst>
          </p:cNvPr>
          <p:cNvSpPr/>
          <p:nvPr userDrawn="1"/>
        </p:nvSpPr>
        <p:spPr>
          <a:xfrm>
            <a:off x="52" y="0"/>
            <a:ext cx="12191999"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40" tIns="45719" rIns="90240" bIns="45719" rtlCol="0" anchor="ctr"/>
          <a:lstStyle/>
          <a:p>
            <a:pPr algn="ctr" defTabSz="900777"/>
            <a:endParaRPr lang="en-IE" sz="1867" dirty="0">
              <a:solidFill>
                <a:prstClr val="white"/>
              </a:solidFill>
            </a:endParaRPr>
          </a:p>
        </p:txBody>
      </p:sp>
      <p:sp>
        <p:nvSpPr>
          <p:cNvPr id="7" name="Title 1">
            <a:extLst>
              <a:ext uri="{FF2B5EF4-FFF2-40B4-BE49-F238E27FC236}">
                <a16:creationId xmlns:a16="http://schemas.microsoft.com/office/drawing/2014/main" id="{0644B884-849C-46CD-BFBC-6F5A6704DAF6}"/>
              </a:ext>
            </a:extLst>
          </p:cNvPr>
          <p:cNvSpPr txBox="1">
            <a:spLocks/>
          </p:cNvSpPr>
          <p:nvPr userDrawn="1"/>
        </p:nvSpPr>
        <p:spPr>
          <a:xfrm>
            <a:off x="2988014" y="2922089"/>
            <a:ext cx="6020353" cy="1285211"/>
          </a:xfrm>
          <a:prstGeom prst="rect">
            <a:avLst/>
          </a:prstGeom>
        </p:spPr>
        <p:txBody>
          <a:bodyPr vert="horz" lIns="90240" tIns="45719" rIns="90240" bIns="45719" rtlCol="0" anchor="ctr">
            <a:normAutofit/>
          </a:bodyPr>
          <a:lstStyle>
            <a:lvl1pPr algn="l" defTabSz="914400" rtl="0" eaLnBrk="1" latinLnBrk="0" hangingPunct="1">
              <a:lnSpc>
                <a:spcPct val="90000"/>
              </a:lnSpc>
              <a:spcBef>
                <a:spcPct val="0"/>
              </a:spcBef>
              <a:buNone/>
              <a:defRPr sz="2800" b="0" i="0" kern="1200">
                <a:solidFill>
                  <a:srgbClr val="E1A51E"/>
                </a:solidFill>
                <a:latin typeface="Raleway" charset="0"/>
                <a:ea typeface="Raleway" charset="0"/>
                <a:cs typeface="Raleway" charset="0"/>
              </a:defRPr>
            </a:lvl1pPr>
          </a:lstStyle>
          <a:p>
            <a:pPr algn="ctr"/>
            <a:r>
              <a:rPr lang="en-GB" sz="7200" dirty="0" smtClean="0">
                <a:solidFill>
                  <a:prstClr val="white"/>
                </a:solidFill>
                <a:latin typeface="Lato Light" panose="020F0302020204030203" pitchFamily="34" charset="0"/>
              </a:rPr>
              <a:t>Questions?</a:t>
            </a:r>
            <a:endParaRPr lang="en-GB" sz="7200" dirty="0">
              <a:solidFill>
                <a:prstClr val="white"/>
              </a:solidFill>
              <a:latin typeface="Lato Light" panose="020F0302020204030203" pitchFamily="34" charset="0"/>
            </a:endParaRPr>
          </a:p>
        </p:txBody>
      </p:sp>
      <p:pic>
        <p:nvPicPr>
          <p:cNvPr id="16" name="Picture 15">
            <a:extLst>
              <a:ext uri="{FF2B5EF4-FFF2-40B4-BE49-F238E27FC236}">
                <a16:creationId xmlns:a16="http://schemas.microsoft.com/office/drawing/2014/main" id="{7DCA3EA8-B383-46D3-B286-766FEFD031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70636" y="1695946"/>
            <a:ext cx="850831" cy="850831"/>
          </a:xfrm>
          <a:prstGeom prst="rect">
            <a:avLst/>
          </a:prstGeom>
        </p:spPr>
      </p:pic>
      <p:cxnSp>
        <p:nvCxnSpPr>
          <p:cNvPr id="9" name="Straight Connector 8">
            <a:extLst>
              <a:ext uri="{FF2B5EF4-FFF2-40B4-BE49-F238E27FC236}">
                <a16:creationId xmlns:a16="http://schemas.microsoft.com/office/drawing/2014/main" id="{7B7C8F3F-CA51-4765-8253-5F74950DD932}"/>
              </a:ext>
            </a:extLst>
          </p:cNvPr>
          <p:cNvCxnSpPr>
            <a:cxnSpLocks/>
          </p:cNvCxnSpPr>
          <p:nvPr userDrawn="1"/>
        </p:nvCxnSpPr>
        <p:spPr>
          <a:xfrm>
            <a:off x="3910420" y="4429357"/>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5C7057B-7D81-4FF6-BF7B-1694863F0C9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236479" y="6413129"/>
            <a:ext cx="1695095" cy="253811"/>
          </a:xfrm>
          <a:prstGeom prst="rect">
            <a:avLst/>
          </a:prstGeom>
        </p:spPr>
      </p:pic>
    </p:spTree>
    <p:extLst>
      <p:ext uri="{BB962C8B-B14F-4D97-AF65-F5344CB8AC3E}">
        <p14:creationId xmlns:p14="http://schemas.microsoft.com/office/powerpoint/2010/main" val="32483301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0_End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F241720-6FB1-495B-90DB-B4CCB69DAD40}"/>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40" tIns="45719" rIns="90240" bIns="45719" rtlCol="0" anchor="ctr"/>
          <a:lstStyle/>
          <a:p>
            <a:pPr algn="ctr" defTabSz="900777"/>
            <a:endParaRPr lang="en-IE" sz="1867" dirty="0">
              <a:solidFill>
                <a:prstClr val="white"/>
              </a:solidFill>
            </a:endParaRPr>
          </a:p>
        </p:txBody>
      </p:sp>
      <p:grpSp>
        <p:nvGrpSpPr>
          <p:cNvPr id="3" name="Group 2">
            <a:extLst>
              <a:ext uri="{FF2B5EF4-FFF2-40B4-BE49-F238E27FC236}">
                <a16:creationId xmlns:a16="http://schemas.microsoft.com/office/drawing/2014/main" id="{1B43681D-0113-41BA-A973-020B42909125}"/>
              </a:ext>
            </a:extLst>
          </p:cNvPr>
          <p:cNvGrpSpPr/>
          <p:nvPr userDrawn="1"/>
        </p:nvGrpSpPr>
        <p:grpSpPr>
          <a:xfrm>
            <a:off x="-1402004" y="0"/>
            <a:ext cx="13594007" cy="6858000"/>
            <a:chOff x="-1402007" y="0"/>
            <a:chExt cx="13594007" cy="6858000"/>
          </a:xfrm>
        </p:grpSpPr>
        <p:sp>
          <p:nvSpPr>
            <p:cNvPr id="12" name="Freeform: Shape 11">
              <a:extLst>
                <a:ext uri="{FF2B5EF4-FFF2-40B4-BE49-F238E27FC236}">
                  <a16:creationId xmlns:a16="http://schemas.microsoft.com/office/drawing/2014/main" id="{47BA8C32-06BA-4030-A70E-A16FD0A8937E}"/>
                </a:ext>
              </a:extLst>
            </p:cNvPr>
            <p:cNvSpPr/>
            <p:nvPr userDrawn="1"/>
          </p:nvSpPr>
          <p:spPr>
            <a:xfrm>
              <a:off x="3085566" y="135217"/>
              <a:ext cx="9106434" cy="6722783"/>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434" h="6722783">
                  <a:moveTo>
                    <a:pt x="0" y="0"/>
                  </a:moveTo>
                  <a:lnTo>
                    <a:pt x="9106434" y="0"/>
                  </a:lnTo>
                  <a:lnTo>
                    <a:pt x="6463646"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sp>
          <p:nvSpPr>
            <p:cNvPr id="18" name="Freeform: Shape 17">
              <a:extLst>
                <a:ext uri="{FF2B5EF4-FFF2-40B4-BE49-F238E27FC236}">
                  <a16:creationId xmlns:a16="http://schemas.microsoft.com/office/drawing/2014/main" id="{349BC589-1A6A-4AA4-A140-C32137EE0D4E}"/>
                </a:ext>
              </a:extLst>
            </p:cNvPr>
            <p:cNvSpPr/>
            <p:nvPr userDrawn="1"/>
          </p:nvSpPr>
          <p:spPr>
            <a:xfrm>
              <a:off x="-1402007" y="0"/>
              <a:ext cx="13479706" cy="6858000"/>
            </a:xfrm>
            <a:custGeom>
              <a:avLst/>
              <a:gdLst>
                <a:gd name="connsiteX0" fmla="*/ 1402005 w 13479706"/>
                <a:gd name="connsiteY0" fmla="*/ 0 h 6858000"/>
                <a:gd name="connsiteX1" fmla="*/ 3662516 w 13479706"/>
                <a:gd name="connsiteY1" fmla="*/ 0 h 6858000"/>
                <a:gd name="connsiteX2" fmla="*/ 3748258 w 13479706"/>
                <a:gd name="connsiteY2" fmla="*/ 0 h 6858000"/>
                <a:gd name="connsiteX3" fmla="*/ 4378414 w 13479706"/>
                <a:gd name="connsiteY3" fmla="*/ 0 h 6858000"/>
                <a:gd name="connsiteX4" fmla="*/ 4378414 w 13479706"/>
                <a:gd name="connsiteY4" fmla="*/ 4 h 6858000"/>
                <a:gd name="connsiteX5" fmla="*/ 13479706 w 13479706"/>
                <a:gd name="connsiteY5" fmla="*/ 4 h 6858000"/>
                <a:gd name="connsiteX6" fmla="*/ 10783765 w 13479706"/>
                <a:gd name="connsiteY6" fmla="*/ 6857998 h 6858000"/>
                <a:gd name="connsiteX7" fmla="*/ 4378414 w 13479706"/>
                <a:gd name="connsiteY7" fmla="*/ 6857998 h 6858000"/>
                <a:gd name="connsiteX8" fmla="*/ 4378414 w 13479706"/>
                <a:gd name="connsiteY8" fmla="*/ 6858000 h 6858000"/>
                <a:gd name="connsiteX9" fmla="*/ 3748258 w 13479706"/>
                <a:gd name="connsiteY9" fmla="*/ 6858000 h 6858000"/>
                <a:gd name="connsiteX10" fmla="*/ 3662516 w 13479706"/>
                <a:gd name="connsiteY10" fmla="*/ 6858000 h 6858000"/>
                <a:gd name="connsiteX11" fmla="*/ 1402005 w 13479706"/>
                <a:gd name="connsiteY11" fmla="*/ 6858000 h 6858000"/>
                <a:gd name="connsiteX12" fmla="*/ 1402005 w 13479706"/>
                <a:gd name="connsiteY12" fmla="*/ 6857998 h 6858000"/>
                <a:gd name="connsiteX13" fmla="*/ 0 w 13479706"/>
                <a:gd name="connsiteY13" fmla="*/ 6857998 h 6858000"/>
                <a:gd name="connsiteX14" fmla="*/ 0 w 13479706"/>
                <a:gd name="connsiteY14" fmla="*/ 6857997 h 6858000"/>
                <a:gd name="connsiteX15" fmla="*/ 1402005 w 13479706"/>
                <a:gd name="connsiteY15"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79706" h="6858000">
                  <a:moveTo>
                    <a:pt x="1402005" y="0"/>
                  </a:moveTo>
                  <a:lnTo>
                    <a:pt x="3662516" y="0"/>
                  </a:lnTo>
                  <a:lnTo>
                    <a:pt x="3748258" y="0"/>
                  </a:lnTo>
                  <a:lnTo>
                    <a:pt x="4378414" y="0"/>
                  </a:lnTo>
                  <a:lnTo>
                    <a:pt x="4378414" y="4"/>
                  </a:lnTo>
                  <a:lnTo>
                    <a:pt x="13479706" y="4"/>
                  </a:lnTo>
                  <a:lnTo>
                    <a:pt x="10783765" y="6857998"/>
                  </a:lnTo>
                  <a:lnTo>
                    <a:pt x="4378414" y="6857998"/>
                  </a:lnTo>
                  <a:lnTo>
                    <a:pt x="4378414" y="6858000"/>
                  </a:lnTo>
                  <a:lnTo>
                    <a:pt x="3748258" y="6858000"/>
                  </a:lnTo>
                  <a:lnTo>
                    <a:pt x="3662516" y="6858000"/>
                  </a:lnTo>
                  <a:lnTo>
                    <a:pt x="1402005" y="6858000"/>
                  </a:lnTo>
                  <a:lnTo>
                    <a:pt x="1402005" y="6857998"/>
                  </a:lnTo>
                  <a:lnTo>
                    <a:pt x="0" y="6857998"/>
                  </a:lnTo>
                  <a:lnTo>
                    <a:pt x="0" y="6857997"/>
                  </a:lnTo>
                  <a:lnTo>
                    <a:pt x="1402005" y="68579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grpSp>
      <p:sp>
        <p:nvSpPr>
          <p:cNvPr id="10" name="Rectangle 9">
            <a:extLst>
              <a:ext uri="{FF2B5EF4-FFF2-40B4-BE49-F238E27FC236}">
                <a16:creationId xmlns:a16="http://schemas.microsoft.com/office/drawing/2014/main" id="{E6A3CE02-EEBD-4037-BDC5-495C032CE9F4}"/>
              </a:ext>
            </a:extLst>
          </p:cNvPr>
          <p:cNvSpPr/>
          <p:nvPr userDrawn="1"/>
        </p:nvSpPr>
        <p:spPr>
          <a:xfrm>
            <a:off x="52" y="0"/>
            <a:ext cx="12191999"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40" tIns="45719" rIns="90240" bIns="45719" rtlCol="0" anchor="ctr"/>
          <a:lstStyle/>
          <a:p>
            <a:pPr algn="ctr" defTabSz="900777"/>
            <a:endParaRPr lang="en-IE" sz="1867" dirty="0">
              <a:solidFill>
                <a:prstClr val="white"/>
              </a:solidFill>
            </a:endParaRPr>
          </a:p>
        </p:txBody>
      </p:sp>
      <p:sp>
        <p:nvSpPr>
          <p:cNvPr id="7" name="Title 1">
            <a:extLst>
              <a:ext uri="{FF2B5EF4-FFF2-40B4-BE49-F238E27FC236}">
                <a16:creationId xmlns:a16="http://schemas.microsoft.com/office/drawing/2014/main" id="{0644B884-849C-46CD-BFBC-6F5A6704DAF6}"/>
              </a:ext>
            </a:extLst>
          </p:cNvPr>
          <p:cNvSpPr txBox="1">
            <a:spLocks/>
          </p:cNvSpPr>
          <p:nvPr userDrawn="1"/>
        </p:nvSpPr>
        <p:spPr>
          <a:xfrm>
            <a:off x="2988014" y="2922089"/>
            <a:ext cx="6020353" cy="1285211"/>
          </a:xfrm>
          <a:prstGeom prst="rect">
            <a:avLst/>
          </a:prstGeom>
        </p:spPr>
        <p:txBody>
          <a:bodyPr vert="horz" lIns="90240" tIns="45719" rIns="90240" bIns="45719" rtlCol="0" anchor="ctr">
            <a:normAutofit/>
          </a:bodyPr>
          <a:lstStyle>
            <a:lvl1pPr algn="l" defTabSz="914400" rtl="0" eaLnBrk="1" latinLnBrk="0" hangingPunct="1">
              <a:lnSpc>
                <a:spcPct val="90000"/>
              </a:lnSpc>
              <a:spcBef>
                <a:spcPct val="0"/>
              </a:spcBef>
              <a:buNone/>
              <a:defRPr sz="2800" b="0" i="0" kern="1200">
                <a:solidFill>
                  <a:srgbClr val="E1A51E"/>
                </a:solidFill>
                <a:latin typeface="Raleway" charset="0"/>
                <a:ea typeface="Raleway" charset="0"/>
                <a:cs typeface="Raleway" charset="0"/>
              </a:defRPr>
            </a:lvl1pPr>
          </a:lstStyle>
          <a:p>
            <a:pPr algn="ctr"/>
            <a:r>
              <a:rPr lang="en-GB" sz="7200" dirty="0" smtClean="0">
                <a:solidFill>
                  <a:prstClr val="white"/>
                </a:solidFill>
                <a:latin typeface="Lato Light" panose="020F0302020204030203" pitchFamily="34" charset="0"/>
              </a:rPr>
              <a:t>Questions?</a:t>
            </a:r>
            <a:endParaRPr lang="en-GB" sz="7200" dirty="0">
              <a:solidFill>
                <a:prstClr val="white"/>
              </a:solidFill>
              <a:latin typeface="Lato Light" panose="020F0302020204030203" pitchFamily="34" charset="0"/>
            </a:endParaRPr>
          </a:p>
        </p:txBody>
      </p:sp>
      <p:pic>
        <p:nvPicPr>
          <p:cNvPr id="16" name="Picture 15">
            <a:extLst>
              <a:ext uri="{FF2B5EF4-FFF2-40B4-BE49-F238E27FC236}">
                <a16:creationId xmlns:a16="http://schemas.microsoft.com/office/drawing/2014/main" id="{7DCA3EA8-B383-46D3-B286-766FEFD031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70636" y="1695946"/>
            <a:ext cx="850831" cy="850831"/>
          </a:xfrm>
          <a:prstGeom prst="rect">
            <a:avLst/>
          </a:prstGeom>
        </p:spPr>
      </p:pic>
      <p:cxnSp>
        <p:nvCxnSpPr>
          <p:cNvPr id="9" name="Straight Connector 8">
            <a:extLst>
              <a:ext uri="{FF2B5EF4-FFF2-40B4-BE49-F238E27FC236}">
                <a16:creationId xmlns:a16="http://schemas.microsoft.com/office/drawing/2014/main" id="{7B7C8F3F-CA51-4765-8253-5F74950DD932}"/>
              </a:ext>
            </a:extLst>
          </p:cNvPr>
          <p:cNvCxnSpPr>
            <a:cxnSpLocks/>
          </p:cNvCxnSpPr>
          <p:nvPr userDrawn="1"/>
        </p:nvCxnSpPr>
        <p:spPr>
          <a:xfrm>
            <a:off x="3910420" y="4429357"/>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5C7057B-7D81-4FF6-BF7B-1694863F0C9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236479" y="6413129"/>
            <a:ext cx="1695095" cy="253811"/>
          </a:xfrm>
          <a:prstGeom prst="rect">
            <a:avLst/>
          </a:prstGeom>
        </p:spPr>
      </p:pic>
    </p:spTree>
    <p:extLst>
      <p:ext uri="{BB962C8B-B14F-4D97-AF65-F5344CB8AC3E}">
        <p14:creationId xmlns:p14="http://schemas.microsoft.com/office/powerpoint/2010/main" val="21276710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1_End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F241720-6FB1-495B-90DB-B4CCB69DAD40}"/>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40" tIns="45719" rIns="90240" bIns="45719" rtlCol="0" anchor="ctr"/>
          <a:lstStyle/>
          <a:p>
            <a:pPr algn="ctr" defTabSz="900777"/>
            <a:endParaRPr lang="en-IE" sz="1867" dirty="0">
              <a:solidFill>
                <a:prstClr val="white"/>
              </a:solidFill>
            </a:endParaRPr>
          </a:p>
        </p:txBody>
      </p:sp>
      <p:grpSp>
        <p:nvGrpSpPr>
          <p:cNvPr id="3" name="Group 2">
            <a:extLst>
              <a:ext uri="{FF2B5EF4-FFF2-40B4-BE49-F238E27FC236}">
                <a16:creationId xmlns:a16="http://schemas.microsoft.com/office/drawing/2014/main" id="{1B43681D-0113-41BA-A973-020B42909125}"/>
              </a:ext>
            </a:extLst>
          </p:cNvPr>
          <p:cNvGrpSpPr/>
          <p:nvPr userDrawn="1"/>
        </p:nvGrpSpPr>
        <p:grpSpPr>
          <a:xfrm>
            <a:off x="-1402004" y="0"/>
            <a:ext cx="13594007" cy="6858000"/>
            <a:chOff x="-1402007" y="0"/>
            <a:chExt cx="13594007" cy="6858000"/>
          </a:xfrm>
        </p:grpSpPr>
        <p:sp>
          <p:nvSpPr>
            <p:cNvPr id="12" name="Freeform: Shape 11">
              <a:extLst>
                <a:ext uri="{FF2B5EF4-FFF2-40B4-BE49-F238E27FC236}">
                  <a16:creationId xmlns:a16="http://schemas.microsoft.com/office/drawing/2014/main" id="{47BA8C32-06BA-4030-A70E-A16FD0A8937E}"/>
                </a:ext>
              </a:extLst>
            </p:cNvPr>
            <p:cNvSpPr/>
            <p:nvPr userDrawn="1"/>
          </p:nvSpPr>
          <p:spPr>
            <a:xfrm>
              <a:off x="3085566" y="135217"/>
              <a:ext cx="9106434" cy="6722783"/>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434" h="6722783">
                  <a:moveTo>
                    <a:pt x="0" y="0"/>
                  </a:moveTo>
                  <a:lnTo>
                    <a:pt x="9106434" y="0"/>
                  </a:lnTo>
                  <a:lnTo>
                    <a:pt x="6463646"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sp>
          <p:nvSpPr>
            <p:cNvPr id="18" name="Freeform: Shape 17">
              <a:extLst>
                <a:ext uri="{FF2B5EF4-FFF2-40B4-BE49-F238E27FC236}">
                  <a16:creationId xmlns:a16="http://schemas.microsoft.com/office/drawing/2014/main" id="{349BC589-1A6A-4AA4-A140-C32137EE0D4E}"/>
                </a:ext>
              </a:extLst>
            </p:cNvPr>
            <p:cNvSpPr/>
            <p:nvPr userDrawn="1"/>
          </p:nvSpPr>
          <p:spPr>
            <a:xfrm>
              <a:off x="-1402007" y="0"/>
              <a:ext cx="13479706" cy="6858000"/>
            </a:xfrm>
            <a:custGeom>
              <a:avLst/>
              <a:gdLst>
                <a:gd name="connsiteX0" fmla="*/ 1402005 w 13479706"/>
                <a:gd name="connsiteY0" fmla="*/ 0 h 6858000"/>
                <a:gd name="connsiteX1" fmla="*/ 3662516 w 13479706"/>
                <a:gd name="connsiteY1" fmla="*/ 0 h 6858000"/>
                <a:gd name="connsiteX2" fmla="*/ 3748258 w 13479706"/>
                <a:gd name="connsiteY2" fmla="*/ 0 h 6858000"/>
                <a:gd name="connsiteX3" fmla="*/ 4378414 w 13479706"/>
                <a:gd name="connsiteY3" fmla="*/ 0 h 6858000"/>
                <a:gd name="connsiteX4" fmla="*/ 4378414 w 13479706"/>
                <a:gd name="connsiteY4" fmla="*/ 4 h 6858000"/>
                <a:gd name="connsiteX5" fmla="*/ 13479706 w 13479706"/>
                <a:gd name="connsiteY5" fmla="*/ 4 h 6858000"/>
                <a:gd name="connsiteX6" fmla="*/ 10783765 w 13479706"/>
                <a:gd name="connsiteY6" fmla="*/ 6857998 h 6858000"/>
                <a:gd name="connsiteX7" fmla="*/ 4378414 w 13479706"/>
                <a:gd name="connsiteY7" fmla="*/ 6857998 h 6858000"/>
                <a:gd name="connsiteX8" fmla="*/ 4378414 w 13479706"/>
                <a:gd name="connsiteY8" fmla="*/ 6858000 h 6858000"/>
                <a:gd name="connsiteX9" fmla="*/ 3748258 w 13479706"/>
                <a:gd name="connsiteY9" fmla="*/ 6858000 h 6858000"/>
                <a:gd name="connsiteX10" fmla="*/ 3662516 w 13479706"/>
                <a:gd name="connsiteY10" fmla="*/ 6858000 h 6858000"/>
                <a:gd name="connsiteX11" fmla="*/ 1402005 w 13479706"/>
                <a:gd name="connsiteY11" fmla="*/ 6858000 h 6858000"/>
                <a:gd name="connsiteX12" fmla="*/ 1402005 w 13479706"/>
                <a:gd name="connsiteY12" fmla="*/ 6857998 h 6858000"/>
                <a:gd name="connsiteX13" fmla="*/ 0 w 13479706"/>
                <a:gd name="connsiteY13" fmla="*/ 6857998 h 6858000"/>
                <a:gd name="connsiteX14" fmla="*/ 0 w 13479706"/>
                <a:gd name="connsiteY14" fmla="*/ 6857997 h 6858000"/>
                <a:gd name="connsiteX15" fmla="*/ 1402005 w 13479706"/>
                <a:gd name="connsiteY15"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79706" h="6858000">
                  <a:moveTo>
                    <a:pt x="1402005" y="0"/>
                  </a:moveTo>
                  <a:lnTo>
                    <a:pt x="3662516" y="0"/>
                  </a:lnTo>
                  <a:lnTo>
                    <a:pt x="3748258" y="0"/>
                  </a:lnTo>
                  <a:lnTo>
                    <a:pt x="4378414" y="0"/>
                  </a:lnTo>
                  <a:lnTo>
                    <a:pt x="4378414" y="4"/>
                  </a:lnTo>
                  <a:lnTo>
                    <a:pt x="13479706" y="4"/>
                  </a:lnTo>
                  <a:lnTo>
                    <a:pt x="10783765" y="6857998"/>
                  </a:lnTo>
                  <a:lnTo>
                    <a:pt x="4378414" y="6857998"/>
                  </a:lnTo>
                  <a:lnTo>
                    <a:pt x="4378414" y="6858000"/>
                  </a:lnTo>
                  <a:lnTo>
                    <a:pt x="3748258" y="6858000"/>
                  </a:lnTo>
                  <a:lnTo>
                    <a:pt x="3662516" y="6858000"/>
                  </a:lnTo>
                  <a:lnTo>
                    <a:pt x="1402005" y="6858000"/>
                  </a:lnTo>
                  <a:lnTo>
                    <a:pt x="1402005" y="6857998"/>
                  </a:lnTo>
                  <a:lnTo>
                    <a:pt x="0" y="6857998"/>
                  </a:lnTo>
                  <a:lnTo>
                    <a:pt x="0" y="6857997"/>
                  </a:lnTo>
                  <a:lnTo>
                    <a:pt x="1402005" y="68579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77"/>
              <a:endParaRPr lang="en-IE" sz="1867" dirty="0">
                <a:solidFill>
                  <a:prstClr val="white"/>
                </a:solidFill>
              </a:endParaRPr>
            </a:p>
          </p:txBody>
        </p:sp>
      </p:grpSp>
      <p:sp>
        <p:nvSpPr>
          <p:cNvPr id="10" name="Rectangle 9">
            <a:extLst>
              <a:ext uri="{FF2B5EF4-FFF2-40B4-BE49-F238E27FC236}">
                <a16:creationId xmlns:a16="http://schemas.microsoft.com/office/drawing/2014/main" id="{E6A3CE02-EEBD-4037-BDC5-495C032CE9F4}"/>
              </a:ext>
            </a:extLst>
          </p:cNvPr>
          <p:cNvSpPr/>
          <p:nvPr userDrawn="1"/>
        </p:nvSpPr>
        <p:spPr>
          <a:xfrm>
            <a:off x="52" y="0"/>
            <a:ext cx="12191999"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240" tIns="45719" rIns="90240" bIns="45719" rtlCol="0" anchor="ctr"/>
          <a:lstStyle/>
          <a:p>
            <a:pPr algn="ctr" defTabSz="900777"/>
            <a:endParaRPr lang="en-IE" sz="1867" dirty="0">
              <a:solidFill>
                <a:prstClr val="white"/>
              </a:solidFill>
            </a:endParaRPr>
          </a:p>
        </p:txBody>
      </p:sp>
      <p:sp>
        <p:nvSpPr>
          <p:cNvPr id="7" name="Title 1">
            <a:extLst>
              <a:ext uri="{FF2B5EF4-FFF2-40B4-BE49-F238E27FC236}">
                <a16:creationId xmlns:a16="http://schemas.microsoft.com/office/drawing/2014/main" id="{0644B884-849C-46CD-BFBC-6F5A6704DAF6}"/>
              </a:ext>
            </a:extLst>
          </p:cNvPr>
          <p:cNvSpPr txBox="1">
            <a:spLocks/>
          </p:cNvSpPr>
          <p:nvPr userDrawn="1"/>
        </p:nvSpPr>
        <p:spPr>
          <a:xfrm>
            <a:off x="2988014" y="2922089"/>
            <a:ext cx="6020353" cy="1285211"/>
          </a:xfrm>
          <a:prstGeom prst="rect">
            <a:avLst/>
          </a:prstGeom>
        </p:spPr>
        <p:txBody>
          <a:bodyPr vert="horz" lIns="90240" tIns="45719" rIns="90240" bIns="45719" rtlCol="0" anchor="ctr">
            <a:normAutofit/>
          </a:bodyPr>
          <a:lstStyle>
            <a:lvl1pPr algn="l" defTabSz="914400" rtl="0" eaLnBrk="1" latinLnBrk="0" hangingPunct="1">
              <a:lnSpc>
                <a:spcPct val="90000"/>
              </a:lnSpc>
              <a:spcBef>
                <a:spcPct val="0"/>
              </a:spcBef>
              <a:buNone/>
              <a:defRPr sz="2800" b="0" i="0" kern="1200">
                <a:solidFill>
                  <a:srgbClr val="E1A51E"/>
                </a:solidFill>
                <a:latin typeface="Raleway" charset="0"/>
                <a:ea typeface="Raleway" charset="0"/>
                <a:cs typeface="Raleway" charset="0"/>
              </a:defRPr>
            </a:lvl1pPr>
          </a:lstStyle>
          <a:p>
            <a:pPr algn="ctr"/>
            <a:r>
              <a:rPr lang="en-GB" sz="7200" dirty="0" smtClean="0">
                <a:solidFill>
                  <a:prstClr val="white"/>
                </a:solidFill>
                <a:latin typeface="Lato Light" panose="020F0302020204030203" pitchFamily="34" charset="0"/>
              </a:rPr>
              <a:t>Questions?</a:t>
            </a:r>
            <a:endParaRPr lang="en-GB" sz="7200" dirty="0">
              <a:solidFill>
                <a:prstClr val="white"/>
              </a:solidFill>
              <a:latin typeface="Lato Light" panose="020F0302020204030203" pitchFamily="34" charset="0"/>
            </a:endParaRPr>
          </a:p>
        </p:txBody>
      </p:sp>
      <p:pic>
        <p:nvPicPr>
          <p:cNvPr id="16" name="Picture 15">
            <a:extLst>
              <a:ext uri="{FF2B5EF4-FFF2-40B4-BE49-F238E27FC236}">
                <a16:creationId xmlns:a16="http://schemas.microsoft.com/office/drawing/2014/main" id="{7DCA3EA8-B383-46D3-B286-766FEFD031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70636" y="1695946"/>
            <a:ext cx="850831" cy="850831"/>
          </a:xfrm>
          <a:prstGeom prst="rect">
            <a:avLst/>
          </a:prstGeom>
        </p:spPr>
      </p:pic>
      <p:cxnSp>
        <p:nvCxnSpPr>
          <p:cNvPr id="9" name="Straight Connector 8">
            <a:extLst>
              <a:ext uri="{FF2B5EF4-FFF2-40B4-BE49-F238E27FC236}">
                <a16:creationId xmlns:a16="http://schemas.microsoft.com/office/drawing/2014/main" id="{7B7C8F3F-CA51-4765-8253-5F74950DD932}"/>
              </a:ext>
            </a:extLst>
          </p:cNvPr>
          <p:cNvCxnSpPr>
            <a:cxnSpLocks/>
          </p:cNvCxnSpPr>
          <p:nvPr userDrawn="1"/>
        </p:nvCxnSpPr>
        <p:spPr>
          <a:xfrm>
            <a:off x="3910420" y="4429357"/>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5C7057B-7D81-4FF6-BF7B-1694863F0C9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236479" y="6413129"/>
            <a:ext cx="1695095" cy="253811"/>
          </a:xfrm>
          <a:prstGeom prst="rect">
            <a:avLst/>
          </a:prstGeom>
        </p:spPr>
      </p:pic>
    </p:spTree>
    <p:extLst>
      <p:ext uri="{BB962C8B-B14F-4D97-AF65-F5344CB8AC3E}">
        <p14:creationId xmlns:p14="http://schemas.microsoft.com/office/powerpoint/2010/main" val="4687773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5DA6A7A-3959-49AC-9E55-A7FA0EC47B15}"/>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764" tIns="45719" rIns="90764" bIns="45719" rtlCol="0" anchor="ctr"/>
          <a:lstStyle/>
          <a:p>
            <a:pPr algn="ctr" defTabSz="906716"/>
            <a:endParaRPr lang="en-IE" sz="1867" dirty="0">
              <a:solidFill>
                <a:prstClr val="white"/>
              </a:solidFill>
            </a:endParaRPr>
          </a:p>
        </p:txBody>
      </p:sp>
      <p:grpSp>
        <p:nvGrpSpPr>
          <p:cNvPr id="8" name="Group 7">
            <a:extLst>
              <a:ext uri="{FF2B5EF4-FFF2-40B4-BE49-F238E27FC236}">
                <a16:creationId xmlns:a16="http://schemas.microsoft.com/office/drawing/2014/main" id="{5E0AAE07-508F-43F2-A740-6C339B910D81}"/>
              </a:ext>
            </a:extLst>
          </p:cNvPr>
          <p:cNvGrpSpPr/>
          <p:nvPr userDrawn="1"/>
        </p:nvGrpSpPr>
        <p:grpSpPr>
          <a:xfrm>
            <a:off x="-3662516" y="0"/>
            <a:ext cx="13594007" cy="6858000"/>
            <a:chOff x="-3662517" y="0"/>
            <a:chExt cx="13594006" cy="6858000"/>
          </a:xfrm>
        </p:grpSpPr>
        <p:sp>
          <p:nvSpPr>
            <p:cNvPr id="18" name="Freeform: Shape 17">
              <a:extLst>
                <a:ext uri="{FF2B5EF4-FFF2-40B4-BE49-F238E27FC236}">
                  <a16:creationId xmlns:a16="http://schemas.microsoft.com/office/drawing/2014/main" id="{F2630FCA-1AE7-4021-A7A6-76F819707BEC}"/>
                </a:ext>
              </a:extLst>
            </p:cNvPr>
            <p:cNvSpPr/>
            <p:nvPr userDrawn="1"/>
          </p:nvSpPr>
          <p:spPr>
            <a:xfrm>
              <a:off x="825055" y="135217"/>
              <a:ext cx="9106434" cy="6722783"/>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434" h="6722783">
                  <a:moveTo>
                    <a:pt x="0" y="0"/>
                  </a:moveTo>
                  <a:lnTo>
                    <a:pt x="9106434" y="0"/>
                  </a:lnTo>
                  <a:lnTo>
                    <a:pt x="6463646"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sp>
          <p:nvSpPr>
            <p:cNvPr id="25" name="Freeform: Shape 24">
              <a:extLst>
                <a:ext uri="{FF2B5EF4-FFF2-40B4-BE49-F238E27FC236}">
                  <a16:creationId xmlns:a16="http://schemas.microsoft.com/office/drawing/2014/main" id="{8361DD62-09DF-433C-BC62-B2F4C85358D6}"/>
                </a:ext>
              </a:extLst>
            </p:cNvPr>
            <p:cNvSpPr/>
            <p:nvPr userDrawn="1"/>
          </p:nvSpPr>
          <p:spPr>
            <a:xfrm>
              <a:off x="-3662517" y="0"/>
              <a:ext cx="13479706" cy="6858000"/>
            </a:xfrm>
            <a:custGeom>
              <a:avLst/>
              <a:gdLst>
                <a:gd name="connsiteX0" fmla="*/ 3662516 w 13479706"/>
                <a:gd name="connsiteY0" fmla="*/ 0 h 6858000"/>
                <a:gd name="connsiteX1" fmla="*/ 4378414 w 13479706"/>
                <a:gd name="connsiteY1" fmla="*/ 0 h 6858000"/>
                <a:gd name="connsiteX2" fmla="*/ 4378414 w 13479706"/>
                <a:gd name="connsiteY2" fmla="*/ 4 h 6858000"/>
                <a:gd name="connsiteX3" fmla="*/ 13479706 w 13479706"/>
                <a:gd name="connsiteY3" fmla="*/ 4 h 6858000"/>
                <a:gd name="connsiteX4" fmla="*/ 10783765 w 13479706"/>
                <a:gd name="connsiteY4" fmla="*/ 6857998 h 6858000"/>
                <a:gd name="connsiteX5" fmla="*/ 4378414 w 13479706"/>
                <a:gd name="connsiteY5" fmla="*/ 6857998 h 6858000"/>
                <a:gd name="connsiteX6" fmla="*/ 4378414 w 13479706"/>
                <a:gd name="connsiteY6" fmla="*/ 6858000 h 6858000"/>
                <a:gd name="connsiteX7" fmla="*/ 3662516 w 13479706"/>
                <a:gd name="connsiteY7" fmla="*/ 6858000 h 6858000"/>
                <a:gd name="connsiteX8" fmla="*/ 3662516 w 13479706"/>
                <a:gd name="connsiteY8" fmla="*/ 6857998 h 6858000"/>
                <a:gd name="connsiteX9" fmla="*/ 0 w 13479706"/>
                <a:gd name="connsiteY9" fmla="*/ 6857998 h 6858000"/>
                <a:gd name="connsiteX10" fmla="*/ 0 w 13479706"/>
                <a:gd name="connsiteY10" fmla="*/ 6857997 h 6858000"/>
                <a:gd name="connsiteX11" fmla="*/ 3662516 w 13479706"/>
                <a:gd name="connsiteY11"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79706" h="6858000">
                  <a:moveTo>
                    <a:pt x="3662516" y="0"/>
                  </a:moveTo>
                  <a:lnTo>
                    <a:pt x="4378414" y="0"/>
                  </a:lnTo>
                  <a:lnTo>
                    <a:pt x="4378414" y="4"/>
                  </a:lnTo>
                  <a:lnTo>
                    <a:pt x="13479706" y="4"/>
                  </a:lnTo>
                  <a:lnTo>
                    <a:pt x="10783765" y="6857998"/>
                  </a:lnTo>
                  <a:lnTo>
                    <a:pt x="4378414" y="6857998"/>
                  </a:lnTo>
                  <a:lnTo>
                    <a:pt x="4378414" y="6858000"/>
                  </a:lnTo>
                  <a:lnTo>
                    <a:pt x="3662516" y="6858000"/>
                  </a:lnTo>
                  <a:lnTo>
                    <a:pt x="3662516" y="6857998"/>
                  </a:lnTo>
                  <a:lnTo>
                    <a:pt x="0" y="6857998"/>
                  </a:lnTo>
                  <a:lnTo>
                    <a:pt x="0" y="6857997"/>
                  </a:lnTo>
                  <a:lnTo>
                    <a:pt x="3662516" y="68579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grpSp>
      <p:sp>
        <p:nvSpPr>
          <p:cNvPr id="6" name="Rectangle 5">
            <a:extLst>
              <a:ext uri="{FF2B5EF4-FFF2-40B4-BE49-F238E27FC236}">
                <a16:creationId xmlns:a16="http://schemas.microsoft.com/office/drawing/2014/main" id="{76413565-3194-4B75-80A6-3DD367A81ED8}"/>
              </a:ext>
            </a:extLst>
          </p:cNvPr>
          <p:cNvSpPr/>
          <p:nvPr userDrawn="1"/>
        </p:nvSpPr>
        <p:spPr>
          <a:xfrm>
            <a:off x="52" y="0"/>
            <a:ext cx="12191999"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764" tIns="45719" rIns="90764" bIns="45719" rtlCol="0" anchor="ctr"/>
          <a:lstStyle/>
          <a:p>
            <a:pPr algn="ctr" defTabSz="906716"/>
            <a:endParaRPr lang="en-IE" sz="1867" dirty="0">
              <a:solidFill>
                <a:prstClr val="white"/>
              </a:solidFill>
            </a:endParaRPr>
          </a:p>
        </p:txBody>
      </p:sp>
      <p:sp>
        <p:nvSpPr>
          <p:cNvPr id="2" name="Title 1"/>
          <p:cNvSpPr>
            <a:spLocks noGrp="1"/>
          </p:cNvSpPr>
          <p:nvPr userDrawn="1">
            <p:ph type="ctrTitle"/>
          </p:nvPr>
        </p:nvSpPr>
        <p:spPr>
          <a:xfrm>
            <a:off x="594873" y="1419610"/>
            <a:ext cx="7444227" cy="1560287"/>
          </a:xfrm>
        </p:spPr>
        <p:txBody>
          <a:bodyPr anchor="t">
            <a:noAutofit/>
          </a:bodyPr>
          <a:lstStyle>
            <a:lvl1pPr algn="l">
              <a:defRPr sz="5467" b="1">
                <a:solidFill>
                  <a:schemeClr val="bg1"/>
                </a:solidFill>
                <a:latin typeface="Lato" panose="020F0502020204030203" pitchFamily="34" charset="0"/>
              </a:defRPr>
            </a:lvl1pPr>
          </a:lstStyle>
          <a:p>
            <a:r>
              <a:rPr lang="en-US" dirty="0"/>
              <a:t>Click to edit Master title style</a:t>
            </a:r>
          </a:p>
        </p:txBody>
      </p:sp>
      <p:sp>
        <p:nvSpPr>
          <p:cNvPr id="3" name="Subtitle 2"/>
          <p:cNvSpPr>
            <a:spLocks noGrp="1"/>
          </p:cNvSpPr>
          <p:nvPr userDrawn="1">
            <p:ph type="subTitle" idx="1" hasCustomPrompt="1"/>
          </p:nvPr>
        </p:nvSpPr>
        <p:spPr>
          <a:xfrm>
            <a:off x="594873" y="3261663"/>
            <a:ext cx="6081032" cy="401700"/>
          </a:xfrm>
        </p:spPr>
        <p:txBody>
          <a:bodyPr anchor="t">
            <a:noAutofit/>
          </a:bodyPr>
          <a:lstStyle>
            <a:lvl1pPr marL="0" indent="0" algn="l">
              <a:buNone/>
              <a:defRPr sz="2800">
                <a:solidFill>
                  <a:schemeClr val="bg1"/>
                </a:solidFill>
              </a:defRPr>
            </a:lvl1pPr>
            <a:lvl2pPr marL="453135" indent="0" algn="ctr">
              <a:buNone/>
              <a:defRPr sz="2000"/>
            </a:lvl2pPr>
            <a:lvl3pPr marL="906716" indent="0" algn="ctr">
              <a:buNone/>
              <a:defRPr sz="1867"/>
            </a:lvl3pPr>
            <a:lvl4pPr marL="1360075" indent="0" algn="ctr">
              <a:buNone/>
              <a:defRPr sz="1600"/>
            </a:lvl4pPr>
            <a:lvl5pPr marL="1813432" indent="0" algn="ctr">
              <a:buNone/>
              <a:defRPr sz="1600"/>
            </a:lvl5pPr>
            <a:lvl6pPr marL="2267014" indent="0" algn="ctr">
              <a:buNone/>
              <a:defRPr sz="1600"/>
            </a:lvl6pPr>
            <a:lvl7pPr marL="2720147" indent="0" algn="ctr">
              <a:buNone/>
              <a:defRPr sz="1600"/>
            </a:lvl7pPr>
            <a:lvl8pPr marL="3173283" indent="0" algn="ctr">
              <a:buNone/>
              <a:defRPr sz="1600"/>
            </a:lvl8pPr>
            <a:lvl9pPr marL="3626708" indent="0" algn="ctr">
              <a:buNone/>
              <a:defRPr sz="1600"/>
            </a:lvl9pPr>
          </a:lstStyle>
          <a:p>
            <a:r>
              <a:rPr lang="en-US" dirty="0"/>
              <a:t>Click to edit master subtitle style</a:t>
            </a:r>
          </a:p>
        </p:txBody>
      </p:sp>
      <p:cxnSp>
        <p:nvCxnSpPr>
          <p:cNvPr id="19" name="Straight Connector 18">
            <a:extLst>
              <a:ext uri="{FF2B5EF4-FFF2-40B4-BE49-F238E27FC236}">
                <a16:creationId xmlns:a16="http://schemas.microsoft.com/office/drawing/2014/main" id="{FD686C21-0A5C-40D7-B11F-0E2E93FBFB6B}"/>
              </a:ext>
            </a:extLst>
          </p:cNvPr>
          <p:cNvCxnSpPr>
            <a:cxnSpLocks/>
          </p:cNvCxnSpPr>
          <p:nvPr userDrawn="1"/>
        </p:nvCxnSpPr>
        <p:spPr>
          <a:xfrm>
            <a:off x="715897" y="2998372"/>
            <a:ext cx="4837179"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630DE4E5-4046-4336-A480-13C54C6C8F2D}"/>
              </a:ext>
            </a:extLst>
          </p:cNvPr>
          <p:cNvSpPr>
            <a:spLocks noGrp="1"/>
          </p:cNvSpPr>
          <p:nvPr userDrawn="1">
            <p:ph type="body" sz="quarter" idx="10" hasCustomPrompt="1"/>
          </p:nvPr>
        </p:nvSpPr>
        <p:spPr>
          <a:xfrm>
            <a:off x="595316" y="3751708"/>
            <a:ext cx="6080125" cy="401637"/>
          </a:xfrm>
        </p:spPr>
        <p:txBody>
          <a:bodyPr>
            <a:normAutofit/>
          </a:bodyPr>
          <a:lstStyle>
            <a:lvl1pPr marL="0" indent="0">
              <a:buNone/>
              <a:defRPr sz="2000">
                <a:solidFill>
                  <a:schemeClr val="bg1"/>
                </a:solidFill>
                <a:latin typeface="Lato" panose="020F0502020204030203" pitchFamily="34" charset="0"/>
              </a:defRPr>
            </a:lvl1pPr>
            <a:lvl2pPr marL="453135" indent="0">
              <a:buNone/>
              <a:defRPr/>
            </a:lvl2pPr>
            <a:lvl3pPr marL="906716" indent="0">
              <a:buNone/>
              <a:defRPr/>
            </a:lvl3pPr>
            <a:lvl4pPr marL="1360075" indent="0">
              <a:buNone/>
              <a:defRPr/>
            </a:lvl4pPr>
            <a:lvl5pPr marL="1813432" indent="0">
              <a:buNone/>
              <a:defRPr/>
            </a:lvl5pPr>
          </a:lstStyle>
          <a:p>
            <a:pPr lvl="0"/>
            <a:r>
              <a:rPr lang="en-US" dirty="0"/>
              <a:t>Insert speaker name</a:t>
            </a:r>
            <a:endParaRPr lang="en-IE" dirty="0"/>
          </a:p>
        </p:txBody>
      </p:sp>
      <p:sp>
        <p:nvSpPr>
          <p:cNvPr id="30" name="Text Placeholder 28">
            <a:extLst>
              <a:ext uri="{FF2B5EF4-FFF2-40B4-BE49-F238E27FC236}">
                <a16:creationId xmlns:a16="http://schemas.microsoft.com/office/drawing/2014/main" id="{F4CDE8C6-E5FA-4FE9-9049-5866C4C8EB1E}"/>
              </a:ext>
            </a:extLst>
          </p:cNvPr>
          <p:cNvSpPr>
            <a:spLocks noGrp="1"/>
          </p:cNvSpPr>
          <p:nvPr userDrawn="1">
            <p:ph type="body" sz="quarter" idx="11" hasCustomPrompt="1"/>
          </p:nvPr>
        </p:nvSpPr>
        <p:spPr>
          <a:xfrm>
            <a:off x="595316" y="4241692"/>
            <a:ext cx="6080125" cy="401637"/>
          </a:xfrm>
        </p:spPr>
        <p:txBody>
          <a:bodyPr>
            <a:normAutofit/>
          </a:bodyPr>
          <a:lstStyle>
            <a:lvl1pPr marL="0" indent="0">
              <a:buNone/>
              <a:defRPr sz="2000">
                <a:solidFill>
                  <a:schemeClr val="accent1"/>
                </a:solidFill>
                <a:latin typeface="Lato" panose="020F0502020204030203" pitchFamily="34" charset="0"/>
              </a:defRPr>
            </a:lvl1pPr>
            <a:lvl2pPr marL="453135" indent="0">
              <a:buNone/>
              <a:defRPr/>
            </a:lvl2pPr>
            <a:lvl3pPr marL="906716" indent="0">
              <a:buNone/>
              <a:defRPr/>
            </a:lvl3pPr>
            <a:lvl4pPr marL="1360075" indent="0">
              <a:buNone/>
              <a:defRPr/>
            </a:lvl4pPr>
            <a:lvl5pPr marL="1813432" indent="0">
              <a:buNone/>
              <a:defRPr/>
            </a:lvl5pPr>
          </a:lstStyle>
          <a:p>
            <a:pPr lvl="0"/>
            <a:r>
              <a:rPr lang="en-US" dirty="0"/>
              <a:t>Insert presentation date</a:t>
            </a:r>
            <a:endParaRPr lang="en-IE" dirty="0"/>
          </a:p>
        </p:txBody>
      </p:sp>
      <p:pic>
        <p:nvPicPr>
          <p:cNvPr id="13" name="Picture 12">
            <a:extLst>
              <a:ext uri="{FF2B5EF4-FFF2-40B4-BE49-F238E27FC236}">
                <a16:creationId xmlns:a16="http://schemas.microsoft.com/office/drawing/2014/main" id="{DC6F57CA-5331-4A41-9672-FB248A749D2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0821" y="4869814"/>
            <a:ext cx="5954619" cy="1474929"/>
          </a:xfrm>
          <a:prstGeom prst="rect">
            <a:avLst/>
          </a:prstGeom>
        </p:spPr>
      </p:pic>
      <p:pic>
        <p:nvPicPr>
          <p:cNvPr id="15" name="Picture 14">
            <a:extLst>
              <a:ext uri="{FF2B5EF4-FFF2-40B4-BE49-F238E27FC236}">
                <a16:creationId xmlns:a16="http://schemas.microsoft.com/office/drawing/2014/main" id="{4FBD68B1-A78C-40C1-9C26-A67132F416C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16349" y="776920"/>
            <a:ext cx="2779655" cy="416205"/>
          </a:xfrm>
          <a:prstGeom prst="rect">
            <a:avLst/>
          </a:prstGeom>
        </p:spPr>
      </p:pic>
    </p:spTree>
    <p:extLst>
      <p:ext uri="{BB962C8B-B14F-4D97-AF65-F5344CB8AC3E}">
        <p14:creationId xmlns:p14="http://schemas.microsoft.com/office/powerpoint/2010/main" val="16213552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5DA6A7A-3959-49AC-9E55-A7FA0EC47B15}"/>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764" tIns="45719" rIns="90764" bIns="45719" rtlCol="0" anchor="ctr"/>
          <a:lstStyle/>
          <a:p>
            <a:pPr algn="ctr" defTabSz="906716"/>
            <a:endParaRPr lang="en-IE" sz="1867" dirty="0">
              <a:solidFill>
                <a:prstClr val="white"/>
              </a:solidFill>
            </a:endParaRPr>
          </a:p>
        </p:txBody>
      </p:sp>
      <p:grpSp>
        <p:nvGrpSpPr>
          <p:cNvPr id="8" name="Group 7">
            <a:extLst>
              <a:ext uri="{FF2B5EF4-FFF2-40B4-BE49-F238E27FC236}">
                <a16:creationId xmlns:a16="http://schemas.microsoft.com/office/drawing/2014/main" id="{5E0AAE07-508F-43F2-A740-6C339B910D81}"/>
              </a:ext>
            </a:extLst>
          </p:cNvPr>
          <p:cNvGrpSpPr/>
          <p:nvPr userDrawn="1"/>
        </p:nvGrpSpPr>
        <p:grpSpPr>
          <a:xfrm>
            <a:off x="-3662516" y="0"/>
            <a:ext cx="13594007" cy="6858000"/>
            <a:chOff x="-3662517" y="0"/>
            <a:chExt cx="13594006" cy="6858000"/>
          </a:xfrm>
        </p:grpSpPr>
        <p:sp>
          <p:nvSpPr>
            <p:cNvPr id="18" name="Freeform: Shape 17">
              <a:extLst>
                <a:ext uri="{FF2B5EF4-FFF2-40B4-BE49-F238E27FC236}">
                  <a16:creationId xmlns:a16="http://schemas.microsoft.com/office/drawing/2014/main" id="{F2630FCA-1AE7-4021-A7A6-76F819707BEC}"/>
                </a:ext>
              </a:extLst>
            </p:cNvPr>
            <p:cNvSpPr/>
            <p:nvPr userDrawn="1"/>
          </p:nvSpPr>
          <p:spPr>
            <a:xfrm>
              <a:off x="825055" y="135217"/>
              <a:ext cx="9106434" cy="6722783"/>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434" h="6722783">
                  <a:moveTo>
                    <a:pt x="0" y="0"/>
                  </a:moveTo>
                  <a:lnTo>
                    <a:pt x="9106434" y="0"/>
                  </a:lnTo>
                  <a:lnTo>
                    <a:pt x="6463646"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sp>
          <p:nvSpPr>
            <p:cNvPr id="25" name="Freeform: Shape 24">
              <a:extLst>
                <a:ext uri="{FF2B5EF4-FFF2-40B4-BE49-F238E27FC236}">
                  <a16:creationId xmlns:a16="http://schemas.microsoft.com/office/drawing/2014/main" id="{8361DD62-09DF-433C-BC62-B2F4C85358D6}"/>
                </a:ext>
              </a:extLst>
            </p:cNvPr>
            <p:cNvSpPr/>
            <p:nvPr userDrawn="1"/>
          </p:nvSpPr>
          <p:spPr>
            <a:xfrm>
              <a:off x="-3662517" y="0"/>
              <a:ext cx="13479706" cy="6858000"/>
            </a:xfrm>
            <a:custGeom>
              <a:avLst/>
              <a:gdLst>
                <a:gd name="connsiteX0" fmla="*/ 3662516 w 13479706"/>
                <a:gd name="connsiteY0" fmla="*/ 0 h 6858000"/>
                <a:gd name="connsiteX1" fmla="*/ 4378414 w 13479706"/>
                <a:gd name="connsiteY1" fmla="*/ 0 h 6858000"/>
                <a:gd name="connsiteX2" fmla="*/ 4378414 w 13479706"/>
                <a:gd name="connsiteY2" fmla="*/ 4 h 6858000"/>
                <a:gd name="connsiteX3" fmla="*/ 13479706 w 13479706"/>
                <a:gd name="connsiteY3" fmla="*/ 4 h 6858000"/>
                <a:gd name="connsiteX4" fmla="*/ 10783765 w 13479706"/>
                <a:gd name="connsiteY4" fmla="*/ 6857998 h 6858000"/>
                <a:gd name="connsiteX5" fmla="*/ 4378414 w 13479706"/>
                <a:gd name="connsiteY5" fmla="*/ 6857998 h 6858000"/>
                <a:gd name="connsiteX6" fmla="*/ 4378414 w 13479706"/>
                <a:gd name="connsiteY6" fmla="*/ 6858000 h 6858000"/>
                <a:gd name="connsiteX7" fmla="*/ 3662516 w 13479706"/>
                <a:gd name="connsiteY7" fmla="*/ 6858000 h 6858000"/>
                <a:gd name="connsiteX8" fmla="*/ 3662516 w 13479706"/>
                <a:gd name="connsiteY8" fmla="*/ 6857998 h 6858000"/>
                <a:gd name="connsiteX9" fmla="*/ 0 w 13479706"/>
                <a:gd name="connsiteY9" fmla="*/ 6857998 h 6858000"/>
                <a:gd name="connsiteX10" fmla="*/ 0 w 13479706"/>
                <a:gd name="connsiteY10" fmla="*/ 6857997 h 6858000"/>
                <a:gd name="connsiteX11" fmla="*/ 3662516 w 13479706"/>
                <a:gd name="connsiteY11"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79706" h="6858000">
                  <a:moveTo>
                    <a:pt x="3662516" y="0"/>
                  </a:moveTo>
                  <a:lnTo>
                    <a:pt x="4378414" y="0"/>
                  </a:lnTo>
                  <a:lnTo>
                    <a:pt x="4378414" y="4"/>
                  </a:lnTo>
                  <a:lnTo>
                    <a:pt x="13479706" y="4"/>
                  </a:lnTo>
                  <a:lnTo>
                    <a:pt x="10783765" y="6857998"/>
                  </a:lnTo>
                  <a:lnTo>
                    <a:pt x="4378414" y="6857998"/>
                  </a:lnTo>
                  <a:lnTo>
                    <a:pt x="4378414" y="6858000"/>
                  </a:lnTo>
                  <a:lnTo>
                    <a:pt x="3662516" y="6858000"/>
                  </a:lnTo>
                  <a:lnTo>
                    <a:pt x="3662516" y="6857998"/>
                  </a:lnTo>
                  <a:lnTo>
                    <a:pt x="0" y="6857998"/>
                  </a:lnTo>
                  <a:lnTo>
                    <a:pt x="0" y="6857997"/>
                  </a:lnTo>
                  <a:lnTo>
                    <a:pt x="3662516" y="68579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grpSp>
      <p:sp>
        <p:nvSpPr>
          <p:cNvPr id="6" name="Rectangle 5">
            <a:extLst>
              <a:ext uri="{FF2B5EF4-FFF2-40B4-BE49-F238E27FC236}">
                <a16:creationId xmlns:a16="http://schemas.microsoft.com/office/drawing/2014/main" id="{76413565-3194-4B75-80A6-3DD367A81ED8}"/>
              </a:ext>
            </a:extLst>
          </p:cNvPr>
          <p:cNvSpPr/>
          <p:nvPr userDrawn="1"/>
        </p:nvSpPr>
        <p:spPr>
          <a:xfrm>
            <a:off x="52" y="0"/>
            <a:ext cx="12191999"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764" tIns="45719" rIns="90764" bIns="45719" rtlCol="0" anchor="ctr"/>
          <a:lstStyle/>
          <a:p>
            <a:pPr algn="ctr" defTabSz="906716"/>
            <a:endParaRPr lang="en-IE" sz="1867" dirty="0">
              <a:solidFill>
                <a:prstClr val="white"/>
              </a:solidFill>
            </a:endParaRPr>
          </a:p>
        </p:txBody>
      </p:sp>
      <p:sp>
        <p:nvSpPr>
          <p:cNvPr id="2" name="Title 1"/>
          <p:cNvSpPr>
            <a:spLocks noGrp="1"/>
          </p:cNvSpPr>
          <p:nvPr userDrawn="1">
            <p:ph type="ctrTitle"/>
          </p:nvPr>
        </p:nvSpPr>
        <p:spPr>
          <a:xfrm>
            <a:off x="594873" y="1419610"/>
            <a:ext cx="7444227" cy="1560287"/>
          </a:xfrm>
        </p:spPr>
        <p:txBody>
          <a:bodyPr anchor="t">
            <a:noAutofit/>
          </a:bodyPr>
          <a:lstStyle>
            <a:lvl1pPr algn="l">
              <a:defRPr sz="5467" b="1">
                <a:solidFill>
                  <a:schemeClr val="bg1"/>
                </a:solidFill>
                <a:latin typeface="Lato" panose="020F0502020204030203" pitchFamily="34" charset="0"/>
              </a:defRPr>
            </a:lvl1pPr>
          </a:lstStyle>
          <a:p>
            <a:r>
              <a:rPr lang="en-US" dirty="0"/>
              <a:t>Click to edit Master title style</a:t>
            </a:r>
          </a:p>
        </p:txBody>
      </p:sp>
      <p:sp>
        <p:nvSpPr>
          <p:cNvPr id="3" name="Subtitle 2"/>
          <p:cNvSpPr>
            <a:spLocks noGrp="1"/>
          </p:cNvSpPr>
          <p:nvPr userDrawn="1">
            <p:ph type="subTitle" idx="1" hasCustomPrompt="1"/>
          </p:nvPr>
        </p:nvSpPr>
        <p:spPr>
          <a:xfrm>
            <a:off x="594873" y="3261663"/>
            <a:ext cx="6081032" cy="401700"/>
          </a:xfrm>
        </p:spPr>
        <p:txBody>
          <a:bodyPr anchor="t">
            <a:noAutofit/>
          </a:bodyPr>
          <a:lstStyle>
            <a:lvl1pPr marL="0" indent="0" algn="l">
              <a:buNone/>
              <a:defRPr sz="2800">
                <a:solidFill>
                  <a:schemeClr val="bg1"/>
                </a:solidFill>
              </a:defRPr>
            </a:lvl1pPr>
            <a:lvl2pPr marL="453135" indent="0" algn="ctr">
              <a:buNone/>
              <a:defRPr sz="2000"/>
            </a:lvl2pPr>
            <a:lvl3pPr marL="906716" indent="0" algn="ctr">
              <a:buNone/>
              <a:defRPr sz="1867"/>
            </a:lvl3pPr>
            <a:lvl4pPr marL="1360075" indent="0" algn="ctr">
              <a:buNone/>
              <a:defRPr sz="1600"/>
            </a:lvl4pPr>
            <a:lvl5pPr marL="1813432" indent="0" algn="ctr">
              <a:buNone/>
              <a:defRPr sz="1600"/>
            </a:lvl5pPr>
            <a:lvl6pPr marL="2267014" indent="0" algn="ctr">
              <a:buNone/>
              <a:defRPr sz="1600"/>
            </a:lvl6pPr>
            <a:lvl7pPr marL="2720147" indent="0" algn="ctr">
              <a:buNone/>
              <a:defRPr sz="1600"/>
            </a:lvl7pPr>
            <a:lvl8pPr marL="3173283" indent="0" algn="ctr">
              <a:buNone/>
              <a:defRPr sz="1600"/>
            </a:lvl8pPr>
            <a:lvl9pPr marL="3626708" indent="0" algn="ctr">
              <a:buNone/>
              <a:defRPr sz="1600"/>
            </a:lvl9pPr>
          </a:lstStyle>
          <a:p>
            <a:r>
              <a:rPr lang="en-US" dirty="0"/>
              <a:t>Click to edit master subtitle style</a:t>
            </a:r>
          </a:p>
        </p:txBody>
      </p:sp>
      <p:cxnSp>
        <p:nvCxnSpPr>
          <p:cNvPr id="19" name="Straight Connector 18">
            <a:extLst>
              <a:ext uri="{FF2B5EF4-FFF2-40B4-BE49-F238E27FC236}">
                <a16:creationId xmlns:a16="http://schemas.microsoft.com/office/drawing/2014/main" id="{FD686C21-0A5C-40D7-B11F-0E2E93FBFB6B}"/>
              </a:ext>
            </a:extLst>
          </p:cNvPr>
          <p:cNvCxnSpPr>
            <a:cxnSpLocks/>
          </p:cNvCxnSpPr>
          <p:nvPr userDrawn="1"/>
        </p:nvCxnSpPr>
        <p:spPr>
          <a:xfrm>
            <a:off x="715897" y="2998372"/>
            <a:ext cx="4837179"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630DE4E5-4046-4336-A480-13C54C6C8F2D}"/>
              </a:ext>
            </a:extLst>
          </p:cNvPr>
          <p:cNvSpPr>
            <a:spLocks noGrp="1"/>
          </p:cNvSpPr>
          <p:nvPr userDrawn="1">
            <p:ph type="body" sz="quarter" idx="10" hasCustomPrompt="1"/>
          </p:nvPr>
        </p:nvSpPr>
        <p:spPr>
          <a:xfrm>
            <a:off x="595316" y="3751708"/>
            <a:ext cx="6080125" cy="401637"/>
          </a:xfrm>
        </p:spPr>
        <p:txBody>
          <a:bodyPr>
            <a:normAutofit/>
          </a:bodyPr>
          <a:lstStyle>
            <a:lvl1pPr marL="0" indent="0">
              <a:buNone/>
              <a:defRPr sz="2000">
                <a:solidFill>
                  <a:schemeClr val="bg1"/>
                </a:solidFill>
                <a:latin typeface="Lato" panose="020F0502020204030203" pitchFamily="34" charset="0"/>
              </a:defRPr>
            </a:lvl1pPr>
            <a:lvl2pPr marL="453135" indent="0">
              <a:buNone/>
              <a:defRPr/>
            </a:lvl2pPr>
            <a:lvl3pPr marL="906716" indent="0">
              <a:buNone/>
              <a:defRPr/>
            </a:lvl3pPr>
            <a:lvl4pPr marL="1360075" indent="0">
              <a:buNone/>
              <a:defRPr/>
            </a:lvl4pPr>
            <a:lvl5pPr marL="1813432" indent="0">
              <a:buNone/>
              <a:defRPr/>
            </a:lvl5pPr>
          </a:lstStyle>
          <a:p>
            <a:pPr lvl="0"/>
            <a:r>
              <a:rPr lang="en-US" dirty="0"/>
              <a:t>Insert speaker name</a:t>
            </a:r>
            <a:endParaRPr lang="en-IE" dirty="0"/>
          </a:p>
        </p:txBody>
      </p:sp>
      <p:sp>
        <p:nvSpPr>
          <p:cNvPr id="30" name="Text Placeholder 28">
            <a:extLst>
              <a:ext uri="{FF2B5EF4-FFF2-40B4-BE49-F238E27FC236}">
                <a16:creationId xmlns:a16="http://schemas.microsoft.com/office/drawing/2014/main" id="{F4CDE8C6-E5FA-4FE9-9049-5866C4C8EB1E}"/>
              </a:ext>
            </a:extLst>
          </p:cNvPr>
          <p:cNvSpPr>
            <a:spLocks noGrp="1"/>
          </p:cNvSpPr>
          <p:nvPr userDrawn="1">
            <p:ph type="body" sz="quarter" idx="11" hasCustomPrompt="1"/>
          </p:nvPr>
        </p:nvSpPr>
        <p:spPr>
          <a:xfrm>
            <a:off x="595316" y="4241692"/>
            <a:ext cx="6080125" cy="401637"/>
          </a:xfrm>
        </p:spPr>
        <p:txBody>
          <a:bodyPr>
            <a:normAutofit/>
          </a:bodyPr>
          <a:lstStyle>
            <a:lvl1pPr marL="0" indent="0">
              <a:buNone/>
              <a:defRPr sz="2000">
                <a:solidFill>
                  <a:schemeClr val="bg1"/>
                </a:solidFill>
                <a:latin typeface="Lato" panose="020F0502020204030203" pitchFamily="34" charset="0"/>
              </a:defRPr>
            </a:lvl1pPr>
            <a:lvl2pPr marL="453135" indent="0">
              <a:buNone/>
              <a:defRPr/>
            </a:lvl2pPr>
            <a:lvl3pPr marL="906716" indent="0">
              <a:buNone/>
              <a:defRPr/>
            </a:lvl3pPr>
            <a:lvl4pPr marL="1360075" indent="0">
              <a:buNone/>
              <a:defRPr/>
            </a:lvl4pPr>
            <a:lvl5pPr marL="1813432" indent="0">
              <a:buNone/>
              <a:defRPr/>
            </a:lvl5pPr>
          </a:lstStyle>
          <a:p>
            <a:pPr lvl="0"/>
            <a:r>
              <a:rPr lang="en-US" dirty="0"/>
              <a:t>Insert presentation date</a:t>
            </a:r>
            <a:endParaRPr lang="en-IE" dirty="0"/>
          </a:p>
        </p:txBody>
      </p:sp>
      <p:pic>
        <p:nvPicPr>
          <p:cNvPr id="13" name="Picture 12">
            <a:extLst>
              <a:ext uri="{FF2B5EF4-FFF2-40B4-BE49-F238E27FC236}">
                <a16:creationId xmlns:a16="http://schemas.microsoft.com/office/drawing/2014/main" id="{DC6F57CA-5331-4A41-9672-FB248A749D2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0821" y="4869814"/>
            <a:ext cx="5954619" cy="1474929"/>
          </a:xfrm>
          <a:prstGeom prst="rect">
            <a:avLst/>
          </a:prstGeom>
        </p:spPr>
      </p:pic>
      <p:pic>
        <p:nvPicPr>
          <p:cNvPr id="16" name="Picture 15">
            <a:extLst>
              <a:ext uri="{FF2B5EF4-FFF2-40B4-BE49-F238E27FC236}">
                <a16:creationId xmlns:a16="http://schemas.microsoft.com/office/drawing/2014/main" id="{D71E8A04-58CD-48E5-B69C-D7C1BB63A05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16349" y="776920"/>
            <a:ext cx="2779655" cy="416205"/>
          </a:xfrm>
          <a:prstGeom prst="rect">
            <a:avLst/>
          </a:prstGeom>
        </p:spPr>
      </p:pic>
    </p:spTree>
    <p:extLst>
      <p:ext uri="{BB962C8B-B14F-4D97-AF65-F5344CB8AC3E}">
        <p14:creationId xmlns:p14="http://schemas.microsoft.com/office/powerpoint/2010/main" val="2539486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5DA6A7A-3959-49AC-9E55-A7FA0EC47B15}"/>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764" tIns="45719" rIns="90764" bIns="45719" rtlCol="0" anchor="ctr"/>
          <a:lstStyle/>
          <a:p>
            <a:pPr algn="ctr" defTabSz="906716"/>
            <a:endParaRPr lang="en-IE" sz="1867" dirty="0">
              <a:solidFill>
                <a:prstClr val="white"/>
              </a:solidFill>
            </a:endParaRPr>
          </a:p>
        </p:txBody>
      </p:sp>
      <p:grpSp>
        <p:nvGrpSpPr>
          <p:cNvPr id="8" name="Group 7">
            <a:extLst>
              <a:ext uri="{FF2B5EF4-FFF2-40B4-BE49-F238E27FC236}">
                <a16:creationId xmlns:a16="http://schemas.microsoft.com/office/drawing/2014/main" id="{5E0AAE07-508F-43F2-A740-6C339B910D81}"/>
              </a:ext>
            </a:extLst>
          </p:cNvPr>
          <p:cNvGrpSpPr/>
          <p:nvPr userDrawn="1"/>
        </p:nvGrpSpPr>
        <p:grpSpPr>
          <a:xfrm>
            <a:off x="-3662516" y="0"/>
            <a:ext cx="13594007" cy="6858000"/>
            <a:chOff x="-3662517" y="0"/>
            <a:chExt cx="13594006" cy="6858000"/>
          </a:xfrm>
        </p:grpSpPr>
        <p:sp>
          <p:nvSpPr>
            <p:cNvPr id="18" name="Freeform: Shape 17">
              <a:extLst>
                <a:ext uri="{FF2B5EF4-FFF2-40B4-BE49-F238E27FC236}">
                  <a16:creationId xmlns:a16="http://schemas.microsoft.com/office/drawing/2014/main" id="{F2630FCA-1AE7-4021-A7A6-76F819707BEC}"/>
                </a:ext>
              </a:extLst>
            </p:cNvPr>
            <p:cNvSpPr/>
            <p:nvPr userDrawn="1"/>
          </p:nvSpPr>
          <p:spPr>
            <a:xfrm>
              <a:off x="825055" y="135217"/>
              <a:ext cx="9106434" cy="6722783"/>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434" h="6722783">
                  <a:moveTo>
                    <a:pt x="0" y="0"/>
                  </a:moveTo>
                  <a:lnTo>
                    <a:pt x="9106434" y="0"/>
                  </a:lnTo>
                  <a:lnTo>
                    <a:pt x="6463646"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sp>
          <p:nvSpPr>
            <p:cNvPr id="25" name="Freeform: Shape 24">
              <a:extLst>
                <a:ext uri="{FF2B5EF4-FFF2-40B4-BE49-F238E27FC236}">
                  <a16:creationId xmlns:a16="http://schemas.microsoft.com/office/drawing/2014/main" id="{8361DD62-09DF-433C-BC62-B2F4C85358D6}"/>
                </a:ext>
              </a:extLst>
            </p:cNvPr>
            <p:cNvSpPr/>
            <p:nvPr userDrawn="1"/>
          </p:nvSpPr>
          <p:spPr>
            <a:xfrm>
              <a:off x="-3662517" y="0"/>
              <a:ext cx="13479706" cy="6858000"/>
            </a:xfrm>
            <a:custGeom>
              <a:avLst/>
              <a:gdLst>
                <a:gd name="connsiteX0" fmla="*/ 3662516 w 13479706"/>
                <a:gd name="connsiteY0" fmla="*/ 0 h 6858000"/>
                <a:gd name="connsiteX1" fmla="*/ 4378414 w 13479706"/>
                <a:gd name="connsiteY1" fmla="*/ 0 h 6858000"/>
                <a:gd name="connsiteX2" fmla="*/ 4378414 w 13479706"/>
                <a:gd name="connsiteY2" fmla="*/ 4 h 6858000"/>
                <a:gd name="connsiteX3" fmla="*/ 13479706 w 13479706"/>
                <a:gd name="connsiteY3" fmla="*/ 4 h 6858000"/>
                <a:gd name="connsiteX4" fmla="*/ 10783765 w 13479706"/>
                <a:gd name="connsiteY4" fmla="*/ 6857998 h 6858000"/>
                <a:gd name="connsiteX5" fmla="*/ 4378414 w 13479706"/>
                <a:gd name="connsiteY5" fmla="*/ 6857998 h 6858000"/>
                <a:gd name="connsiteX6" fmla="*/ 4378414 w 13479706"/>
                <a:gd name="connsiteY6" fmla="*/ 6858000 h 6858000"/>
                <a:gd name="connsiteX7" fmla="*/ 3662516 w 13479706"/>
                <a:gd name="connsiteY7" fmla="*/ 6858000 h 6858000"/>
                <a:gd name="connsiteX8" fmla="*/ 3662516 w 13479706"/>
                <a:gd name="connsiteY8" fmla="*/ 6857998 h 6858000"/>
                <a:gd name="connsiteX9" fmla="*/ 0 w 13479706"/>
                <a:gd name="connsiteY9" fmla="*/ 6857998 h 6858000"/>
                <a:gd name="connsiteX10" fmla="*/ 0 w 13479706"/>
                <a:gd name="connsiteY10" fmla="*/ 6857997 h 6858000"/>
                <a:gd name="connsiteX11" fmla="*/ 3662516 w 13479706"/>
                <a:gd name="connsiteY11"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79706" h="6858000">
                  <a:moveTo>
                    <a:pt x="3662516" y="0"/>
                  </a:moveTo>
                  <a:lnTo>
                    <a:pt x="4378414" y="0"/>
                  </a:lnTo>
                  <a:lnTo>
                    <a:pt x="4378414" y="4"/>
                  </a:lnTo>
                  <a:lnTo>
                    <a:pt x="13479706" y="4"/>
                  </a:lnTo>
                  <a:lnTo>
                    <a:pt x="10783765" y="6857998"/>
                  </a:lnTo>
                  <a:lnTo>
                    <a:pt x="4378414" y="6857998"/>
                  </a:lnTo>
                  <a:lnTo>
                    <a:pt x="4378414" y="6858000"/>
                  </a:lnTo>
                  <a:lnTo>
                    <a:pt x="3662516" y="6858000"/>
                  </a:lnTo>
                  <a:lnTo>
                    <a:pt x="3662516" y="6857998"/>
                  </a:lnTo>
                  <a:lnTo>
                    <a:pt x="0" y="6857998"/>
                  </a:lnTo>
                  <a:lnTo>
                    <a:pt x="0" y="6857997"/>
                  </a:lnTo>
                  <a:lnTo>
                    <a:pt x="3662516" y="68579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grpSp>
      <p:sp>
        <p:nvSpPr>
          <p:cNvPr id="6" name="Rectangle 5">
            <a:extLst>
              <a:ext uri="{FF2B5EF4-FFF2-40B4-BE49-F238E27FC236}">
                <a16:creationId xmlns:a16="http://schemas.microsoft.com/office/drawing/2014/main" id="{76413565-3194-4B75-80A6-3DD367A81ED8}"/>
              </a:ext>
            </a:extLst>
          </p:cNvPr>
          <p:cNvSpPr/>
          <p:nvPr userDrawn="1"/>
        </p:nvSpPr>
        <p:spPr>
          <a:xfrm>
            <a:off x="52" y="0"/>
            <a:ext cx="12191999"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764" tIns="45719" rIns="90764" bIns="45719" rtlCol="0" anchor="ctr"/>
          <a:lstStyle/>
          <a:p>
            <a:pPr algn="ctr" defTabSz="906716"/>
            <a:endParaRPr lang="en-IE" sz="1867" dirty="0">
              <a:solidFill>
                <a:prstClr val="white"/>
              </a:solidFill>
            </a:endParaRPr>
          </a:p>
        </p:txBody>
      </p:sp>
      <p:sp>
        <p:nvSpPr>
          <p:cNvPr id="2" name="Title 1"/>
          <p:cNvSpPr>
            <a:spLocks noGrp="1"/>
          </p:cNvSpPr>
          <p:nvPr userDrawn="1">
            <p:ph type="ctrTitle"/>
          </p:nvPr>
        </p:nvSpPr>
        <p:spPr>
          <a:xfrm>
            <a:off x="594873" y="1419610"/>
            <a:ext cx="7444227" cy="1560287"/>
          </a:xfrm>
        </p:spPr>
        <p:txBody>
          <a:bodyPr anchor="t">
            <a:noAutofit/>
          </a:bodyPr>
          <a:lstStyle>
            <a:lvl1pPr algn="l">
              <a:defRPr sz="5467" b="1">
                <a:solidFill>
                  <a:schemeClr val="bg1"/>
                </a:solidFill>
                <a:latin typeface="Lato" panose="020F0502020204030203" pitchFamily="34" charset="0"/>
              </a:defRPr>
            </a:lvl1pPr>
          </a:lstStyle>
          <a:p>
            <a:r>
              <a:rPr lang="en-US" dirty="0"/>
              <a:t>Click to edit Master title style</a:t>
            </a:r>
          </a:p>
        </p:txBody>
      </p:sp>
      <p:sp>
        <p:nvSpPr>
          <p:cNvPr id="3" name="Subtitle 2"/>
          <p:cNvSpPr>
            <a:spLocks noGrp="1"/>
          </p:cNvSpPr>
          <p:nvPr userDrawn="1">
            <p:ph type="subTitle" idx="1" hasCustomPrompt="1"/>
          </p:nvPr>
        </p:nvSpPr>
        <p:spPr>
          <a:xfrm>
            <a:off x="594873" y="3261663"/>
            <a:ext cx="6081032" cy="401700"/>
          </a:xfrm>
        </p:spPr>
        <p:txBody>
          <a:bodyPr anchor="t">
            <a:noAutofit/>
          </a:bodyPr>
          <a:lstStyle>
            <a:lvl1pPr marL="0" indent="0" algn="l">
              <a:buNone/>
              <a:defRPr sz="2800">
                <a:solidFill>
                  <a:schemeClr val="bg1"/>
                </a:solidFill>
              </a:defRPr>
            </a:lvl1pPr>
            <a:lvl2pPr marL="453135" indent="0" algn="ctr">
              <a:buNone/>
              <a:defRPr sz="2000"/>
            </a:lvl2pPr>
            <a:lvl3pPr marL="906716" indent="0" algn="ctr">
              <a:buNone/>
              <a:defRPr sz="1867"/>
            </a:lvl3pPr>
            <a:lvl4pPr marL="1360075" indent="0" algn="ctr">
              <a:buNone/>
              <a:defRPr sz="1600"/>
            </a:lvl4pPr>
            <a:lvl5pPr marL="1813432" indent="0" algn="ctr">
              <a:buNone/>
              <a:defRPr sz="1600"/>
            </a:lvl5pPr>
            <a:lvl6pPr marL="2267014" indent="0" algn="ctr">
              <a:buNone/>
              <a:defRPr sz="1600"/>
            </a:lvl6pPr>
            <a:lvl7pPr marL="2720147" indent="0" algn="ctr">
              <a:buNone/>
              <a:defRPr sz="1600"/>
            </a:lvl7pPr>
            <a:lvl8pPr marL="3173283" indent="0" algn="ctr">
              <a:buNone/>
              <a:defRPr sz="1600"/>
            </a:lvl8pPr>
            <a:lvl9pPr marL="3626708" indent="0" algn="ctr">
              <a:buNone/>
              <a:defRPr sz="1600"/>
            </a:lvl9pPr>
          </a:lstStyle>
          <a:p>
            <a:r>
              <a:rPr lang="en-US" dirty="0"/>
              <a:t>Click to edit master subtitle style</a:t>
            </a:r>
          </a:p>
        </p:txBody>
      </p:sp>
      <p:cxnSp>
        <p:nvCxnSpPr>
          <p:cNvPr id="19" name="Straight Connector 18">
            <a:extLst>
              <a:ext uri="{FF2B5EF4-FFF2-40B4-BE49-F238E27FC236}">
                <a16:creationId xmlns:a16="http://schemas.microsoft.com/office/drawing/2014/main" id="{FD686C21-0A5C-40D7-B11F-0E2E93FBFB6B}"/>
              </a:ext>
            </a:extLst>
          </p:cNvPr>
          <p:cNvCxnSpPr>
            <a:cxnSpLocks/>
          </p:cNvCxnSpPr>
          <p:nvPr userDrawn="1"/>
        </p:nvCxnSpPr>
        <p:spPr>
          <a:xfrm>
            <a:off x="715897" y="2998372"/>
            <a:ext cx="4837179"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630DE4E5-4046-4336-A480-13C54C6C8F2D}"/>
              </a:ext>
            </a:extLst>
          </p:cNvPr>
          <p:cNvSpPr>
            <a:spLocks noGrp="1"/>
          </p:cNvSpPr>
          <p:nvPr userDrawn="1">
            <p:ph type="body" sz="quarter" idx="10" hasCustomPrompt="1"/>
          </p:nvPr>
        </p:nvSpPr>
        <p:spPr>
          <a:xfrm>
            <a:off x="595316" y="3751708"/>
            <a:ext cx="6080125" cy="401637"/>
          </a:xfrm>
        </p:spPr>
        <p:txBody>
          <a:bodyPr>
            <a:normAutofit/>
          </a:bodyPr>
          <a:lstStyle>
            <a:lvl1pPr marL="0" indent="0">
              <a:buNone/>
              <a:defRPr sz="2000">
                <a:solidFill>
                  <a:schemeClr val="bg1"/>
                </a:solidFill>
                <a:latin typeface="Lato" panose="020F0502020204030203" pitchFamily="34" charset="0"/>
              </a:defRPr>
            </a:lvl1pPr>
            <a:lvl2pPr marL="453135" indent="0">
              <a:buNone/>
              <a:defRPr/>
            </a:lvl2pPr>
            <a:lvl3pPr marL="906716" indent="0">
              <a:buNone/>
              <a:defRPr/>
            </a:lvl3pPr>
            <a:lvl4pPr marL="1360075" indent="0">
              <a:buNone/>
              <a:defRPr/>
            </a:lvl4pPr>
            <a:lvl5pPr marL="1813432" indent="0">
              <a:buNone/>
              <a:defRPr/>
            </a:lvl5pPr>
          </a:lstStyle>
          <a:p>
            <a:pPr lvl="0"/>
            <a:r>
              <a:rPr lang="en-US" dirty="0"/>
              <a:t>Insert speaker name</a:t>
            </a:r>
            <a:endParaRPr lang="en-IE" dirty="0"/>
          </a:p>
        </p:txBody>
      </p:sp>
      <p:sp>
        <p:nvSpPr>
          <p:cNvPr id="30" name="Text Placeholder 28">
            <a:extLst>
              <a:ext uri="{FF2B5EF4-FFF2-40B4-BE49-F238E27FC236}">
                <a16:creationId xmlns:a16="http://schemas.microsoft.com/office/drawing/2014/main" id="{F4CDE8C6-E5FA-4FE9-9049-5866C4C8EB1E}"/>
              </a:ext>
            </a:extLst>
          </p:cNvPr>
          <p:cNvSpPr>
            <a:spLocks noGrp="1"/>
          </p:cNvSpPr>
          <p:nvPr userDrawn="1">
            <p:ph type="body" sz="quarter" idx="11" hasCustomPrompt="1"/>
          </p:nvPr>
        </p:nvSpPr>
        <p:spPr>
          <a:xfrm>
            <a:off x="595316" y="4241692"/>
            <a:ext cx="6080125" cy="401637"/>
          </a:xfrm>
        </p:spPr>
        <p:txBody>
          <a:bodyPr>
            <a:normAutofit/>
          </a:bodyPr>
          <a:lstStyle>
            <a:lvl1pPr marL="0" indent="0">
              <a:buNone/>
              <a:defRPr sz="2000">
                <a:solidFill>
                  <a:schemeClr val="bg1"/>
                </a:solidFill>
                <a:latin typeface="Lato" panose="020F0502020204030203" pitchFamily="34" charset="0"/>
              </a:defRPr>
            </a:lvl1pPr>
            <a:lvl2pPr marL="453135" indent="0">
              <a:buNone/>
              <a:defRPr/>
            </a:lvl2pPr>
            <a:lvl3pPr marL="906716" indent="0">
              <a:buNone/>
              <a:defRPr/>
            </a:lvl3pPr>
            <a:lvl4pPr marL="1360075" indent="0">
              <a:buNone/>
              <a:defRPr/>
            </a:lvl4pPr>
            <a:lvl5pPr marL="1813432" indent="0">
              <a:buNone/>
              <a:defRPr/>
            </a:lvl5pPr>
          </a:lstStyle>
          <a:p>
            <a:pPr lvl="0"/>
            <a:r>
              <a:rPr lang="en-US" dirty="0"/>
              <a:t>Insert presentation date</a:t>
            </a:r>
            <a:endParaRPr lang="en-IE" dirty="0"/>
          </a:p>
        </p:txBody>
      </p:sp>
      <p:pic>
        <p:nvPicPr>
          <p:cNvPr id="13" name="Picture 12">
            <a:extLst>
              <a:ext uri="{FF2B5EF4-FFF2-40B4-BE49-F238E27FC236}">
                <a16:creationId xmlns:a16="http://schemas.microsoft.com/office/drawing/2014/main" id="{DC6F57CA-5331-4A41-9672-FB248A749D2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0821" y="4869814"/>
            <a:ext cx="5954619" cy="1474929"/>
          </a:xfrm>
          <a:prstGeom prst="rect">
            <a:avLst/>
          </a:prstGeom>
        </p:spPr>
      </p:pic>
      <p:pic>
        <p:nvPicPr>
          <p:cNvPr id="16" name="Picture 15">
            <a:extLst>
              <a:ext uri="{FF2B5EF4-FFF2-40B4-BE49-F238E27FC236}">
                <a16:creationId xmlns:a16="http://schemas.microsoft.com/office/drawing/2014/main" id="{558B8A8B-266A-4F76-AA84-BEE5168B514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16349" y="776920"/>
            <a:ext cx="2779655" cy="416205"/>
          </a:xfrm>
          <a:prstGeom prst="rect">
            <a:avLst/>
          </a:prstGeom>
        </p:spPr>
      </p:pic>
    </p:spTree>
    <p:extLst>
      <p:ext uri="{BB962C8B-B14F-4D97-AF65-F5344CB8AC3E}">
        <p14:creationId xmlns:p14="http://schemas.microsoft.com/office/powerpoint/2010/main" val="38560713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5DA6A7A-3959-49AC-9E55-A7FA0EC47B15}"/>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764" tIns="45719" rIns="90764" bIns="45719" rtlCol="0" anchor="ctr"/>
          <a:lstStyle/>
          <a:p>
            <a:pPr algn="ctr" defTabSz="906716"/>
            <a:endParaRPr lang="en-IE" sz="1867" dirty="0">
              <a:solidFill>
                <a:prstClr val="white"/>
              </a:solidFill>
            </a:endParaRPr>
          </a:p>
        </p:txBody>
      </p:sp>
      <p:grpSp>
        <p:nvGrpSpPr>
          <p:cNvPr id="8" name="Group 7">
            <a:extLst>
              <a:ext uri="{FF2B5EF4-FFF2-40B4-BE49-F238E27FC236}">
                <a16:creationId xmlns:a16="http://schemas.microsoft.com/office/drawing/2014/main" id="{5E0AAE07-508F-43F2-A740-6C339B910D81}"/>
              </a:ext>
            </a:extLst>
          </p:cNvPr>
          <p:cNvGrpSpPr/>
          <p:nvPr userDrawn="1"/>
        </p:nvGrpSpPr>
        <p:grpSpPr>
          <a:xfrm>
            <a:off x="-3662516" y="0"/>
            <a:ext cx="13594007" cy="6858000"/>
            <a:chOff x="-3662517" y="0"/>
            <a:chExt cx="13594006" cy="6858000"/>
          </a:xfrm>
        </p:grpSpPr>
        <p:sp>
          <p:nvSpPr>
            <p:cNvPr id="18" name="Freeform: Shape 17">
              <a:extLst>
                <a:ext uri="{FF2B5EF4-FFF2-40B4-BE49-F238E27FC236}">
                  <a16:creationId xmlns:a16="http://schemas.microsoft.com/office/drawing/2014/main" id="{F2630FCA-1AE7-4021-A7A6-76F819707BEC}"/>
                </a:ext>
              </a:extLst>
            </p:cNvPr>
            <p:cNvSpPr/>
            <p:nvPr userDrawn="1"/>
          </p:nvSpPr>
          <p:spPr>
            <a:xfrm>
              <a:off x="825055" y="135217"/>
              <a:ext cx="9106434" cy="6722783"/>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434" h="6722783">
                  <a:moveTo>
                    <a:pt x="0" y="0"/>
                  </a:moveTo>
                  <a:lnTo>
                    <a:pt x="9106434" y="0"/>
                  </a:lnTo>
                  <a:lnTo>
                    <a:pt x="6463646"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sp>
          <p:nvSpPr>
            <p:cNvPr id="25" name="Freeform: Shape 24">
              <a:extLst>
                <a:ext uri="{FF2B5EF4-FFF2-40B4-BE49-F238E27FC236}">
                  <a16:creationId xmlns:a16="http://schemas.microsoft.com/office/drawing/2014/main" id="{8361DD62-09DF-433C-BC62-B2F4C85358D6}"/>
                </a:ext>
              </a:extLst>
            </p:cNvPr>
            <p:cNvSpPr/>
            <p:nvPr userDrawn="1"/>
          </p:nvSpPr>
          <p:spPr>
            <a:xfrm>
              <a:off x="-3662517" y="0"/>
              <a:ext cx="13479706" cy="6858000"/>
            </a:xfrm>
            <a:custGeom>
              <a:avLst/>
              <a:gdLst>
                <a:gd name="connsiteX0" fmla="*/ 3662516 w 13479706"/>
                <a:gd name="connsiteY0" fmla="*/ 0 h 6858000"/>
                <a:gd name="connsiteX1" fmla="*/ 4378414 w 13479706"/>
                <a:gd name="connsiteY1" fmla="*/ 0 h 6858000"/>
                <a:gd name="connsiteX2" fmla="*/ 4378414 w 13479706"/>
                <a:gd name="connsiteY2" fmla="*/ 4 h 6858000"/>
                <a:gd name="connsiteX3" fmla="*/ 13479706 w 13479706"/>
                <a:gd name="connsiteY3" fmla="*/ 4 h 6858000"/>
                <a:gd name="connsiteX4" fmla="*/ 10783765 w 13479706"/>
                <a:gd name="connsiteY4" fmla="*/ 6857998 h 6858000"/>
                <a:gd name="connsiteX5" fmla="*/ 4378414 w 13479706"/>
                <a:gd name="connsiteY5" fmla="*/ 6857998 h 6858000"/>
                <a:gd name="connsiteX6" fmla="*/ 4378414 w 13479706"/>
                <a:gd name="connsiteY6" fmla="*/ 6858000 h 6858000"/>
                <a:gd name="connsiteX7" fmla="*/ 3662516 w 13479706"/>
                <a:gd name="connsiteY7" fmla="*/ 6858000 h 6858000"/>
                <a:gd name="connsiteX8" fmla="*/ 3662516 w 13479706"/>
                <a:gd name="connsiteY8" fmla="*/ 6857998 h 6858000"/>
                <a:gd name="connsiteX9" fmla="*/ 0 w 13479706"/>
                <a:gd name="connsiteY9" fmla="*/ 6857998 h 6858000"/>
                <a:gd name="connsiteX10" fmla="*/ 0 w 13479706"/>
                <a:gd name="connsiteY10" fmla="*/ 6857997 h 6858000"/>
                <a:gd name="connsiteX11" fmla="*/ 3662516 w 13479706"/>
                <a:gd name="connsiteY11"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79706" h="6858000">
                  <a:moveTo>
                    <a:pt x="3662516" y="0"/>
                  </a:moveTo>
                  <a:lnTo>
                    <a:pt x="4378414" y="0"/>
                  </a:lnTo>
                  <a:lnTo>
                    <a:pt x="4378414" y="4"/>
                  </a:lnTo>
                  <a:lnTo>
                    <a:pt x="13479706" y="4"/>
                  </a:lnTo>
                  <a:lnTo>
                    <a:pt x="10783765" y="6857998"/>
                  </a:lnTo>
                  <a:lnTo>
                    <a:pt x="4378414" y="6857998"/>
                  </a:lnTo>
                  <a:lnTo>
                    <a:pt x="4378414" y="6858000"/>
                  </a:lnTo>
                  <a:lnTo>
                    <a:pt x="3662516" y="6858000"/>
                  </a:lnTo>
                  <a:lnTo>
                    <a:pt x="3662516" y="6857998"/>
                  </a:lnTo>
                  <a:lnTo>
                    <a:pt x="0" y="6857998"/>
                  </a:lnTo>
                  <a:lnTo>
                    <a:pt x="0" y="6857997"/>
                  </a:lnTo>
                  <a:lnTo>
                    <a:pt x="3662516" y="68579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grpSp>
      <p:sp>
        <p:nvSpPr>
          <p:cNvPr id="6" name="Rectangle 5">
            <a:extLst>
              <a:ext uri="{FF2B5EF4-FFF2-40B4-BE49-F238E27FC236}">
                <a16:creationId xmlns:a16="http://schemas.microsoft.com/office/drawing/2014/main" id="{76413565-3194-4B75-80A6-3DD367A81ED8}"/>
              </a:ext>
            </a:extLst>
          </p:cNvPr>
          <p:cNvSpPr/>
          <p:nvPr userDrawn="1"/>
        </p:nvSpPr>
        <p:spPr>
          <a:xfrm>
            <a:off x="52" y="0"/>
            <a:ext cx="12191999"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764" tIns="45719" rIns="90764" bIns="45719" rtlCol="0" anchor="ctr"/>
          <a:lstStyle/>
          <a:p>
            <a:pPr algn="ctr" defTabSz="906716"/>
            <a:endParaRPr lang="en-IE" sz="1867" dirty="0">
              <a:solidFill>
                <a:prstClr val="white"/>
              </a:solidFill>
            </a:endParaRPr>
          </a:p>
        </p:txBody>
      </p:sp>
      <p:sp>
        <p:nvSpPr>
          <p:cNvPr id="2" name="Title 1"/>
          <p:cNvSpPr>
            <a:spLocks noGrp="1"/>
          </p:cNvSpPr>
          <p:nvPr userDrawn="1">
            <p:ph type="ctrTitle"/>
          </p:nvPr>
        </p:nvSpPr>
        <p:spPr>
          <a:xfrm>
            <a:off x="594873" y="1419610"/>
            <a:ext cx="7444227" cy="1560287"/>
          </a:xfrm>
        </p:spPr>
        <p:txBody>
          <a:bodyPr anchor="t">
            <a:noAutofit/>
          </a:bodyPr>
          <a:lstStyle>
            <a:lvl1pPr algn="l">
              <a:defRPr sz="5467" b="1">
                <a:solidFill>
                  <a:schemeClr val="bg1"/>
                </a:solidFill>
                <a:latin typeface="Lato" panose="020F0502020204030203" pitchFamily="34" charset="0"/>
              </a:defRPr>
            </a:lvl1pPr>
          </a:lstStyle>
          <a:p>
            <a:r>
              <a:rPr lang="en-US" dirty="0"/>
              <a:t>Click to edit Master title style</a:t>
            </a:r>
          </a:p>
        </p:txBody>
      </p:sp>
      <p:sp>
        <p:nvSpPr>
          <p:cNvPr id="3" name="Subtitle 2"/>
          <p:cNvSpPr>
            <a:spLocks noGrp="1"/>
          </p:cNvSpPr>
          <p:nvPr userDrawn="1">
            <p:ph type="subTitle" idx="1" hasCustomPrompt="1"/>
          </p:nvPr>
        </p:nvSpPr>
        <p:spPr>
          <a:xfrm>
            <a:off x="594873" y="3261663"/>
            <a:ext cx="6081032" cy="401700"/>
          </a:xfrm>
        </p:spPr>
        <p:txBody>
          <a:bodyPr anchor="t">
            <a:noAutofit/>
          </a:bodyPr>
          <a:lstStyle>
            <a:lvl1pPr marL="0" indent="0" algn="l">
              <a:buNone/>
              <a:defRPr sz="2800">
                <a:solidFill>
                  <a:schemeClr val="bg1"/>
                </a:solidFill>
              </a:defRPr>
            </a:lvl1pPr>
            <a:lvl2pPr marL="453135" indent="0" algn="ctr">
              <a:buNone/>
              <a:defRPr sz="2000"/>
            </a:lvl2pPr>
            <a:lvl3pPr marL="906716" indent="0" algn="ctr">
              <a:buNone/>
              <a:defRPr sz="1867"/>
            </a:lvl3pPr>
            <a:lvl4pPr marL="1360075" indent="0" algn="ctr">
              <a:buNone/>
              <a:defRPr sz="1600"/>
            </a:lvl4pPr>
            <a:lvl5pPr marL="1813432" indent="0" algn="ctr">
              <a:buNone/>
              <a:defRPr sz="1600"/>
            </a:lvl5pPr>
            <a:lvl6pPr marL="2267014" indent="0" algn="ctr">
              <a:buNone/>
              <a:defRPr sz="1600"/>
            </a:lvl6pPr>
            <a:lvl7pPr marL="2720147" indent="0" algn="ctr">
              <a:buNone/>
              <a:defRPr sz="1600"/>
            </a:lvl7pPr>
            <a:lvl8pPr marL="3173283" indent="0" algn="ctr">
              <a:buNone/>
              <a:defRPr sz="1600"/>
            </a:lvl8pPr>
            <a:lvl9pPr marL="3626708" indent="0" algn="ctr">
              <a:buNone/>
              <a:defRPr sz="1600"/>
            </a:lvl9pPr>
          </a:lstStyle>
          <a:p>
            <a:r>
              <a:rPr lang="en-US" dirty="0"/>
              <a:t>Click to edit master subtitle style</a:t>
            </a:r>
          </a:p>
        </p:txBody>
      </p:sp>
      <p:cxnSp>
        <p:nvCxnSpPr>
          <p:cNvPr id="19" name="Straight Connector 18">
            <a:extLst>
              <a:ext uri="{FF2B5EF4-FFF2-40B4-BE49-F238E27FC236}">
                <a16:creationId xmlns:a16="http://schemas.microsoft.com/office/drawing/2014/main" id="{FD686C21-0A5C-40D7-B11F-0E2E93FBFB6B}"/>
              </a:ext>
            </a:extLst>
          </p:cNvPr>
          <p:cNvCxnSpPr>
            <a:cxnSpLocks/>
          </p:cNvCxnSpPr>
          <p:nvPr userDrawn="1"/>
        </p:nvCxnSpPr>
        <p:spPr>
          <a:xfrm>
            <a:off x="715897" y="2998372"/>
            <a:ext cx="4837179"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630DE4E5-4046-4336-A480-13C54C6C8F2D}"/>
              </a:ext>
            </a:extLst>
          </p:cNvPr>
          <p:cNvSpPr>
            <a:spLocks noGrp="1"/>
          </p:cNvSpPr>
          <p:nvPr userDrawn="1">
            <p:ph type="body" sz="quarter" idx="10" hasCustomPrompt="1"/>
          </p:nvPr>
        </p:nvSpPr>
        <p:spPr>
          <a:xfrm>
            <a:off x="595316" y="3751708"/>
            <a:ext cx="6080125" cy="401637"/>
          </a:xfrm>
        </p:spPr>
        <p:txBody>
          <a:bodyPr>
            <a:normAutofit/>
          </a:bodyPr>
          <a:lstStyle>
            <a:lvl1pPr marL="0" indent="0">
              <a:buNone/>
              <a:defRPr sz="2000">
                <a:solidFill>
                  <a:schemeClr val="bg1"/>
                </a:solidFill>
                <a:latin typeface="Lato" panose="020F0502020204030203" pitchFamily="34" charset="0"/>
              </a:defRPr>
            </a:lvl1pPr>
            <a:lvl2pPr marL="453135" indent="0">
              <a:buNone/>
              <a:defRPr/>
            </a:lvl2pPr>
            <a:lvl3pPr marL="906716" indent="0">
              <a:buNone/>
              <a:defRPr/>
            </a:lvl3pPr>
            <a:lvl4pPr marL="1360075" indent="0">
              <a:buNone/>
              <a:defRPr/>
            </a:lvl4pPr>
            <a:lvl5pPr marL="1813432" indent="0">
              <a:buNone/>
              <a:defRPr/>
            </a:lvl5pPr>
          </a:lstStyle>
          <a:p>
            <a:pPr lvl="0"/>
            <a:r>
              <a:rPr lang="en-US" dirty="0"/>
              <a:t>Insert speaker name</a:t>
            </a:r>
            <a:endParaRPr lang="en-IE" dirty="0"/>
          </a:p>
        </p:txBody>
      </p:sp>
      <p:sp>
        <p:nvSpPr>
          <p:cNvPr id="30" name="Text Placeholder 28">
            <a:extLst>
              <a:ext uri="{FF2B5EF4-FFF2-40B4-BE49-F238E27FC236}">
                <a16:creationId xmlns:a16="http://schemas.microsoft.com/office/drawing/2014/main" id="{F4CDE8C6-E5FA-4FE9-9049-5866C4C8EB1E}"/>
              </a:ext>
            </a:extLst>
          </p:cNvPr>
          <p:cNvSpPr>
            <a:spLocks noGrp="1"/>
          </p:cNvSpPr>
          <p:nvPr userDrawn="1">
            <p:ph type="body" sz="quarter" idx="11" hasCustomPrompt="1"/>
          </p:nvPr>
        </p:nvSpPr>
        <p:spPr>
          <a:xfrm>
            <a:off x="595316" y="4241692"/>
            <a:ext cx="6080125" cy="401637"/>
          </a:xfrm>
        </p:spPr>
        <p:txBody>
          <a:bodyPr>
            <a:normAutofit/>
          </a:bodyPr>
          <a:lstStyle>
            <a:lvl1pPr marL="0" indent="0">
              <a:buNone/>
              <a:defRPr sz="2000">
                <a:solidFill>
                  <a:schemeClr val="bg1"/>
                </a:solidFill>
                <a:latin typeface="Lato" panose="020F0502020204030203" pitchFamily="34" charset="0"/>
              </a:defRPr>
            </a:lvl1pPr>
            <a:lvl2pPr marL="453135" indent="0">
              <a:buNone/>
              <a:defRPr/>
            </a:lvl2pPr>
            <a:lvl3pPr marL="906716" indent="0">
              <a:buNone/>
              <a:defRPr/>
            </a:lvl3pPr>
            <a:lvl4pPr marL="1360075" indent="0">
              <a:buNone/>
              <a:defRPr/>
            </a:lvl4pPr>
            <a:lvl5pPr marL="1813432" indent="0">
              <a:buNone/>
              <a:defRPr/>
            </a:lvl5pPr>
          </a:lstStyle>
          <a:p>
            <a:pPr lvl="0"/>
            <a:r>
              <a:rPr lang="en-US" dirty="0"/>
              <a:t>Insert presentation date</a:t>
            </a:r>
            <a:endParaRPr lang="en-IE" dirty="0"/>
          </a:p>
        </p:txBody>
      </p:sp>
      <p:pic>
        <p:nvPicPr>
          <p:cNvPr id="13" name="Picture 12">
            <a:extLst>
              <a:ext uri="{FF2B5EF4-FFF2-40B4-BE49-F238E27FC236}">
                <a16:creationId xmlns:a16="http://schemas.microsoft.com/office/drawing/2014/main" id="{DC6F57CA-5331-4A41-9672-FB248A749D2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0821" y="4869814"/>
            <a:ext cx="5954619" cy="1474929"/>
          </a:xfrm>
          <a:prstGeom prst="rect">
            <a:avLst/>
          </a:prstGeom>
        </p:spPr>
      </p:pic>
      <p:pic>
        <p:nvPicPr>
          <p:cNvPr id="15" name="Picture 14">
            <a:extLst>
              <a:ext uri="{FF2B5EF4-FFF2-40B4-BE49-F238E27FC236}">
                <a16:creationId xmlns:a16="http://schemas.microsoft.com/office/drawing/2014/main" id="{B6A7B8C7-6107-4860-AD2F-A3C5FE26628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16349" y="776920"/>
            <a:ext cx="2779655" cy="416205"/>
          </a:xfrm>
          <a:prstGeom prst="rect">
            <a:avLst/>
          </a:prstGeom>
        </p:spPr>
      </p:pic>
    </p:spTree>
    <p:extLst>
      <p:ext uri="{BB962C8B-B14F-4D97-AF65-F5344CB8AC3E}">
        <p14:creationId xmlns:p14="http://schemas.microsoft.com/office/powerpoint/2010/main" val="20128817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5DA6A7A-3959-49AC-9E55-A7FA0EC47B15}"/>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764" tIns="45719" rIns="90764" bIns="45719" rtlCol="0" anchor="ctr"/>
          <a:lstStyle/>
          <a:p>
            <a:pPr algn="ctr" defTabSz="906716"/>
            <a:endParaRPr lang="en-IE" sz="1867" dirty="0">
              <a:solidFill>
                <a:prstClr val="white"/>
              </a:solidFill>
            </a:endParaRPr>
          </a:p>
        </p:txBody>
      </p:sp>
      <p:grpSp>
        <p:nvGrpSpPr>
          <p:cNvPr id="8" name="Group 7">
            <a:extLst>
              <a:ext uri="{FF2B5EF4-FFF2-40B4-BE49-F238E27FC236}">
                <a16:creationId xmlns:a16="http://schemas.microsoft.com/office/drawing/2014/main" id="{5E0AAE07-508F-43F2-A740-6C339B910D81}"/>
              </a:ext>
            </a:extLst>
          </p:cNvPr>
          <p:cNvGrpSpPr/>
          <p:nvPr userDrawn="1"/>
        </p:nvGrpSpPr>
        <p:grpSpPr>
          <a:xfrm>
            <a:off x="-3662516" y="0"/>
            <a:ext cx="13594007" cy="6858000"/>
            <a:chOff x="-3662517" y="0"/>
            <a:chExt cx="13594006" cy="6858000"/>
          </a:xfrm>
        </p:grpSpPr>
        <p:sp>
          <p:nvSpPr>
            <p:cNvPr id="18" name="Freeform: Shape 17">
              <a:extLst>
                <a:ext uri="{FF2B5EF4-FFF2-40B4-BE49-F238E27FC236}">
                  <a16:creationId xmlns:a16="http://schemas.microsoft.com/office/drawing/2014/main" id="{F2630FCA-1AE7-4021-A7A6-76F819707BEC}"/>
                </a:ext>
              </a:extLst>
            </p:cNvPr>
            <p:cNvSpPr/>
            <p:nvPr userDrawn="1"/>
          </p:nvSpPr>
          <p:spPr>
            <a:xfrm>
              <a:off x="825055" y="135217"/>
              <a:ext cx="9106434" cy="6722783"/>
            </a:xfrm>
            <a:custGeom>
              <a:avLst/>
              <a:gdLst>
                <a:gd name="connsiteX0" fmla="*/ 0 w 9106434"/>
                <a:gd name="connsiteY0" fmla="*/ 0 h 6722783"/>
                <a:gd name="connsiteX1" fmla="*/ 9106434 w 9106434"/>
                <a:gd name="connsiteY1" fmla="*/ 0 h 6722783"/>
                <a:gd name="connsiteX2" fmla="*/ 6463646 w 9106434"/>
                <a:gd name="connsiteY2" fmla="*/ 6722783 h 6722783"/>
                <a:gd name="connsiteX3" fmla="*/ 0 w 9106434"/>
                <a:gd name="connsiteY3" fmla="*/ 6722783 h 6722783"/>
                <a:gd name="connsiteX4" fmla="*/ 0 w 9106434"/>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434" h="6722783">
                  <a:moveTo>
                    <a:pt x="0" y="0"/>
                  </a:moveTo>
                  <a:lnTo>
                    <a:pt x="9106434" y="0"/>
                  </a:lnTo>
                  <a:lnTo>
                    <a:pt x="6463646"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sp>
          <p:nvSpPr>
            <p:cNvPr id="25" name="Freeform: Shape 24">
              <a:extLst>
                <a:ext uri="{FF2B5EF4-FFF2-40B4-BE49-F238E27FC236}">
                  <a16:creationId xmlns:a16="http://schemas.microsoft.com/office/drawing/2014/main" id="{8361DD62-09DF-433C-BC62-B2F4C85358D6}"/>
                </a:ext>
              </a:extLst>
            </p:cNvPr>
            <p:cNvSpPr/>
            <p:nvPr userDrawn="1"/>
          </p:nvSpPr>
          <p:spPr>
            <a:xfrm>
              <a:off x="-3662517" y="0"/>
              <a:ext cx="13479706" cy="6858000"/>
            </a:xfrm>
            <a:custGeom>
              <a:avLst/>
              <a:gdLst>
                <a:gd name="connsiteX0" fmla="*/ 3662516 w 13479706"/>
                <a:gd name="connsiteY0" fmla="*/ 0 h 6858000"/>
                <a:gd name="connsiteX1" fmla="*/ 4378414 w 13479706"/>
                <a:gd name="connsiteY1" fmla="*/ 0 h 6858000"/>
                <a:gd name="connsiteX2" fmla="*/ 4378414 w 13479706"/>
                <a:gd name="connsiteY2" fmla="*/ 4 h 6858000"/>
                <a:gd name="connsiteX3" fmla="*/ 13479706 w 13479706"/>
                <a:gd name="connsiteY3" fmla="*/ 4 h 6858000"/>
                <a:gd name="connsiteX4" fmla="*/ 10783765 w 13479706"/>
                <a:gd name="connsiteY4" fmla="*/ 6857998 h 6858000"/>
                <a:gd name="connsiteX5" fmla="*/ 4378414 w 13479706"/>
                <a:gd name="connsiteY5" fmla="*/ 6857998 h 6858000"/>
                <a:gd name="connsiteX6" fmla="*/ 4378414 w 13479706"/>
                <a:gd name="connsiteY6" fmla="*/ 6858000 h 6858000"/>
                <a:gd name="connsiteX7" fmla="*/ 3662516 w 13479706"/>
                <a:gd name="connsiteY7" fmla="*/ 6858000 h 6858000"/>
                <a:gd name="connsiteX8" fmla="*/ 3662516 w 13479706"/>
                <a:gd name="connsiteY8" fmla="*/ 6857998 h 6858000"/>
                <a:gd name="connsiteX9" fmla="*/ 0 w 13479706"/>
                <a:gd name="connsiteY9" fmla="*/ 6857998 h 6858000"/>
                <a:gd name="connsiteX10" fmla="*/ 0 w 13479706"/>
                <a:gd name="connsiteY10" fmla="*/ 6857997 h 6858000"/>
                <a:gd name="connsiteX11" fmla="*/ 3662516 w 13479706"/>
                <a:gd name="connsiteY11" fmla="*/ 6857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79706" h="6858000">
                  <a:moveTo>
                    <a:pt x="3662516" y="0"/>
                  </a:moveTo>
                  <a:lnTo>
                    <a:pt x="4378414" y="0"/>
                  </a:lnTo>
                  <a:lnTo>
                    <a:pt x="4378414" y="4"/>
                  </a:lnTo>
                  <a:lnTo>
                    <a:pt x="13479706" y="4"/>
                  </a:lnTo>
                  <a:lnTo>
                    <a:pt x="10783765" y="6857998"/>
                  </a:lnTo>
                  <a:lnTo>
                    <a:pt x="4378414" y="6857998"/>
                  </a:lnTo>
                  <a:lnTo>
                    <a:pt x="4378414" y="6858000"/>
                  </a:lnTo>
                  <a:lnTo>
                    <a:pt x="3662516" y="6858000"/>
                  </a:lnTo>
                  <a:lnTo>
                    <a:pt x="3662516" y="6857998"/>
                  </a:lnTo>
                  <a:lnTo>
                    <a:pt x="0" y="6857998"/>
                  </a:lnTo>
                  <a:lnTo>
                    <a:pt x="0" y="6857997"/>
                  </a:lnTo>
                  <a:lnTo>
                    <a:pt x="3662516" y="68579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grpSp>
      <p:sp>
        <p:nvSpPr>
          <p:cNvPr id="6" name="Rectangle 5">
            <a:extLst>
              <a:ext uri="{FF2B5EF4-FFF2-40B4-BE49-F238E27FC236}">
                <a16:creationId xmlns:a16="http://schemas.microsoft.com/office/drawing/2014/main" id="{76413565-3194-4B75-80A6-3DD367A81ED8}"/>
              </a:ext>
            </a:extLst>
          </p:cNvPr>
          <p:cNvSpPr/>
          <p:nvPr userDrawn="1"/>
        </p:nvSpPr>
        <p:spPr>
          <a:xfrm>
            <a:off x="52" y="0"/>
            <a:ext cx="12191999"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764" tIns="45719" rIns="90764" bIns="45719" rtlCol="0" anchor="ctr"/>
          <a:lstStyle/>
          <a:p>
            <a:pPr algn="ctr" defTabSz="906716"/>
            <a:endParaRPr lang="en-IE" sz="1867" dirty="0">
              <a:solidFill>
                <a:prstClr val="white"/>
              </a:solidFill>
            </a:endParaRPr>
          </a:p>
        </p:txBody>
      </p:sp>
      <p:sp>
        <p:nvSpPr>
          <p:cNvPr id="2" name="Title 1"/>
          <p:cNvSpPr>
            <a:spLocks noGrp="1"/>
          </p:cNvSpPr>
          <p:nvPr userDrawn="1">
            <p:ph type="ctrTitle"/>
          </p:nvPr>
        </p:nvSpPr>
        <p:spPr>
          <a:xfrm>
            <a:off x="594873" y="1419610"/>
            <a:ext cx="7444227" cy="1560287"/>
          </a:xfrm>
        </p:spPr>
        <p:txBody>
          <a:bodyPr anchor="b">
            <a:noAutofit/>
          </a:bodyPr>
          <a:lstStyle>
            <a:lvl1pPr algn="l">
              <a:defRPr sz="5467" b="1">
                <a:solidFill>
                  <a:schemeClr val="bg1"/>
                </a:solidFill>
                <a:latin typeface="Lato" panose="020F0502020204030203" pitchFamily="34" charset="0"/>
              </a:defRPr>
            </a:lvl1pPr>
          </a:lstStyle>
          <a:p>
            <a:r>
              <a:rPr lang="en-US" dirty="0"/>
              <a:t>Click to edit Master title style</a:t>
            </a:r>
          </a:p>
        </p:txBody>
      </p:sp>
      <p:sp>
        <p:nvSpPr>
          <p:cNvPr id="3" name="Subtitle 2"/>
          <p:cNvSpPr>
            <a:spLocks noGrp="1"/>
          </p:cNvSpPr>
          <p:nvPr userDrawn="1">
            <p:ph type="subTitle" idx="1" hasCustomPrompt="1"/>
          </p:nvPr>
        </p:nvSpPr>
        <p:spPr>
          <a:xfrm>
            <a:off x="594873" y="3261663"/>
            <a:ext cx="6081032" cy="401700"/>
          </a:xfrm>
        </p:spPr>
        <p:txBody>
          <a:bodyPr anchor="t">
            <a:noAutofit/>
          </a:bodyPr>
          <a:lstStyle>
            <a:lvl1pPr marL="0" indent="0" algn="l">
              <a:buNone/>
              <a:defRPr sz="2800">
                <a:solidFill>
                  <a:schemeClr val="bg1"/>
                </a:solidFill>
              </a:defRPr>
            </a:lvl1pPr>
            <a:lvl2pPr marL="453135" indent="0" algn="ctr">
              <a:buNone/>
              <a:defRPr sz="2000"/>
            </a:lvl2pPr>
            <a:lvl3pPr marL="906716" indent="0" algn="ctr">
              <a:buNone/>
              <a:defRPr sz="1867"/>
            </a:lvl3pPr>
            <a:lvl4pPr marL="1360075" indent="0" algn="ctr">
              <a:buNone/>
              <a:defRPr sz="1600"/>
            </a:lvl4pPr>
            <a:lvl5pPr marL="1813432" indent="0" algn="ctr">
              <a:buNone/>
              <a:defRPr sz="1600"/>
            </a:lvl5pPr>
            <a:lvl6pPr marL="2267014" indent="0" algn="ctr">
              <a:buNone/>
              <a:defRPr sz="1600"/>
            </a:lvl6pPr>
            <a:lvl7pPr marL="2720147" indent="0" algn="ctr">
              <a:buNone/>
              <a:defRPr sz="1600"/>
            </a:lvl7pPr>
            <a:lvl8pPr marL="3173283" indent="0" algn="ctr">
              <a:buNone/>
              <a:defRPr sz="1600"/>
            </a:lvl8pPr>
            <a:lvl9pPr marL="3626708" indent="0" algn="ctr">
              <a:buNone/>
              <a:defRPr sz="1600"/>
            </a:lvl9pPr>
          </a:lstStyle>
          <a:p>
            <a:r>
              <a:rPr lang="en-US" dirty="0"/>
              <a:t>Click to edit master subtitle style</a:t>
            </a:r>
          </a:p>
        </p:txBody>
      </p:sp>
      <p:cxnSp>
        <p:nvCxnSpPr>
          <p:cNvPr id="19" name="Straight Connector 18">
            <a:extLst>
              <a:ext uri="{FF2B5EF4-FFF2-40B4-BE49-F238E27FC236}">
                <a16:creationId xmlns:a16="http://schemas.microsoft.com/office/drawing/2014/main" id="{FD686C21-0A5C-40D7-B11F-0E2E93FBFB6B}"/>
              </a:ext>
            </a:extLst>
          </p:cNvPr>
          <p:cNvCxnSpPr>
            <a:cxnSpLocks/>
          </p:cNvCxnSpPr>
          <p:nvPr userDrawn="1"/>
        </p:nvCxnSpPr>
        <p:spPr>
          <a:xfrm>
            <a:off x="715897" y="2998372"/>
            <a:ext cx="4837179"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630DE4E5-4046-4336-A480-13C54C6C8F2D}"/>
              </a:ext>
            </a:extLst>
          </p:cNvPr>
          <p:cNvSpPr>
            <a:spLocks noGrp="1"/>
          </p:cNvSpPr>
          <p:nvPr userDrawn="1">
            <p:ph type="body" sz="quarter" idx="10" hasCustomPrompt="1"/>
          </p:nvPr>
        </p:nvSpPr>
        <p:spPr>
          <a:xfrm>
            <a:off x="595316" y="3751708"/>
            <a:ext cx="6080125" cy="401637"/>
          </a:xfrm>
        </p:spPr>
        <p:txBody>
          <a:bodyPr>
            <a:normAutofit/>
          </a:bodyPr>
          <a:lstStyle>
            <a:lvl1pPr marL="0" indent="0">
              <a:buNone/>
              <a:defRPr sz="2000">
                <a:solidFill>
                  <a:schemeClr val="bg1"/>
                </a:solidFill>
                <a:latin typeface="Lato" panose="020F0502020204030203" pitchFamily="34" charset="0"/>
              </a:defRPr>
            </a:lvl1pPr>
            <a:lvl2pPr marL="453135" indent="0">
              <a:buNone/>
              <a:defRPr/>
            </a:lvl2pPr>
            <a:lvl3pPr marL="906716" indent="0">
              <a:buNone/>
              <a:defRPr/>
            </a:lvl3pPr>
            <a:lvl4pPr marL="1360075" indent="0">
              <a:buNone/>
              <a:defRPr/>
            </a:lvl4pPr>
            <a:lvl5pPr marL="1813432" indent="0">
              <a:buNone/>
              <a:defRPr/>
            </a:lvl5pPr>
          </a:lstStyle>
          <a:p>
            <a:pPr lvl="0"/>
            <a:r>
              <a:rPr lang="en-US" dirty="0"/>
              <a:t>Insert speaker name</a:t>
            </a:r>
            <a:endParaRPr lang="en-IE" dirty="0"/>
          </a:p>
        </p:txBody>
      </p:sp>
      <p:sp>
        <p:nvSpPr>
          <p:cNvPr id="30" name="Text Placeholder 28">
            <a:extLst>
              <a:ext uri="{FF2B5EF4-FFF2-40B4-BE49-F238E27FC236}">
                <a16:creationId xmlns:a16="http://schemas.microsoft.com/office/drawing/2014/main" id="{F4CDE8C6-E5FA-4FE9-9049-5866C4C8EB1E}"/>
              </a:ext>
            </a:extLst>
          </p:cNvPr>
          <p:cNvSpPr>
            <a:spLocks noGrp="1"/>
          </p:cNvSpPr>
          <p:nvPr userDrawn="1">
            <p:ph type="body" sz="quarter" idx="11" hasCustomPrompt="1"/>
          </p:nvPr>
        </p:nvSpPr>
        <p:spPr>
          <a:xfrm>
            <a:off x="595316" y="4241692"/>
            <a:ext cx="6080125" cy="401637"/>
          </a:xfrm>
        </p:spPr>
        <p:txBody>
          <a:bodyPr>
            <a:normAutofit/>
          </a:bodyPr>
          <a:lstStyle>
            <a:lvl1pPr marL="0" indent="0">
              <a:buNone/>
              <a:defRPr sz="2000">
                <a:solidFill>
                  <a:schemeClr val="bg1"/>
                </a:solidFill>
                <a:latin typeface="Lato" panose="020F0502020204030203" pitchFamily="34" charset="0"/>
              </a:defRPr>
            </a:lvl1pPr>
            <a:lvl2pPr marL="453135" indent="0">
              <a:buNone/>
              <a:defRPr/>
            </a:lvl2pPr>
            <a:lvl3pPr marL="906716" indent="0">
              <a:buNone/>
              <a:defRPr/>
            </a:lvl3pPr>
            <a:lvl4pPr marL="1360075" indent="0">
              <a:buNone/>
              <a:defRPr/>
            </a:lvl4pPr>
            <a:lvl5pPr marL="1813432" indent="0">
              <a:buNone/>
              <a:defRPr/>
            </a:lvl5pPr>
          </a:lstStyle>
          <a:p>
            <a:pPr lvl="0"/>
            <a:r>
              <a:rPr lang="en-US" dirty="0"/>
              <a:t>Insert presentation date</a:t>
            </a:r>
            <a:endParaRPr lang="en-IE" dirty="0"/>
          </a:p>
        </p:txBody>
      </p:sp>
      <p:pic>
        <p:nvPicPr>
          <p:cNvPr id="13" name="Picture 12">
            <a:extLst>
              <a:ext uri="{FF2B5EF4-FFF2-40B4-BE49-F238E27FC236}">
                <a16:creationId xmlns:a16="http://schemas.microsoft.com/office/drawing/2014/main" id="{DC6F57CA-5331-4A41-9672-FB248A749D2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0821" y="4869814"/>
            <a:ext cx="5954619" cy="1474929"/>
          </a:xfrm>
          <a:prstGeom prst="rect">
            <a:avLst/>
          </a:prstGeom>
        </p:spPr>
      </p:pic>
      <p:pic>
        <p:nvPicPr>
          <p:cNvPr id="15" name="Picture 14">
            <a:extLst>
              <a:ext uri="{FF2B5EF4-FFF2-40B4-BE49-F238E27FC236}">
                <a16:creationId xmlns:a16="http://schemas.microsoft.com/office/drawing/2014/main" id="{7A4D0E87-FF65-44E8-9D00-BE13618862D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16349" y="776920"/>
            <a:ext cx="2779655" cy="416205"/>
          </a:xfrm>
          <a:prstGeom prst="rect">
            <a:avLst/>
          </a:prstGeom>
        </p:spPr>
      </p:pic>
    </p:spTree>
    <p:extLst>
      <p:ext uri="{BB962C8B-B14F-4D97-AF65-F5344CB8AC3E}">
        <p14:creationId xmlns:p14="http://schemas.microsoft.com/office/powerpoint/2010/main" val="30462363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2_Section_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511A6B9-8A2F-48DE-AEBE-F6B5E7C741AA}"/>
              </a:ext>
            </a:extLst>
          </p:cNvPr>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a:ext>
              </a:extLst>
            </a:blip>
            <a:srcRect/>
            <a:stretch>
              <a:fillRect l="3366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764" tIns="45719" rIns="90764" bIns="45719" rtlCol="0" anchor="ctr"/>
          <a:lstStyle/>
          <a:p>
            <a:pPr algn="ctr" defTabSz="906716"/>
            <a:endParaRPr lang="en-IE" sz="1867" dirty="0">
              <a:solidFill>
                <a:prstClr val="white"/>
              </a:solidFill>
            </a:endParaRPr>
          </a:p>
        </p:txBody>
      </p:sp>
      <p:grpSp>
        <p:nvGrpSpPr>
          <p:cNvPr id="29" name="Group 28">
            <a:extLst>
              <a:ext uri="{FF2B5EF4-FFF2-40B4-BE49-F238E27FC236}">
                <a16:creationId xmlns:a16="http://schemas.microsoft.com/office/drawing/2014/main" id="{C990638E-F6C0-4F3D-BB3B-270CDDADEFC1}"/>
              </a:ext>
            </a:extLst>
          </p:cNvPr>
          <p:cNvGrpSpPr/>
          <p:nvPr userDrawn="1"/>
        </p:nvGrpSpPr>
        <p:grpSpPr>
          <a:xfrm>
            <a:off x="8" y="-14400"/>
            <a:ext cx="7393903" cy="6872399"/>
            <a:chOff x="0" y="-14402"/>
            <a:chExt cx="7393902" cy="6872399"/>
          </a:xfrm>
        </p:grpSpPr>
        <p:sp>
          <p:nvSpPr>
            <p:cNvPr id="25" name="Freeform: Shape 24">
              <a:extLst>
                <a:ext uri="{FF2B5EF4-FFF2-40B4-BE49-F238E27FC236}">
                  <a16:creationId xmlns:a16="http://schemas.microsoft.com/office/drawing/2014/main" id="{8B6C54B1-8540-47D3-92AC-A76649B85DAA}"/>
                </a:ext>
              </a:extLst>
            </p:cNvPr>
            <p:cNvSpPr/>
            <p:nvPr userDrawn="1"/>
          </p:nvSpPr>
          <p:spPr>
            <a:xfrm>
              <a:off x="0" y="135214"/>
              <a:ext cx="7393902" cy="6722783"/>
            </a:xfrm>
            <a:custGeom>
              <a:avLst/>
              <a:gdLst>
                <a:gd name="connsiteX0" fmla="*/ 0 w 7393902"/>
                <a:gd name="connsiteY0" fmla="*/ 0 h 6722783"/>
                <a:gd name="connsiteX1" fmla="*/ 7393902 w 7393902"/>
                <a:gd name="connsiteY1" fmla="*/ 0 h 6722783"/>
                <a:gd name="connsiteX2" fmla="*/ 4751114 w 7393902"/>
                <a:gd name="connsiteY2" fmla="*/ 6722783 h 6722783"/>
                <a:gd name="connsiteX3" fmla="*/ 0 w 7393902"/>
                <a:gd name="connsiteY3" fmla="*/ 6722783 h 6722783"/>
                <a:gd name="connsiteX4" fmla="*/ 0 w 7393902"/>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3902" h="6722783">
                  <a:moveTo>
                    <a:pt x="0" y="0"/>
                  </a:moveTo>
                  <a:lnTo>
                    <a:pt x="7393902" y="0"/>
                  </a:lnTo>
                  <a:lnTo>
                    <a:pt x="4751114"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sp>
          <p:nvSpPr>
            <p:cNvPr id="28" name="Flowchart: Data 27">
              <a:extLst>
                <a:ext uri="{FF2B5EF4-FFF2-40B4-BE49-F238E27FC236}">
                  <a16:creationId xmlns:a16="http://schemas.microsoft.com/office/drawing/2014/main" id="{C08A6CC9-1D80-4046-B789-0A04EB7EDC33}"/>
                </a:ext>
              </a:extLst>
            </p:cNvPr>
            <p:cNvSpPr/>
            <p:nvPr userDrawn="1"/>
          </p:nvSpPr>
          <p:spPr>
            <a:xfrm>
              <a:off x="0" y="-14402"/>
              <a:ext cx="7286251" cy="687239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709"/>
                <a:gd name="connsiteY0" fmla="*/ 10000 h 10000"/>
                <a:gd name="connsiteX1" fmla="*/ 2000 w 12709"/>
                <a:gd name="connsiteY1" fmla="*/ 0 h 10000"/>
                <a:gd name="connsiteX2" fmla="*/ 12709 w 12709"/>
                <a:gd name="connsiteY2" fmla="*/ 0 h 10000"/>
                <a:gd name="connsiteX3" fmla="*/ 8000 w 12709"/>
                <a:gd name="connsiteY3" fmla="*/ 10000 h 10000"/>
                <a:gd name="connsiteX4" fmla="*/ 0 w 12709"/>
                <a:gd name="connsiteY4" fmla="*/ 10000 h 10000"/>
                <a:gd name="connsiteX0" fmla="*/ 0 w 12709"/>
                <a:gd name="connsiteY0" fmla="*/ 10021 h 10021"/>
                <a:gd name="connsiteX1" fmla="*/ 0 w 12709"/>
                <a:gd name="connsiteY1" fmla="*/ 0 h 10021"/>
                <a:gd name="connsiteX2" fmla="*/ 12709 w 12709"/>
                <a:gd name="connsiteY2" fmla="*/ 21 h 10021"/>
                <a:gd name="connsiteX3" fmla="*/ 8000 w 12709"/>
                <a:gd name="connsiteY3" fmla="*/ 10021 h 10021"/>
                <a:gd name="connsiteX4" fmla="*/ 0 w 12709"/>
                <a:gd name="connsiteY4" fmla="*/ 10021 h 10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9" h="10021">
                  <a:moveTo>
                    <a:pt x="0" y="10021"/>
                  </a:moveTo>
                  <a:lnTo>
                    <a:pt x="0" y="0"/>
                  </a:lnTo>
                  <a:lnTo>
                    <a:pt x="12709" y="21"/>
                  </a:lnTo>
                  <a:lnTo>
                    <a:pt x="8000" y="10021"/>
                  </a:lnTo>
                  <a:lnTo>
                    <a:pt x="0" y="1002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grpSp>
      <p:sp>
        <p:nvSpPr>
          <p:cNvPr id="2" name="Title 1"/>
          <p:cNvSpPr>
            <a:spLocks noGrp="1"/>
          </p:cNvSpPr>
          <p:nvPr userDrawn="1">
            <p:ph type="ctrTitle"/>
          </p:nvPr>
        </p:nvSpPr>
        <p:spPr>
          <a:xfrm>
            <a:off x="596900" y="1140140"/>
            <a:ext cx="5346701" cy="1369983"/>
          </a:xfrm>
        </p:spPr>
        <p:txBody>
          <a:bodyPr anchor="b">
            <a:normAutofit/>
          </a:bodyPr>
          <a:lstStyle>
            <a:lvl1pPr algn="l">
              <a:defRPr sz="4400">
                <a:solidFill>
                  <a:schemeClr val="bg1"/>
                </a:solidFill>
                <a:latin typeface="Lato" panose="020F0502020204030203" pitchFamily="34" charset="0"/>
              </a:defRPr>
            </a:lvl1pPr>
          </a:lstStyle>
          <a:p>
            <a:r>
              <a:rPr lang="en-US" dirty="0"/>
              <a:t>Click to edit Master title style</a:t>
            </a:r>
          </a:p>
        </p:txBody>
      </p:sp>
      <p:sp>
        <p:nvSpPr>
          <p:cNvPr id="3" name="Subtitle 2"/>
          <p:cNvSpPr>
            <a:spLocks noGrp="1"/>
          </p:cNvSpPr>
          <p:nvPr userDrawn="1">
            <p:ph type="subTitle" idx="1"/>
          </p:nvPr>
        </p:nvSpPr>
        <p:spPr>
          <a:xfrm>
            <a:off x="596900" y="2689925"/>
            <a:ext cx="4371165" cy="1125127"/>
          </a:xfrm>
        </p:spPr>
        <p:txBody>
          <a:bodyPr/>
          <a:lstStyle>
            <a:lvl1pPr marL="0" indent="0" algn="l">
              <a:buNone/>
              <a:defRPr sz="2400">
                <a:solidFill>
                  <a:schemeClr val="bg1"/>
                </a:solidFill>
              </a:defRPr>
            </a:lvl1pPr>
            <a:lvl2pPr marL="453135" indent="0" algn="ctr">
              <a:buNone/>
              <a:defRPr sz="2000"/>
            </a:lvl2pPr>
            <a:lvl3pPr marL="906716" indent="0" algn="ctr">
              <a:buNone/>
              <a:defRPr sz="1867"/>
            </a:lvl3pPr>
            <a:lvl4pPr marL="1360075" indent="0" algn="ctr">
              <a:buNone/>
              <a:defRPr sz="1600"/>
            </a:lvl4pPr>
            <a:lvl5pPr marL="1813432" indent="0" algn="ctr">
              <a:buNone/>
              <a:defRPr sz="1600"/>
            </a:lvl5pPr>
            <a:lvl6pPr marL="2267014" indent="0" algn="ctr">
              <a:buNone/>
              <a:defRPr sz="1600"/>
            </a:lvl6pPr>
            <a:lvl7pPr marL="2720147" indent="0" algn="ctr">
              <a:buNone/>
              <a:defRPr sz="1600"/>
            </a:lvl7pPr>
            <a:lvl8pPr marL="3173283" indent="0" algn="ctr">
              <a:buNone/>
              <a:defRPr sz="1600"/>
            </a:lvl8pPr>
            <a:lvl9pPr marL="3626708"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0373CBC-645F-446F-B5CD-2F8A4C73B9EB}"/>
              </a:ext>
            </a:extLst>
          </p:cNvPr>
          <p:cNvCxnSpPr>
            <a:cxnSpLocks/>
          </p:cNvCxnSpPr>
          <p:nvPr userDrawn="1"/>
        </p:nvCxnSpPr>
        <p:spPr>
          <a:xfrm>
            <a:off x="707680" y="2538691"/>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E39BA51-5230-476A-9FE6-F7F460571E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41769" y="5762623"/>
            <a:ext cx="760719" cy="760719"/>
          </a:xfrm>
          <a:prstGeom prst="rect">
            <a:avLst/>
          </a:prstGeom>
        </p:spPr>
      </p:pic>
    </p:spTree>
    <p:extLst>
      <p:ext uri="{BB962C8B-B14F-4D97-AF65-F5344CB8AC3E}">
        <p14:creationId xmlns:p14="http://schemas.microsoft.com/office/powerpoint/2010/main" val="2810896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profile_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0FFA-0956-4A11-AE73-1B0D5E80A1F5}"/>
              </a:ext>
            </a:extLst>
          </p:cNvPr>
          <p:cNvSpPr>
            <a:spLocks noGrp="1"/>
          </p:cNvSpPr>
          <p:nvPr>
            <p:ph type="title"/>
          </p:nvPr>
        </p:nvSpPr>
        <p:spPr/>
        <p:txBody>
          <a:bodyPr/>
          <a:lstStyle>
            <a:lvl1pPr>
              <a:defRPr/>
            </a:lvl1pPr>
          </a:lstStyle>
          <a:p>
            <a:r>
              <a:rPr lang="en-US" smtClean="0"/>
              <a:t>Click to edit Master title style</a:t>
            </a:r>
            <a:endParaRPr lang="en-IE" dirty="0"/>
          </a:p>
        </p:txBody>
      </p:sp>
      <p:sp>
        <p:nvSpPr>
          <p:cNvPr id="5" name="Picture Placeholder 6">
            <a:extLst>
              <a:ext uri="{FF2B5EF4-FFF2-40B4-BE49-F238E27FC236}">
                <a16:creationId xmlns:a16="http://schemas.microsoft.com/office/drawing/2014/main" id="{FEF15716-FEB7-4B78-82C4-CAD0E6FB4816}"/>
              </a:ext>
            </a:extLst>
          </p:cNvPr>
          <p:cNvSpPr>
            <a:spLocks noGrp="1"/>
          </p:cNvSpPr>
          <p:nvPr>
            <p:ph type="pic" sz="quarter" idx="14" hasCustomPrompt="1"/>
          </p:nvPr>
        </p:nvSpPr>
        <p:spPr>
          <a:xfrm>
            <a:off x="574187" y="1907218"/>
            <a:ext cx="3127544" cy="1902772"/>
          </a:xfrm>
          <a:prstGeom prst="rect">
            <a:avLst/>
          </a:prstGeom>
          <a:solidFill>
            <a:schemeClr val="tx1">
              <a:lumMod val="50000"/>
              <a:lumOff val="50000"/>
            </a:schemeClr>
          </a:solidFill>
          <a:effectLst/>
          <a:scene3d>
            <a:camera prst="obliqueBottomLeft"/>
            <a:lightRig rig="threePt" dir="t"/>
          </a:scene3d>
        </p:spPr>
        <p:txBody>
          <a:bodyPr anchor="ctr"/>
          <a:lstStyle>
            <a:lvl1pPr marL="0" indent="0" algn="ctr">
              <a:buFont typeface="Arial" panose="020B0604020202020204" pitchFamily="34" charset="0"/>
              <a:buNone/>
              <a:defRPr baseline="0">
                <a:solidFill>
                  <a:srgbClr val="F2F2F2"/>
                </a:solidFill>
                <a:latin typeface="Arial" panose="020B0604020202020204" pitchFamily="34" charset="0"/>
              </a:defRPr>
            </a:lvl1pPr>
          </a:lstStyle>
          <a:p>
            <a:r>
              <a:rPr lang="en-ZA" dirty="0"/>
              <a:t>Insert Your Photo</a:t>
            </a:r>
          </a:p>
        </p:txBody>
      </p:sp>
      <p:sp>
        <p:nvSpPr>
          <p:cNvPr id="7" name="Text Placeholder 17">
            <a:extLst>
              <a:ext uri="{FF2B5EF4-FFF2-40B4-BE49-F238E27FC236}">
                <a16:creationId xmlns:a16="http://schemas.microsoft.com/office/drawing/2014/main" id="{7C601A8B-D5E4-4900-974A-07F0A31EFAA9}"/>
              </a:ext>
            </a:extLst>
          </p:cNvPr>
          <p:cNvSpPr>
            <a:spLocks noGrp="1"/>
          </p:cNvSpPr>
          <p:nvPr>
            <p:ph type="body" sz="quarter" idx="15" hasCustomPrompt="1"/>
          </p:nvPr>
        </p:nvSpPr>
        <p:spPr>
          <a:xfrm>
            <a:off x="574187" y="4034093"/>
            <a:ext cx="3127545" cy="338137"/>
          </a:xfrm>
          <a:prstGeom prst="rect">
            <a:avLst/>
          </a:prstGeom>
        </p:spPr>
        <p:txBody>
          <a:bodyPr anchor="ctr">
            <a:noAutofit/>
          </a:bodyPr>
          <a:lstStyle>
            <a:lvl1pPr marL="0" indent="0" algn="l">
              <a:buFont typeface="Arial" panose="020B0604020202020204" pitchFamily="34" charset="0"/>
              <a:buNone/>
              <a:defRPr sz="1800" b="1" baseline="0">
                <a:solidFill>
                  <a:srgbClr val="404040"/>
                </a:solidFill>
                <a:latin typeface="Arial" panose="020B0604020202020204" pitchFamily="34" charset="0"/>
              </a:defRPr>
            </a:lvl1pPr>
          </a:lstStyle>
          <a:p>
            <a:pPr lvl="0"/>
            <a:r>
              <a:rPr lang="en-US" dirty="0"/>
              <a:t>Full Name</a:t>
            </a:r>
            <a:endParaRPr lang="en-ZA" dirty="0"/>
          </a:p>
        </p:txBody>
      </p:sp>
      <p:sp>
        <p:nvSpPr>
          <p:cNvPr id="8" name="Text Placeholder 17">
            <a:extLst>
              <a:ext uri="{FF2B5EF4-FFF2-40B4-BE49-F238E27FC236}">
                <a16:creationId xmlns:a16="http://schemas.microsoft.com/office/drawing/2014/main" id="{80570701-D34C-45AE-9DC0-7F6C6AEBA81C}"/>
              </a:ext>
            </a:extLst>
          </p:cNvPr>
          <p:cNvSpPr>
            <a:spLocks noGrp="1"/>
          </p:cNvSpPr>
          <p:nvPr>
            <p:ph type="body" sz="quarter" idx="16" hasCustomPrompt="1"/>
          </p:nvPr>
        </p:nvSpPr>
        <p:spPr>
          <a:xfrm>
            <a:off x="574187" y="4524360"/>
            <a:ext cx="3127545" cy="254016"/>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Arial" panose="020B0604020202020204" pitchFamily="34" charset="0"/>
              </a:defRPr>
            </a:lvl1pPr>
          </a:lstStyle>
          <a:p>
            <a:pPr lvl="0"/>
            <a:r>
              <a:rPr lang="en-US" dirty="0"/>
              <a:t>Title</a:t>
            </a:r>
            <a:endParaRPr lang="en-ZA" dirty="0"/>
          </a:p>
        </p:txBody>
      </p:sp>
      <p:sp>
        <p:nvSpPr>
          <p:cNvPr id="9" name="Text Placeholder 3">
            <a:extLst>
              <a:ext uri="{FF2B5EF4-FFF2-40B4-BE49-F238E27FC236}">
                <a16:creationId xmlns:a16="http://schemas.microsoft.com/office/drawing/2014/main" id="{94FB61EB-80FB-4B94-8B1B-28E9DD0664D4}"/>
              </a:ext>
            </a:extLst>
          </p:cNvPr>
          <p:cNvSpPr>
            <a:spLocks noGrp="1"/>
          </p:cNvSpPr>
          <p:nvPr>
            <p:ph type="body" sz="quarter" idx="19" hasCustomPrompt="1"/>
          </p:nvPr>
        </p:nvSpPr>
        <p:spPr>
          <a:xfrm>
            <a:off x="4038600" y="1926420"/>
            <a:ext cx="7169977" cy="3410232"/>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600">
                <a:solidFill>
                  <a:srgbClr val="404040"/>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dirty="0" smtClean="0"/>
              <a:t>Insert text here. Use bio from ALG website or other marketing materials. Insert experience if appropriate.</a:t>
            </a:r>
            <a:endParaRPr lang="en-ZA" dirty="0" smtClean="0"/>
          </a:p>
        </p:txBody>
      </p:sp>
      <p:sp>
        <p:nvSpPr>
          <p:cNvPr id="11" name="Text Placeholder 17">
            <a:extLst>
              <a:ext uri="{FF2B5EF4-FFF2-40B4-BE49-F238E27FC236}">
                <a16:creationId xmlns:a16="http://schemas.microsoft.com/office/drawing/2014/main" id="{4E60C779-CDE1-47CE-ABFA-E7BF95270D6F}"/>
              </a:ext>
            </a:extLst>
          </p:cNvPr>
          <p:cNvSpPr>
            <a:spLocks noGrp="1"/>
          </p:cNvSpPr>
          <p:nvPr>
            <p:ph type="body" sz="quarter" idx="21"/>
          </p:nvPr>
        </p:nvSpPr>
        <p:spPr>
          <a:xfrm>
            <a:off x="574187" y="4803498"/>
            <a:ext cx="3127545" cy="254016"/>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Arial" panose="020B0604020202020204" pitchFamily="34" charset="0"/>
              </a:defRPr>
            </a:lvl1pPr>
          </a:lstStyle>
          <a:p>
            <a:pPr lvl="0"/>
            <a:r>
              <a:rPr lang="en-US" smtClean="0"/>
              <a:t>Edit Master text styles</a:t>
            </a:r>
          </a:p>
        </p:txBody>
      </p:sp>
      <p:sp>
        <p:nvSpPr>
          <p:cNvPr id="12" name="Text Placeholder 17">
            <a:extLst>
              <a:ext uri="{FF2B5EF4-FFF2-40B4-BE49-F238E27FC236}">
                <a16:creationId xmlns:a16="http://schemas.microsoft.com/office/drawing/2014/main" id="{1C242ABA-1C76-404A-AF72-AFCA6487CC1A}"/>
              </a:ext>
            </a:extLst>
          </p:cNvPr>
          <p:cNvSpPr>
            <a:spLocks noGrp="1"/>
          </p:cNvSpPr>
          <p:nvPr>
            <p:ph type="body" sz="quarter" idx="22"/>
          </p:nvPr>
        </p:nvSpPr>
        <p:spPr>
          <a:xfrm>
            <a:off x="574187" y="5082636"/>
            <a:ext cx="3127545" cy="254016"/>
          </a:xfrm>
          <a:prstGeom prst="rect">
            <a:avLst/>
          </a:prstGeom>
        </p:spPr>
        <p:txBody>
          <a:bodyPr tIns="0" anchor="ctr">
            <a:noAutofit/>
          </a:bodyPr>
          <a:lstStyle>
            <a:lvl1pPr marL="0" indent="0" algn="l">
              <a:buFont typeface="Arial" panose="020B0604020202020204" pitchFamily="34" charset="0"/>
              <a:buNone/>
              <a:defRPr sz="1600" baseline="0">
                <a:solidFill>
                  <a:srgbClr val="404040"/>
                </a:solidFill>
                <a:latin typeface="Arial" panose="020B0604020202020204" pitchFamily="34" charset="0"/>
              </a:defRPr>
            </a:lvl1pPr>
          </a:lstStyle>
          <a:p>
            <a:pPr lvl="0"/>
            <a:r>
              <a:rPr lang="en-US" smtClean="0"/>
              <a:t>Edit Master text styles</a:t>
            </a:r>
          </a:p>
        </p:txBody>
      </p:sp>
      <p:cxnSp>
        <p:nvCxnSpPr>
          <p:cNvPr id="14" name="Straight Connector 13">
            <a:extLst>
              <a:ext uri="{FF2B5EF4-FFF2-40B4-BE49-F238E27FC236}">
                <a16:creationId xmlns:a16="http://schemas.microsoft.com/office/drawing/2014/main" id="{0BFE2671-A39A-4FC5-9E88-6893ADD79B63}"/>
              </a:ext>
            </a:extLst>
          </p:cNvPr>
          <p:cNvCxnSpPr>
            <a:cxnSpLocks/>
          </p:cNvCxnSpPr>
          <p:nvPr userDrawn="1"/>
        </p:nvCxnSpPr>
        <p:spPr>
          <a:xfrm>
            <a:off x="689032" y="4382192"/>
            <a:ext cx="246564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8D0954-27E6-4410-A7F1-8F944D5188F5}"/>
              </a:ext>
            </a:extLst>
          </p:cNvPr>
          <p:cNvCxnSpPr>
            <a:cxnSpLocks/>
          </p:cNvCxnSpPr>
          <p:nvPr userDrawn="1"/>
        </p:nvCxnSpPr>
        <p:spPr>
          <a:xfrm>
            <a:off x="582352" y="1076762"/>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5675AA8-0DCE-43EC-810D-87EB0FEB6AAC}"/>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40A429FB-C847-4BC5-916F-DAEF18A866BC}"/>
              </a:ext>
            </a:extLst>
          </p:cNvPr>
          <p:cNvSpPr>
            <a:spLocks noGrp="1"/>
          </p:cNvSpPr>
          <p:nvPr>
            <p:ph type="sldNum" sz="quarter" idx="4"/>
          </p:nvPr>
        </p:nvSpPr>
        <p:spPr>
          <a:xfrm>
            <a:off x="480231" y="6382858"/>
            <a:ext cx="517451" cy="220034"/>
          </a:xfrm>
          <a:prstGeom prst="rect">
            <a:avLst/>
          </a:prstGeom>
          <a:noFill/>
        </p:spPr>
        <p:txBody>
          <a:bodyPr vert="horz" lIns="91440" tIns="45720" rIns="91440" bIns="45720" rtlCol="0" anchor="ctr"/>
          <a:lstStyle>
            <a:lvl1pPr algn="l">
              <a:defRPr sz="1400" b="0">
                <a:solidFill>
                  <a:schemeClr val="accent4"/>
                </a:solidFill>
                <a:latin typeface="Arial" panose="020B0604020202020204" pitchFamily="34" charset="0"/>
                <a:ea typeface="Lato" panose="020F0502020204030203" pitchFamily="34" charset="0"/>
                <a:cs typeface="Arial" panose="020B0604020202020204" pitchFamily="34" charset="0"/>
              </a:defRPr>
            </a:lvl1pPr>
          </a:lstStyle>
          <a:p>
            <a:fld id="{9C432190-490B-4C17-B0BB-A0A103F364BF}" type="slidenum">
              <a:rPr lang="en-US" smtClean="0"/>
              <a:pPr/>
              <a:t>‹#›</a:t>
            </a:fld>
            <a:endParaRPr lang="en-US" dirty="0"/>
          </a:p>
        </p:txBody>
      </p:sp>
    </p:spTree>
    <p:extLst>
      <p:ext uri="{BB962C8B-B14F-4D97-AF65-F5344CB8AC3E}">
        <p14:creationId xmlns:p14="http://schemas.microsoft.com/office/powerpoint/2010/main" val="1168377426"/>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3_Section_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511A6B9-8A2F-48DE-AEBE-F6B5E7C741AA}"/>
              </a:ext>
            </a:extLst>
          </p:cNvPr>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a:ext>
              </a:extLst>
            </a:blip>
            <a:srcRect/>
            <a:stretch>
              <a:fillRect l="262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764" tIns="45719" rIns="90764" bIns="45719" rtlCol="0" anchor="ctr"/>
          <a:lstStyle/>
          <a:p>
            <a:pPr algn="ctr" defTabSz="906716"/>
            <a:endParaRPr lang="en-IE" sz="1867" dirty="0">
              <a:solidFill>
                <a:prstClr val="white"/>
              </a:solidFill>
            </a:endParaRPr>
          </a:p>
        </p:txBody>
      </p:sp>
      <p:grpSp>
        <p:nvGrpSpPr>
          <p:cNvPr id="29" name="Group 28">
            <a:extLst>
              <a:ext uri="{FF2B5EF4-FFF2-40B4-BE49-F238E27FC236}">
                <a16:creationId xmlns:a16="http://schemas.microsoft.com/office/drawing/2014/main" id="{C990638E-F6C0-4F3D-BB3B-270CDDADEFC1}"/>
              </a:ext>
            </a:extLst>
          </p:cNvPr>
          <p:cNvGrpSpPr/>
          <p:nvPr userDrawn="1"/>
        </p:nvGrpSpPr>
        <p:grpSpPr>
          <a:xfrm>
            <a:off x="8" y="-14400"/>
            <a:ext cx="7393903" cy="6872399"/>
            <a:chOff x="0" y="-14402"/>
            <a:chExt cx="7393902" cy="6872399"/>
          </a:xfrm>
        </p:grpSpPr>
        <p:sp>
          <p:nvSpPr>
            <p:cNvPr id="25" name="Freeform: Shape 24">
              <a:extLst>
                <a:ext uri="{FF2B5EF4-FFF2-40B4-BE49-F238E27FC236}">
                  <a16:creationId xmlns:a16="http://schemas.microsoft.com/office/drawing/2014/main" id="{8B6C54B1-8540-47D3-92AC-A76649B85DAA}"/>
                </a:ext>
              </a:extLst>
            </p:cNvPr>
            <p:cNvSpPr/>
            <p:nvPr userDrawn="1"/>
          </p:nvSpPr>
          <p:spPr>
            <a:xfrm>
              <a:off x="0" y="135214"/>
              <a:ext cx="7393902" cy="6722783"/>
            </a:xfrm>
            <a:custGeom>
              <a:avLst/>
              <a:gdLst>
                <a:gd name="connsiteX0" fmla="*/ 0 w 7393902"/>
                <a:gd name="connsiteY0" fmla="*/ 0 h 6722783"/>
                <a:gd name="connsiteX1" fmla="*/ 7393902 w 7393902"/>
                <a:gd name="connsiteY1" fmla="*/ 0 h 6722783"/>
                <a:gd name="connsiteX2" fmla="*/ 4751114 w 7393902"/>
                <a:gd name="connsiteY2" fmla="*/ 6722783 h 6722783"/>
                <a:gd name="connsiteX3" fmla="*/ 0 w 7393902"/>
                <a:gd name="connsiteY3" fmla="*/ 6722783 h 6722783"/>
                <a:gd name="connsiteX4" fmla="*/ 0 w 7393902"/>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3902" h="6722783">
                  <a:moveTo>
                    <a:pt x="0" y="0"/>
                  </a:moveTo>
                  <a:lnTo>
                    <a:pt x="7393902" y="0"/>
                  </a:lnTo>
                  <a:lnTo>
                    <a:pt x="4751114"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sp>
          <p:nvSpPr>
            <p:cNvPr id="28" name="Flowchart: Data 27">
              <a:extLst>
                <a:ext uri="{FF2B5EF4-FFF2-40B4-BE49-F238E27FC236}">
                  <a16:creationId xmlns:a16="http://schemas.microsoft.com/office/drawing/2014/main" id="{C08A6CC9-1D80-4046-B789-0A04EB7EDC33}"/>
                </a:ext>
              </a:extLst>
            </p:cNvPr>
            <p:cNvSpPr/>
            <p:nvPr userDrawn="1"/>
          </p:nvSpPr>
          <p:spPr>
            <a:xfrm>
              <a:off x="0" y="-14402"/>
              <a:ext cx="7286251" cy="687239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709"/>
                <a:gd name="connsiteY0" fmla="*/ 10000 h 10000"/>
                <a:gd name="connsiteX1" fmla="*/ 2000 w 12709"/>
                <a:gd name="connsiteY1" fmla="*/ 0 h 10000"/>
                <a:gd name="connsiteX2" fmla="*/ 12709 w 12709"/>
                <a:gd name="connsiteY2" fmla="*/ 0 h 10000"/>
                <a:gd name="connsiteX3" fmla="*/ 8000 w 12709"/>
                <a:gd name="connsiteY3" fmla="*/ 10000 h 10000"/>
                <a:gd name="connsiteX4" fmla="*/ 0 w 12709"/>
                <a:gd name="connsiteY4" fmla="*/ 10000 h 10000"/>
                <a:gd name="connsiteX0" fmla="*/ 0 w 12709"/>
                <a:gd name="connsiteY0" fmla="*/ 10021 h 10021"/>
                <a:gd name="connsiteX1" fmla="*/ 0 w 12709"/>
                <a:gd name="connsiteY1" fmla="*/ 0 h 10021"/>
                <a:gd name="connsiteX2" fmla="*/ 12709 w 12709"/>
                <a:gd name="connsiteY2" fmla="*/ 21 h 10021"/>
                <a:gd name="connsiteX3" fmla="*/ 8000 w 12709"/>
                <a:gd name="connsiteY3" fmla="*/ 10021 h 10021"/>
                <a:gd name="connsiteX4" fmla="*/ 0 w 12709"/>
                <a:gd name="connsiteY4" fmla="*/ 10021 h 10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9" h="10021">
                  <a:moveTo>
                    <a:pt x="0" y="10021"/>
                  </a:moveTo>
                  <a:lnTo>
                    <a:pt x="0" y="0"/>
                  </a:lnTo>
                  <a:lnTo>
                    <a:pt x="12709" y="21"/>
                  </a:lnTo>
                  <a:lnTo>
                    <a:pt x="8000" y="10021"/>
                  </a:lnTo>
                  <a:lnTo>
                    <a:pt x="0" y="1002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grpSp>
      <p:sp>
        <p:nvSpPr>
          <p:cNvPr id="2" name="Title 1"/>
          <p:cNvSpPr>
            <a:spLocks noGrp="1"/>
          </p:cNvSpPr>
          <p:nvPr userDrawn="1">
            <p:ph type="ctrTitle"/>
          </p:nvPr>
        </p:nvSpPr>
        <p:spPr>
          <a:xfrm>
            <a:off x="596900" y="1140140"/>
            <a:ext cx="5346701" cy="1369983"/>
          </a:xfrm>
        </p:spPr>
        <p:txBody>
          <a:bodyPr anchor="b">
            <a:normAutofit/>
          </a:bodyPr>
          <a:lstStyle>
            <a:lvl1pPr algn="l">
              <a:defRPr sz="4400">
                <a:solidFill>
                  <a:schemeClr val="bg1"/>
                </a:solidFill>
                <a:latin typeface="Lato" panose="020F0502020204030203" pitchFamily="34" charset="0"/>
              </a:defRPr>
            </a:lvl1pPr>
          </a:lstStyle>
          <a:p>
            <a:r>
              <a:rPr lang="en-US" dirty="0"/>
              <a:t>Click to edit Master title style</a:t>
            </a:r>
          </a:p>
        </p:txBody>
      </p:sp>
      <p:sp>
        <p:nvSpPr>
          <p:cNvPr id="3" name="Subtitle 2"/>
          <p:cNvSpPr>
            <a:spLocks noGrp="1"/>
          </p:cNvSpPr>
          <p:nvPr userDrawn="1">
            <p:ph type="subTitle" idx="1"/>
          </p:nvPr>
        </p:nvSpPr>
        <p:spPr>
          <a:xfrm>
            <a:off x="596900" y="2689925"/>
            <a:ext cx="4371165" cy="1125127"/>
          </a:xfrm>
        </p:spPr>
        <p:txBody>
          <a:bodyPr/>
          <a:lstStyle>
            <a:lvl1pPr marL="0" indent="0" algn="l">
              <a:buNone/>
              <a:defRPr sz="2400">
                <a:solidFill>
                  <a:schemeClr val="bg1"/>
                </a:solidFill>
              </a:defRPr>
            </a:lvl1pPr>
            <a:lvl2pPr marL="453135" indent="0" algn="ctr">
              <a:buNone/>
              <a:defRPr sz="2000"/>
            </a:lvl2pPr>
            <a:lvl3pPr marL="906716" indent="0" algn="ctr">
              <a:buNone/>
              <a:defRPr sz="1867"/>
            </a:lvl3pPr>
            <a:lvl4pPr marL="1360075" indent="0" algn="ctr">
              <a:buNone/>
              <a:defRPr sz="1600"/>
            </a:lvl4pPr>
            <a:lvl5pPr marL="1813432" indent="0" algn="ctr">
              <a:buNone/>
              <a:defRPr sz="1600"/>
            </a:lvl5pPr>
            <a:lvl6pPr marL="2267014" indent="0" algn="ctr">
              <a:buNone/>
              <a:defRPr sz="1600"/>
            </a:lvl6pPr>
            <a:lvl7pPr marL="2720147" indent="0" algn="ctr">
              <a:buNone/>
              <a:defRPr sz="1600"/>
            </a:lvl7pPr>
            <a:lvl8pPr marL="3173283" indent="0" algn="ctr">
              <a:buNone/>
              <a:defRPr sz="1600"/>
            </a:lvl8pPr>
            <a:lvl9pPr marL="3626708"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0373CBC-645F-446F-B5CD-2F8A4C73B9EB}"/>
              </a:ext>
            </a:extLst>
          </p:cNvPr>
          <p:cNvCxnSpPr>
            <a:cxnSpLocks/>
          </p:cNvCxnSpPr>
          <p:nvPr userDrawn="1"/>
        </p:nvCxnSpPr>
        <p:spPr>
          <a:xfrm>
            <a:off x="707680" y="2538691"/>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E39BA51-5230-476A-9FE6-F7F460571E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41769" y="5762623"/>
            <a:ext cx="760719" cy="760719"/>
          </a:xfrm>
          <a:prstGeom prst="rect">
            <a:avLst/>
          </a:prstGeom>
        </p:spPr>
      </p:pic>
    </p:spTree>
    <p:extLst>
      <p:ext uri="{BB962C8B-B14F-4D97-AF65-F5344CB8AC3E}">
        <p14:creationId xmlns:p14="http://schemas.microsoft.com/office/powerpoint/2010/main" val="18643968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4_Section_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511A6B9-8A2F-48DE-AEBE-F6B5E7C741AA}"/>
              </a:ext>
            </a:extLst>
          </p:cNvPr>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a:ext>
              </a:extLst>
            </a:blip>
            <a:srcRect/>
            <a:stretch>
              <a:fillRect l="262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764" tIns="45719" rIns="90764" bIns="45719" rtlCol="0" anchor="ctr"/>
          <a:lstStyle/>
          <a:p>
            <a:pPr algn="ctr" defTabSz="906716"/>
            <a:endParaRPr lang="en-IE" sz="1867" dirty="0">
              <a:solidFill>
                <a:prstClr val="white"/>
              </a:solidFill>
            </a:endParaRPr>
          </a:p>
        </p:txBody>
      </p:sp>
      <p:grpSp>
        <p:nvGrpSpPr>
          <p:cNvPr id="29" name="Group 28">
            <a:extLst>
              <a:ext uri="{FF2B5EF4-FFF2-40B4-BE49-F238E27FC236}">
                <a16:creationId xmlns:a16="http://schemas.microsoft.com/office/drawing/2014/main" id="{C990638E-F6C0-4F3D-BB3B-270CDDADEFC1}"/>
              </a:ext>
            </a:extLst>
          </p:cNvPr>
          <p:cNvGrpSpPr/>
          <p:nvPr userDrawn="1"/>
        </p:nvGrpSpPr>
        <p:grpSpPr>
          <a:xfrm>
            <a:off x="8" y="-14400"/>
            <a:ext cx="7393903" cy="6872399"/>
            <a:chOff x="0" y="-14402"/>
            <a:chExt cx="7393902" cy="6872399"/>
          </a:xfrm>
        </p:grpSpPr>
        <p:sp>
          <p:nvSpPr>
            <p:cNvPr id="25" name="Freeform: Shape 24">
              <a:extLst>
                <a:ext uri="{FF2B5EF4-FFF2-40B4-BE49-F238E27FC236}">
                  <a16:creationId xmlns:a16="http://schemas.microsoft.com/office/drawing/2014/main" id="{8B6C54B1-8540-47D3-92AC-A76649B85DAA}"/>
                </a:ext>
              </a:extLst>
            </p:cNvPr>
            <p:cNvSpPr/>
            <p:nvPr userDrawn="1"/>
          </p:nvSpPr>
          <p:spPr>
            <a:xfrm>
              <a:off x="0" y="135214"/>
              <a:ext cx="7393902" cy="6722783"/>
            </a:xfrm>
            <a:custGeom>
              <a:avLst/>
              <a:gdLst>
                <a:gd name="connsiteX0" fmla="*/ 0 w 7393902"/>
                <a:gd name="connsiteY0" fmla="*/ 0 h 6722783"/>
                <a:gd name="connsiteX1" fmla="*/ 7393902 w 7393902"/>
                <a:gd name="connsiteY1" fmla="*/ 0 h 6722783"/>
                <a:gd name="connsiteX2" fmla="*/ 4751114 w 7393902"/>
                <a:gd name="connsiteY2" fmla="*/ 6722783 h 6722783"/>
                <a:gd name="connsiteX3" fmla="*/ 0 w 7393902"/>
                <a:gd name="connsiteY3" fmla="*/ 6722783 h 6722783"/>
                <a:gd name="connsiteX4" fmla="*/ 0 w 7393902"/>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3902" h="6722783">
                  <a:moveTo>
                    <a:pt x="0" y="0"/>
                  </a:moveTo>
                  <a:lnTo>
                    <a:pt x="7393902" y="0"/>
                  </a:lnTo>
                  <a:lnTo>
                    <a:pt x="4751114"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sp>
          <p:nvSpPr>
            <p:cNvPr id="28" name="Flowchart: Data 27">
              <a:extLst>
                <a:ext uri="{FF2B5EF4-FFF2-40B4-BE49-F238E27FC236}">
                  <a16:creationId xmlns:a16="http://schemas.microsoft.com/office/drawing/2014/main" id="{C08A6CC9-1D80-4046-B789-0A04EB7EDC33}"/>
                </a:ext>
              </a:extLst>
            </p:cNvPr>
            <p:cNvSpPr/>
            <p:nvPr userDrawn="1"/>
          </p:nvSpPr>
          <p:spPr>
            <a:xfrm>
              <a:off x="0" y="-14402"/>
              <a:ext cx="7286251" cy="687239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709"/>
                <a:gd name="connsiteY0" fmla="*/ 10000 h 10000"/>
                <a:gd name="connsiteX1" fmla="*/ 2000 w 12709"/>
                <a:gd name="connsiteY1" fmla="*/ 0 h 10000"/>
                <a:gd name="connsiteX2" fmla="*/ 12709 w 12709"/>
                <a:gd name="connsiteY2" fmla="*/ 0 h 10000"/>
                <a:gd name="connsiteX3" fmla="*/ 8000 w 12709"/>
                <a:gd name="connsiteY3" fmla="*/ 10000 h 10000"/>
                <a:gd name="connsiteX4" fmla="*/ 0 w 12709"/>
                <a:gd name="connsiteY4" fmla="*/ 10000 h 10000"/>
                <a:gd name="connsiteX0" fmla="*/ 0 w 12709"/>
                <a:gd name="connsiteY0" fmla="*/ 10021 h 10021"/>
                <a:gd name="connsiteX1" fmla="*/ 0 w 12709"/>
                <a:gd name="connsiteY1" fmla="*/ 0 h 10021"/>
                <a:gd name="connsiteX2" fmla="*/ 12709 w 12709"/>
                <a:gd name="connsiteY2" fmla="*/ 21 h 10021"/>
                <a:gd name="connsiteX3" fmla="*/ 8000 w 12709"/>
                <a:gd name="connsiteY3" fmla="*/ 10021 h 10021"/>
                <a:gd name="connsiteX4" fmla="*/ 0 w 12709"/>
                <a:gd name="connsiteY4" fmla="*/ 10021 h 10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9" h="10021">
                  <a:moveTo>
                    <a:pt x="0" y="10021"/>
                  </a:moveTo>
                  <a:lnTo>
                    <a:pt x="0" y="0"/>
                  </a:lnTo>
                  <a:lnTo>
                    <a:pt x="12709" y="21"/>
                  </a:lnTo>
                  <a:lnTo>
                    <a:pt x="8000" y="10021"/>
                  </a:lnTo>
                  <a:lnTo>
                    <a:pt x="0" y="1002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grpSp>
      <p:sp>
        <p:nvSpPr>
          <p:cNvPr id="2" name="Title 1"/>
          <p:cNvSpPr>
            <a:spLocks noGrp="1"/>
          </p:cNvSpPr>
          <p:nvPr userDrawn="1">
            <p:ph type="ctrTitle"/>
          </p:nvPr>
        </p:nvSpPr>
        <p:spPr>
          <a:xfrm>
            <a:off x="596900" y="1140140"/>
            <a:ext cx="5346701" cy="1369983"/>
          </a:xfrm>
        </p:spPr>
        <p:txBody>
          <a:bodyPr anchor="b">
            <a:normAutofit/>
          </a:bodyPr>
          <a:lstStyle>
            <a:lvl1pPr algn="l">
              <a:defRPr sz="4400">
                <a:solidFill>
                  <a:schemeClr val="bg1"/>
                </a:solidFill>
                <a:latin typeface="Lato" panose="020F0502020204030203" pitchFamily="34" charset="0"/>
              </a:defRPr>
            </a:lvl1pPr>
          </a:lstStyle>
          <a:p>
            <a:r>
              <a:rPr lang="en-US" dirty="0"/>
              <a:t>Click to edit Master title style</a:t>
            </a:r>
          </a:p>
        </p:txBody>
      </p:sp>
      <p:sp>
        <p:nvSpPr>
          <p:cNvPr id="3" name="Subtitle 2"/>
          <p:cNvSpPr>
            <a:spLocks noGrp="1"/>
          </p:cNvSpPr>
          <p:nvPr userDrawn="1">
            <p:ph type="subTitle" idx="1"/>
          </p:nvPr>
        </p:nvSpPr>
        <p:spPr>
          <a:xfrm>
            <a:off x="596900" y="2689925"/>
            <a:ext cx="4371165" cy="1125127"/>
          </a:xfrm>
        </p:spPr>
        <p:txBody>
          <a:bodyPr/>
          <a:lstStyle>
            <a:lvl1pPr marL="0" indent="0" algn="l">
              <a:buNone/>
              <a:defRPr sz="2400">
                <a:solidFill>
                  <a:schemeClr val="bg1"/>
                </a:solidFill>
              </a:defRPr>
            </a:lvl1pPr>
            <a:lvl2pPr marL="453135" indent="0" algn="ctr">
              <a:buNone/>
              <a:defRPr sz="2000"/>
            </a:lvl2pPr>
            <a:lvl3pPr marL="906716" indent="0" algn="ctr">
              <a:buNone/>
              <a:defRPr sz="1867"/>
            </a:lvl3pPr>
            <a:lvl4pPr marL="1360075" indent="0" algn="ctr">
              <a:buNone/>
              <a:defRPr sz="1600"/>
            </a:lvl4pPr>
            <a:lvl5pPr marL="1813432" indent="0" algn="ctr">
              <a:buNone/>
              <a:defRPr sz="1600"/>
            </a:lvl5pPr>
            <a:lvl6pPr marL="2267014" indent="0" algn="ctr">
              <a:buNone/>
              <a:defRPr sz="1600"/>
            </a:lvl6pPr>
            <a:lvl7pPr marL="2720147" indent="0" algn="ctr">
              <a:buNone/>
              <a:defRPr sz="1600"/>
            </a:lvl7pPr>
            <a:lvl8pPr marL="3173283" indent="0" algn="ctr">
              <a:buNone/>
              <a:defRPr sz="1600"/>
            </a:lvl8pPr>
            <a:lvl9pPr marL="3626708"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0373CBC-645F-446F-B5CD-2F8A4C73B9EB}"/>
              </a:ext>
            </a:extLst>
          </p:cNvPr>
          <p:cNvCxnSpPr>
            <a:cxnSpLocks/>
          </p:cNvCxnSpPr>
          <p:nvPr userDrawn="1"/>
        </p:nvCxnSpPr>
        <p:spPr>
          <a:xfrm>
            <a:off x="707680" y="2538691"/>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E39BA51-5230-476A-9FE6-F7F460571E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41769" y="5762623"/>
            <a:ext cx="760719" cy="760719"/>
          </a:xfrm>
          <a:prstGeom prst="rect">
            <a:avLst/>
          </a:prstGeom>
        </p:spPr>
      </p:pic>
    </p:spTree>
    <p:extLst>
      <p:ext uri="{BB962C8B-B14F-4D97-AF65-F5344CB8AC3E}">
        <p14:creationId xmlns:p14="http://schemas.microsoft.com/office/powerpoint/2010/main" val="35606070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5_Section_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511A6B9-8A2F-48DE-AEBE-F6B5E7C741AA}"/>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764" tIns="45719" rIns="90764" bIns="45719" rtlCol="0" anchor="ctr"/>
          <a:lstStyle/>
          <a:p>
            <a:pPr algn="ctr" defTabSz="906716"/>
            <a:endParaRPr lang="en-IE" sz="1867" dirty="0">
              <a:solidFill>
                <a:prstClr val="white"/>
              </a:solidFill>
            </a:endParaRPr>
          </a:p>
        </p:txBody>
      </p:sp>
      <p:grpSp>
        <p:nvGrpSpPr>
          <p:cNvPr id="29" name="Group 28">
            <a:extLst>
              <a:ext uri="{FF2B5EF4-FFF2-40B4-BE49-F238E27FC236}">
                <a16:creationId xmlns:a16="http://schemas.microsoft.com/office/drawing/2014/main" id="{C990638E-F6C0-4F3D-BB3B-270CDDADEFC1}"/>
              </a:ext>
            </a:extLst>
          </p:cNvPr>
          <p:cNvGrpSpPr/>
          <p:nvPr userDrawn="1"/>
        </p:nvGrpSpPr>
        <p:grpSpPr>
          <a:xfrm>
            <a:off x="8" y="-14400"/>
            <a:ext cx="7393903" cy="6872399"/>
            <a:chOff x="0" y="-14402"/>
            <a:chExt cx="7393902" cy="6872399"/>
          </a:xfrm>
        </p:grpSpPr>
        <p:sp>
          <p:nvSpPr>
            <p:cNvPr id="25" name="Freeform: Shape 24">
              <a:extLst>
                <a:ext uri="{FF2B5EF4-FFF2-40B4-BE49-F238E27FC236}">
                  <a16:creationId xmlns:a16="http://schemas.microsoft.com/office/drawing/2014/main" id="{8B6C54B1-8540-47D3-92AC-A76649B85DAA}"/>
                </a:ext>
              </a:extLst>
            </p:cNvPr>
            <p:cNvSpPr/>
            <p:nvPr userDrawn="1"/>
          </p:nvSpPr>
          <p:spPr>
            <a:xfrm>
              <a:off x="0" y="135214"/>
              <a:ext cx="7393902" cy="6722783"/>
            </a:xfrm>
            <a:custGeom>
              <a:avLst/>
              <a:gdLst>
                <a:gd name="connsiteX0" fmla="*/ 0 w 7393902"/>
                <a:gd name="connsiteY0" fmla="*/ 0 h 6722783"/>
                <a:gd name="connsiteX1" fmla="*/ 7393902 w 7393902"/>
                <a:gd name="connsiteY1" fmla="*/ 0 h 6722783"/>
                <a:gd name="connsiteX2" fmla="*/ 4751114 w 7393902"/>
                <a:gd name="connsiteY2" fmla="*/ 6722783 h 6722783"/>
                <a:gd name="connsiteX3" fmla="*/ 0 w 7393902"/>
                <a:gd name="connsiteY3" fmla="*/ 6722783 h 6722783"/>
                <a:gd name="connsiteX4" fmla="*/ 0 w 7393902"/>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3902" h="6722783">
                  <a:moveTo>
                    <a:pt x="0" y="0"/>
                  </a:moveTo>
                  <a:lnTo>
                    <a:pt x="7393902" y="0"/>
                  </a:lnTo>
                  <a:lnTo>
                    <a:pt x="4751114"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sp>
          <p:nvSpPr>
            <p:cNvPr id="28" name="Flowchart: Data 27">
              <a:extLst>
                <a:ext uri="{FF2B5EF4-FFF2-40B4-BE49-F238E27FC236}">
                  <a16:creationId xmlns:a16="http://schemas.microsoft.com/office/drawing/2014/main" id="{C08A6CC9-1D80-4046-B789-0A04EB7EDC33}"/>
                </a:ext>
              </a:extLst>
            </p:cNvPr>
            <p:cNvSpPr/>
            <p:nvPr userDrawn="1"/>
          </p:nvSpPr>
          <p:spPr>
            <a:xfrm>
              <a:off x="0" y="-14402"/>
              <a:ext cx="7286251" cy="687239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709"/>
                <a:gd name="connsiteY0" fmla="*/ 10000 h 10000"/>
                <a:gd name="connsiteX1" fmla="*/ 2000 w 12709"/>
                <a:gd name="connsiteY1" fmla="*/ 0 h 10000"/>
                <a:gd name="connsiteX2" fmla="*/ 12709 w 12709"/>
                <a:gd name="connsiteY2" fmla="*/ 0 h 10000"/>
                <a:gd name="connsiteX3" fmla="*/ 8000 w 12709"/>
                <a:gd name="connsiteY3" fmla="*/ 10000 h 10000"/>
                <a:gd name="connsiteX4" fmla="*/ 0 w 12709"/>
                <a:gd name="connsiteY4" fmla="*/ 10000 h 10000"/>
                <a:gd name="connsiteX0" fmla="*/ 0 w 12709"/>
                <a:gd name="connsiteY0" fmla="*/ 10021 h 10021"/>
                <a:gd name="connsiteX1" fmla="*/ 0 w 12709"/>
                <a:gd name="connsiteY1" fmla="*/ 0 h 10021"/>
                <a:gd name="connsiteX2" fmla="*/ 12709 w 12709"/>
                <a:gd name="connsiteY2" fmla="*/ 21 h 10021"/>
                <a:gd name="connsiteX3" fmla="*/ 8000 w 12709"/>
                <a:gd name="connsiteY3" fmla="*/ 10021 h 10021"/>
                <a:gd name="connsiteX4" fmla="*/ 0 w 12709"/>
                <a:gd name="connsiteY4" fmla="*/ 10021 h 10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9" h="10021">
                  <a:moveTo>
                    <a:pt x="0" y="10021"/>
                  </a:moveTo>
                  <a:lnTo>
                    <a:pt x="0" y="0"/>
                  </a:lnTo>
                  <a:lnTo>
                    <a:pt x="12709" y="21"/>
                  </a:lnTo>
                  <a:lnTo>
                    <a:pt x="8000" y="10021"/>
                  </a:lnTo>
                  <a:lnTo>
                    <a:pt x="0" y="1002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grpSp>
      <p:sp>
        <p:nvSpPr>
          <p:cNvPr id="2" name="Title 1"/>
          <p:cNvSpPr>
            <a:spLocks noGrp="1"/>
          </p:cNvSpPr>
          <p:nvPr userDrawn="1">
            <p:ph type="ctrTitle"/>
          </p:nvPr>
        </p:nvSpPr>
        <p:spPr>
          <a:xfrm>
            <a:off x="596900" y="1140140"/>
            <a:ext cx="5346701" cy="1369983"/>
          </a:xfrm>
        </p:spPr>
        <p:txBody>
          <a:bodyPr anchor="b">
            <a:normAutofit/>
          </a:bodyPr>
          <a:lstStyle>
            <a:lvl1pPr algn="l">
              <a:defRPr sz="4400">
                <a:solidFill>
                  <a:schemeClr val="bg1"/>
                </a:solidFill>
                <a:latin typeface="Lato" panose="020F0502020204030203" pitchFamily="34" charset="0"/>
              </a:defRPr>
            </a:lvl1pPr>
          </a:lstStyle>
          <a:p>
            <a:r>
              <a:rPr lang="en-US" dirty="0"/>
              <a:t>Click to edit Master title style</a:t>
            </a:r>
          </a:p>
        </p:txBody>
      </p:sp>
      <p:sp>
        <p:nvSpPr>
          <p:cNvPr id="3" name="Subtitle 2"/>
          <p:cNvSpPr>
            <a:spLocks noGrp="1"/>
          </p:cNvSpPr>
          <p:nvPr userDrawn="1">
            <p:ph type="subTitle" idx="1"/>
          </p:nvPr>
        </p:nvSpPr>
        <p:spPr>
          <a:xfrm>
            <a:off x="596900" y="2689925"/>
            <a:ext cx="4371165" cy="1125127"/>
          </a:xfrm>
        </p:spPr>
        <p:txBody>
          <a:bodyPr/>
          <a:lstStyle>
            <a:lvl1pPr marL="0" indent="0" algn="l">
              <a:buNone/>
              <a:defRPr sz="2400">
                <a:solidFill>
                  <a:schemeClr val="bg1"/>
                </a:solidFill>
              </a:defRPr>
            </a:lvl1pPr>
            <a:lvl2pPr marL="453135" indent="0" algn="ctr">
              <a:buNone/>
              <a:defRPr sz="2000"/>
            </a:lvl2pPr>
            <a:lvl3pPr marL="906716" indent="0" algn="ctr">
              <a:buNone/>
              <a:defRPr sz="1867"/>
            </a:lvl3pPr>
            <a:lvl4pPr marL="1360075" indent="0" algn="ctr">
              <a:buNone/>
              <a:defRPr sz="1600"/>
            </a:lvl4pPr>
            <a:lvl5pPr marL="1813432" indent="0" algn="ctr">
              <a:buNone/>
              <a:defRPr sz="1600"/>
            </a:lvl5pPr>
            <a:lvl6pPr marL="2267014" indent="0" algn="ctr">
              <a:buNone/>
              <a:defRPr sz="1600"/>
            </a:lvl6pPr>
            <a:lvl7pPr marL="2720147" indent="0" algn="ctr">
              <a:buNone/>
              <a:defRPr sz="1600"/>
            </a:lvl7pPr>
            <a:lvl8pPr marL="3173283" indent="0" algn="ctr">
              <a:buNone/>
              <a:defRPr sz="1600"/>
            </a:lvl8pPr>
            <a:lvl9pPr marL="3626708"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0373CBC-645F-446F-B5CD-2F8A4C73B9EB}"/>
              </a:ext>
            </a:extLst>
          </p:cNvPr>
          <p:cNvCxnSpPr>
            <a:cxnSpLocks/>
          </p:cNvCxnSpPr>
          <p:nvPr userDrawn="1"/>
        </p:nvCxnSpPr>
        <p:spPr>
          <a:xfrm>
            <a:off x="707680" y="2538691"/>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E39BA51-5230-476A-9FE6-F7F460571E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41769" y="5762623"/>
            <a:ext cx="760719" cy="760719"/>
          </a:xfrm>
          <a:prstGeom prst="rect">
            <a:avLst/>
          </a:prstGeom>
        </p:spPr>
      </p:pic>
    </p:spTree>
    <p:extLst>
      <p:ext uri="{BB962C8B-B14F-4D97-AF65-F5344CB8AC3E}">
        <p14:creationId xmlns:p14="http://schemas.microsoft.com/office/powerpoint/2010/main" val="23592155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6_Section_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511A6B9-8A2F-48DE-AEBE-F6B5E7C741AA}"/>
              </a:ext>
            </a:extLst>
          </p:cNvPr>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a:ext>
              </a:extLst>
            </a:blip>
            <a:srcRect/>
            <a:stretch>
              <a:fillRect l="262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764" tIns="45719" rIns="90764" bIns="45719" rtlCol="0" anchor="ctr"/>
          <a:lstStyle/>
          <a:p>
            <a:pPr algn="ctr" defTabSz="906716"/>
            <a:endParaRPr lang="en-IE" sz="1867" dirty="0">
              <a:solidFill>
                <a:prstClr val="white"/>
              </a:solidFill>
            </a:endParaRPr>
          </a:p>
        </p:txBody>
      </p:sp>
      <p:grpSp>
        <p:nvGrpSpPr>
          <p:cNvPr id="29" name="Group 28">
            <a:extLst>
              <a:ext uri="{FF2B5EF4-FFF2-40B4-BE49-F238E27FC236}">
                <a16:creationId xmlns:a16="http://schemas.microsoft.com/office/drawing/2014/main" id="{C990638E-F6C0-4F3D-BB3B-270CDDADEFC1}"/>
              </a:ext>
            </a:extLst>
          </p:cNvPr>
          <p:cNvGrpSpPr/>
          <p:nvPr userDrawn="1"/>
        </p:nvGrpSpPr>
        <p:grpSpPr>
          <a:xfrm>
            <a:off x="8" y="-14400"/>
            <a:ext cx="7393903" cy="6872399"/>
            <a:chOff x="0" y="-14402"/>
            <a:chExt cx="7393902" cy="6872399"/>
          </a:xfrm>
        </p:grpSpPr>
        <p:sp>
          <p:nvSpPr>
            <p:cNvPr id="25" name="Freeform: Shape 24">
              <a:extLst>
                <a:ext uri="{FF2B5EF4-FFF2-40B4-BE49-F238E27FC236}">
                  <a16:creationId xmlns:a16="http://schemas.microsoft.com/office/drawing/2014/main" id="{8B6C54B1-8540-47D3-92AC-A76649B85DAA}"/>
                </a:ext>
              </a:extLst>
            </p:cNvPr>
            <p:cNvSpPr/>
            <p:nvPr userDrawn="1"/>
          </p:nvSpPr>
          <p:spPr>
            <a:xfrm>
              <a:off x="0" y="135214"/>
              <a:ext cx="7393902" cy="6722783"/>
            </a:xfrm>
            <a:custGeom>
              <a:avLst/>
              <a:gdLst>
                <a:gd name="connsiteX0" fmla="*/ 0 w 7393902"/>
                <a:gd name="connsiteY0" fmla="*/ 0 h 6722783"/>
                <a:gd name="connsiteX1" fmla="*/ 7393902 w 7393902"/>
                <a:gd name="connsiteY1" fmla="*/ 0 h 6722783"/>
                <a:gd name="connsiteX2" fmla="*/ 4751114 w 7393902"/>
                <a:gd name="connsiteY2" fmla="*/ 6722783 h 6722783"/>
                <a:gd name="connsiteX3" fmla="*/ 0 w 7393902"/>
                <a:gd name="connsiteY3" fmla="*/ 6722783 h 6722783"/>
                <a:gd name="connsiteX4" fmla="*/ 0 w 7393902"/>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3902" h="6722783">
                  <a:moveTo>
                    <a:pt x="0" y="0"/>
                  </a:moveTo>
                  <a:lnTo>
                    <a:pt x="7393902" y="0"/>
                  </a:lnTo>
                  <a:lnTo>
                    <a:pt x="4751114"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sp>
          <p:nvSpPr>
            <p:cNvPr id="28" name="Flowchart: Data 27">
              <a:extLst>
                <a:ext uri="{FF2B5EF4-FFF2-40B4-BE49-F238E27FC236}">
                  <a16:creationId xmlns:a16="http://schemas.microsoft.com/office/drawing/2014/main" id="{C08A6CC9-1D80-4046-B789-0A04EB7EDC33}"/>
                </a:ext>
              </a:extLst>
            </p:cNvPr>
            <p:cNvSpPr/>
            <p:nvPr userDrawn="1"/>
          </p:nvSpPr>
          <p:spPr>
            <a:xfrm>
              <a:off x="0" y="-14402"/>
              <a:ext cx="7286251" cy="687239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709"/>
                <a:gd name="connsiteY0" fmla="*/ 10000 h 10000"/>
                <a:gd name="connsiteX1" fmla="*/ 2000 w 12709"/>
                <a:gd name="connsiteY1" fmla="*/ 0 h 10000"/>
                <a:gd name="connsiteX2" fmla="*/ 12709 w 12709"/>
                <a:gd name="connsiteY2" fmla="*/ 0 h 10000"/>
                <a:gd name="connsiteX3" fmla="*/ 8000 w 12709"/>
                <a:gd name="connsiteY3" fmla="*/ 10000 h 10000"/>
                <a:gd name="connsiteX4" fmla="*/ 0 w 12709"/>
                <a:gd name="connsiteY4" fmla="*/ 10000 h 10000"/>
                <a:gd name="connsiteX0" fmla="*/ 0 w 12709"/>
                <a:gd name="connsiteY0" fmla="*/ 10021 h 10021"/>
                <a:gd name="connsiteX1" fmla="*/ 0 w 12709"/>
                <a:gd name="connsiteY1" fmla="*/ 0 h 10021"/>
                <a:gd name="connsiteX2" fmla="*/ 12709 w 12709"/>
                <a:gd name="connsiteY2" fmla="*/ 21 h 10021"/>
                <a:gd name="connsiteX3" fmla="*/ 8000 w 12709"/>
                <a:gd name="connsiteY3" fmla="*/ 10021 h 10021"/>
                <a:gd name="connsiteX4" fmla="*/ 0 w 12709"/>
                <a:gd name="connsiteY4" fmla="*/ 10021 h 10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9" h="10021">
                  <a:moveTo>
                    <a:pt x="0" y="10021"/>
                  </a:moveTo>
                  <a:lnTo>
                    <a:pt x="0" y="0"/>
                  </a:lnTo>
                  <a:lnTo>
                    <a:pt x="12709" y="21"/>
                  </a:lnTo>
                  <a:lnTo>
                    <a:pt x="8000" y="10021"/>
                  </a:lnTo>
                  <a:lnTo>
                    <a:pt x="0" y="1002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grpSp>
      <p:sp>
        <p:nvSpPr>
          <p:cNvPr id="2" name="Title 1"/>
          <p:cNvSpPr>
            <a:spLocks noGrp="1"/>
          </p:cNvSpPr>
          <p:nvPr userDrawn="1">
            <p:ph type="ctrTitle"/>
          </p:nvPr>
        </p:nvSpPr>
        <p:spPr>
          <a:xfrm>
            <a:off x="596900" y="1140140"/>
            <a:ext cx="5346701" cy="1369983"/>
          </a:xfrm>
        </p:spPr>
        <p:txBody>
          <a:bodyPr anchor="b">
            <a:normAutofit/>
          </a:bodyPr>
          <a:lstStyle>
            <a:lvl1pPr algn="l">
              <a:defRPr sz="4400">
                <a:solidFill>
                  <a:schemeClr val="bg1"/>
                </a:solidFill>
                <a:latin typeface="Lato" panose="020F0502020204030203" pitchFamily="34" charset="0"/>
              </a:defRPr>
            </a:lvl1pPr>
          </a:lstStyle>
          <a:p>
            <a:r>
              <a:rPr lang="en-US" dirty="0"/>
              <a:t>Click to edit Master title style</a:t>
            </a:r>
          </a:p>
        </p:txBody>
      </p:sp>
      <p:sp>
        <p:nvSpPr>
          <p:cNvPr id="3" name="Subtitle 2"/>
          <p:cNvSpPr>
            <a:spLocks noGrp="1"/>
          </p:cNvSpPr>
          <p:nvPr userDrawn="1">
            <p:ph type="subTitle" idx="1"/>
          </p:nvPr>
        </p:nvSpPr>
        <p:spPr>
          <a:xfrm>
            <a:off x="596900" y="2689925"/>
            <a:ext cx="4371165" cy="1125127"/>
          </a:xfrm>
        </p:spPr>
        <p:txBody>
          <a:bodyPr/>
          <a:lstStyle>
            <a:lvl1pPr marL="0" indent="0" algn="l">
              <a:buNone/>
              <a:defRPr sz="2400">
                <a:solidFill>
                  <a:schemeClr val="bg1"/>
                </a:solidFill>
              </a:defRPr>
            </a:lvl1pPr>
            <a:lvl2pPr marL="453135" indent="0" algn="ctr">
              <a:buNone/>
              <a:defRPr sz="2000"/>
            </a:lvl2pPr>
            <a:lvl3pPr marL="906716" indent="0" algn="ctr">
              <a:buNone/>
              <a:defRPr sz="1867"/>
            </a:lvl3pPr>
            <a:lvl4pPr marL="1360075" indent="0" algn="ctr">
              <a:buNone/>
              <a:defRPr sz="1600"/>
            </a:lvl4pPr>
            <a:lvl5pPr marL="1813432" indent="0" algn="ctr">
              <a:buNone/>
              <a:defRPr sz="1600"/>
            </a:lvl5pPr>
            <a:lvl6pPr marL="2267014" indent="0" algn="ctr">
              <a:buNone/>
              <a:defRPr sz="1600"/>
            </a:lvl6pPr>
            <a:lvl7pPr marL="2720147" indent="0" algn="ctr">
              <a:buNone/>
              <a:defRPr sz="1600"/>
            </a:lvl7pPr>
            <a:lvl8pPr marL="3173283" indent="0" algn="ctr">
              <a:buNone/>
              <a:defRPr sz="1600"/>
            </a:lvl8pPr>
            <a:lvl9pPr marL="3626708"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0373CBC-645F-446F-B5CD-2F8A4C73B9EB}"/>
              </a:ext>
            </a:extLst>
          </p:cNvPr>
          <p:cNvCxnSpPr>
            <a:cxnSpLocks/>
          </p:cNvCxnSpPr>
          <p:nvPr userDrawn="1"/>
        </p:nvCxnSpPr>
        <p:spPr>
          <a:xfrm>
            <a:off x="707680" y="2538691"/>
            <a:ext cx="43711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E39BA51-5230-476A-9FE6-F7F460571E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41769" y="5762623"/>
            <a:ext cx="760719" cy="760719"/>
          </a:xfrm>
          <a:prstGeom prst="rect">
            <a:avLst/>
          </a:prstGeom>
        </p:spPr>
      </p:pic>
    </p:spTree>
    <p:extLst>
      <p:ext uri="{BB962C8B-B14F-4D97-AF65-F5344CB8AC3E}">
        <p14:creationId xmlns:p14="http://schemas.microsoft.com/office/powerpoint/2010/main" val="19803967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3589387A-7A7A-4A1D-835B-945059AC3C43}"/>
              </a:ext>
            </a:extLst>
          </p:cNvPr>
          <p:cNvSpPr>
            <a:spLocks noGrp="1"/>
          </p:cNvSpPr>
          <p:nvPr>
            <p:ph type="title"/>
          </p:nvPr>
        </p:nvSpPr>
        <p:spPr>
          <a:xfrm>
            <a:off x="480682" y="365577"/>
            <a:ext cx="11194319" cy="800287"/>
          </a:xfrm>
          <a:prstGeom prst="rect">
            <a:avLst/>
          </a:prstGeom>
        </p:spPr>
        <p:txBody>
          <a:bodyPr vert="horz" lIns="68073" tIns="34289" rIns="68073" bIns="34289" rtlCol="0" anchor="ctr">
            <a:normAutofit/>
          </a:bodyPr>
          <a:lstStyle/>
          <a:p>
            <a:r>
              <a:rPr lang="en-US" dirty="0"/>
              <a:t>Click to edit Master title style</a:t>
            </a:r>
          </a:p>
        </p:txBody>
      </p:sp>
      <p:sp>
        <p:nvSpPr>
          <p:cNvPr id="13" name="Text Placeholder 2">
            <a:extLst>
              <a:ext uri="{FF2B5EF4-FFF2-40B4-BE49-F238E27FC236}">
                <a16:creationId xmlns:a16="http://schemas.microsoft.com/office/drawing/2014/main" id="{E46B53C1-EB0B-41C7-AFA5-CDAF61312ECF}"/>
              </a:ext>
            </a:extLst>
          </p:cNvPr>
          <p:cNvSpPr>
            <a:spLocks noGrp="1"/>
          </p:cNvSpPr>
          <p:nvPr>
            <p:ph idx="1"/>
          </p:nvPr>
        </p:nvSpPr>
        <p:spPr>
          <a:xfrm>
            <a:off x="480682" y="1624559"/>
            <a:ext cx="11194319" cy="4456497"/>
          </a:xfrm>
          <a:prstGeom prst="rect">
            <a:avLst/>
          </a:prstGeom>
        </p:spPr>
        <p:txBody>
          <a:bodyPr vert="horz" lIns="68073" tIns="34289" rIns="68073" bIns="34289" rtlCol="0">
            <a:normAutofit/>
          </a:bodyPr>
          <a:lstStyle>
            <a:lvl1pPr marL="226792" indent="-226792">
              <a:buFont typeface="Wingdings" panose="05000000000000000000" pitchFamily="2" charset="2"/>
              <a:buChar char="§"/>
              <a:defRPr/>
            </a:lvl1pPr>
            <a:lvl3pPr marL="1133506" indent="-226792">
              <a:buFont typeface="Wingdings" panose="05000000000000000000" pitchFamily="2" charset="2"/>
              <a:buChar char="§"/>
              <a:defRPr/>
            </a:lvl3pPr>
            <a:lvl4pPr marL="1586640" indent="-226792">
              <a:buFont typeface="Wingdings" panose="05000000000000000000" pitchFamily="2" charset="2"/>
              <a:buChar char="§"/>
              <a:defRPr/>
            </a:lvl4pPr>
            <a:lvl5pPr marL="2039950" indent="-226792">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1F92FB5C-45C0-4695-A6D4-B3B77558E1DD}"/>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40A429FB-C847-4BC5-916F-DAEF18A866BC}"/>
              </a:ext>
            </a:extLst>
          </p:cNvPr>
          <p:cNvSpPr>
            <a:spLocks noGrp="1"/>
          </p:cNvSpPr>
          <p:nvPr>
            <p:ph type="sldNum" sz="quarter" idx="4"/>
          </p:nvPr>
        </p:nvSpPr>
        <p:spPr>
          <a:xfrm>
            <a:off x="480233" y="6382857"/>
            <a:ext cx="517451" cy="220035"/>
          </a:xfrm>
          <a:prstGeom prst="rect">
            <a:avLst/>
          </a:prstGeom>
          <a:noFill/>
        </p:spPr>
        <p:txBody>
          <a:bodyPr vert="horz" lIns="68073" tIns="34289" rIns="68073" bIns="34289" rtlCol="0" anchor="ctr"/>
          <a:lstStyle>
            <a:lvl1pPr algn="l">
              <a:defRPr sz="1467" b="0">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7" name="Straight Connector 6">
            <a:extLst>
              <a:ext uri="{FF2B5EF4-FFF2-40B4-BE49-F238E27FC236}">
                <a16:creationId xmlns:a16="http://schemas.microsoft.com/office/drawing/2014/main" id="{5889504B-ECD9-43AC-A334-40E732BD912A}"/>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394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itle and Content_2 colum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3589387A-7A7A-4A1D-835B-945059AC3C43}"/>
              </a:ext>
            </a:extLst>
          </p:cNvPr>
          <p:cNvSpPr>
            <a:spLocks noGrp="1"/>
          </p:cNvSpPr>
          <p:nvPr>
            <p:ph type="title"/>
          </p:nvPr>
        </p:nvSpPr>
        <p:spPr>
          <a:xfrm>
            <a:off x="480682" y="365577"/>
            <a:ext cx="11194319" cy="800287"/>
          </a:xfrm>
          <a:prstGeom prst="rect">
            <a:avLst/>
          </a:prstGeom>
        </p:spPr>
        <p:txBody>
          <a:bodyPr vert="horz" lIns="68073" tIns="34289" rIns="68073" bIns="34289" rtlCol="0" anchor="ctr">
            <a:normAutofit/>
          </a:bodyPr>
          <a:lstStyle/>
          <a:p>
            <a:r>
              <a:rPr lang="en-US" dirty="0"/>
              <a:t>Click to edit Master title style</a:t>
            </a:r>
          </a:p>
        </p:txBody>
      </p:sp>
      <p:sp>
        <p:nvSpPr>
          <p:cNvPr id="13" name="Text Placeholder 2">
            <a:extLst>
              <a:ext uri="{FF2B5EF4-FFF2-40B4-BE49-F238E27FC236}">
                <a16:creationId xmlns:a16="http://schemas.microsoft.com/office/drawing/2014/main" id="{E46B53C1-EB0B-41C7-AFA5-CDAF61312ECF}"/>
              </a:ext>
            </a:extLst>
          </p:cNvPr>
          <p:cNvSpPr>
            <a:spLocks noGrp="1"/>
          </p:cNvSpPr>
          <p:nvPr>
            <p:ph idx="1"/>
          </p:nvPr>
        </p:nvSpPr>
        <p:spPr>
          <a:xfrm>
            <a:off x="480364" y="1624559"/>
            <a:ext cx="5529871" cy="4456497"/>
          </a:xfrm>
          <a:prstGeom prst="rect">
            <a:avLst/>
          </a:prstGeom>
        </p:spPr>
        <p:txBody>
          <a:bodyPr vert="horz" lIns="68073" tIns="34289" rIns="68073" bIns="34289" rtlCol="0">
            <a:normAutofit/>
          </a:bodyPr>
          <a:lstStyle>
            <a:lvl1pPr marL="226792" indent="-226792">
              <a:buFont typeface="Wingdings" panose="05000000000000000000" pitchFamily="2" charset="2"/>
              <a:buChar char="§"/>
              <a:defRPr/>
            </a:lvl1pPr>
            <a:lvl3pPr marL="1133506" indent="-226792">
              <a:buFont typeface="Wingdings" panose="05000000000000000000" pitchFamily="2" charset="2"/>
              <a:buChar char="§"/>
              <a:defRPr/>
            </a:lvl3pPr>
            <a:lvl4pPr marL="1586640" indent="-226792">
              <a:buFont typeface="Wingdings" panose="05000000000000000000" pitchFamily="2" charset="2"/>
              <a:buChar char="§"/>
              <a:defRPr/>
            </a:lvl4pPr>
            <a:lvl5pPr marL="2039950" indent="-226792">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a:extLst>
              <a:ext uri="{FF2B5EF4-FFF2-40B4-BE49-F238E27FC236}">
                <a16:creationId xmlns:a16="http://schemas.microsoft.com/office/drawing/2014/main" id="{E3ED26FA-3605-4681-AFEF-7021ED0DF1D6}"/>
              </a:ext>
            </a:extLst>
          </p:cNvPr>
          <p:cNvSpPr>
            <a:spLocks noGrp="1"/>
          </p:cNvSpPr>
          <p:nvPr>
            <p:ph idx="10"/>
          </p:nvPr>
        </p:nvSpPr>
        <p:spPr>
          <a:xfrm>
            <a:off x="6145130" y="1624559"/>
            <a:ext cx="5529871" cy="4456497"/>
          </a:xfrm>
          <a:prstGeom prst="rect">
            <a:avLst/>
          </a:prstGeom>
        </p:spPr>
        <p:txBody>
          <a:bodyPr vert="horz" lIns="68073" tIns="34289" rIns="68073" bIns="34289" rtlCol="0">
            <a:normAutofit/>
          </a:bodyPr>
          <a:lstStyle>
            <a:lvl1pPr marL="226792" indent="-226792">
              <a:buFont typeface="Wingdings" panose="05000000000000000000" pitchFamily="2" charset="2"/>
              <a:buChar char="§"/>
              <a:defRPr/>
            </a:lvl1pPr>
            <a:lvl3pPr marL="1133506" indent="-226792">
              <a:buFont typeface="Wingdings" panose="05000000000000000000" pitchFamily="2" charset="2"/>
              <a:buChar char="§"/>
              <a:defRPr/>
            </a:lvl3pPr>
            <a:lvl4pPr marL="1586640" indent="-226792">
              <a:buFont typeface="Wingdings" panose="05000000000000000000" pitchFamily="2" charset="2"/>
              <a:buChar char="§"/>
              <a:defRPr/>
            </a:lvl4pPr>
            <a:lvl5pPr marL="2039950" indent="-226792">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697F499C-A29F-4E8F-B4DC-5AD7D5DAB432}"/>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4BE859F6-A229-45CD-AE1D-1E108D2D2B6C}"/>
              </a:ext>
            </a:extLst>
          </p:cNvPr>
          <p:cNvSpPr>
            <a:spLocks noGrp="1"/>
          </p:cNvSpPr>
          <p:nvPr>
            <p:ph type="sldNum" sz="quarter" idx="4"/>
          </p:nvPr>
        </p:nvSpPr>
        <p:spPr>
          <a:xfrm>
            <a:off x="480233" y="6382857"/>
            <a:ext cx="517451" cy="220035"/>
          </a:xfrm>
          <a:prstGeom prst="rect">
            <a:avLst/>
          </a:prstGeom>
          <a:noFill/>
        </p:spPr>
        <p:txBody>
          <a:bodyPr vert="horz" lIns="68073" tIns="34289" rIns="68073" bIns="34289" rtlCol="0" anchor="ctr"/>
          <a:lstStyle>
            <a:lvl1pPr algn="l">
              <a:defRPr sz="1467" b="0">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12" name="Straight Connector 11">
            <a:extLst>
              <a:ext uri="{FF2B5EF4-FFF2-40B4-BE49-F238E27FC236}">
                <a16:creationId xmlns:a16="http://schemas.microsoft.com/office/drawing/2014/main" id="{BAC014FA-A4FC-4729-B054-EA3DD4DC2E8E}"/>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26681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0FFA-0956-4A11-AE73-1B0D5E80A1F5}"/>
              </a:ext>
            </a:extLst>
          </p:cNvPr>
          <p:cNvSpPr>
            <a:spLocks noGrp="1"/>
          </p:cNvSpPr>
          <p:nvPr>
            <p:ph type="title"/>
          </p:nvPr>
        </p:nvSpPr>
        <p:spPr/>
        <p:txBody>
          <a:bodyPr/>
          <a:lstStyle/>
          <a:p>
            <a:r>
              <a:rPr lang="en-US"/>
              <a:t>Click to edit Master title style</a:t>
            </a:r>
            <a:endParaRPr lang="en-IE"/>
          </a:p>
        </p:txBody>
      </p:sp>
      <p:cxnSp>
        <p:nvCxnSpPr>
          <p:cNvPr id="5" name="Straight Connector 4">
            <a:extLst>
              <a:ext uri="{FF2B5EF4-FFF2-40B4-BE49-F238E27FC236}">
                <a16:creationId xmlns:a16="http://schemas.microsoft.com/office/drawing/2014/main" id="{2F0F501D-4E77-4896-8722-1F1A4B3F6B20}"/>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DCB58489-B1B7-4C04-B5AE-64FB110EF422}"/>
              </a:ext>
            </a:extLst>
          </p:cNvPr>
          <p:cNvSpPr>
            <a:spLocks noGrp="1"/>
          </p:cNvSpPr>
          <p:nvPr>
            <p:ph type="sldNum" sz="quarter" idx="4"/>
          </p:nvPr>
        </p:nvSpPr>
        <p:spPr>
          <a:xfrm>
            <a:off x="480233" y="6382857"/>
            <a:ext cx="517451" cy="220035"/>
          </a:xfrm>
          <a:prstGeom prst="rect">
            <a:avLst/>
          </a:prstGeom>
          <a:noFill/>
        </p:spPr>
        <p:txBody>
          <a:bodyPr vert="horz" lIns="68073" tIns="34289" rIns="68073" bIns="34289" rtlCol="0" anchor="ctr"/>
          <a:lstStyle>
            <a:lvl1pPr algn="l">
              <a:defRPr sz="1467" b="0">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8" name="Straight Connector 7">
            <a:extLst>
              <a:ext uri="{FF2B5EF4-FFF2-40B4-BE49-F238E27FC236}">
                <a16:creationId xmlns:a16="http://schemas.microsoft.com/office/drawing/2014/main" id="{E7EDF92E-A0C8-484D-8FB7-2A94024D224E}"/>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40894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Blank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0FFA-0956-4A11-AE73-1B0D5E80A1F5}"/>
              </a:ext>
            </a:extLst>
          </p:cNvPr>
          <p:cNvSpPr>
            <a:spLocks noGrp="1"/>
          </p:cNvSpPr>
          <p:nvPr>
            <p:ph type="title"/>
          </p:nvPr>
        </p:nvSpPr>
        <p:spPr/>
        <p:txBody>
          <a:bodyPr/>
          <a:lstStyle/>
          <a:p>
            <a:r>
              <a:rPr lang="en-US"/>
              <a:t>Click to edit Master title style</a:t>
            </a:r>
            <a:endParaRPr lang="en-IE"/>
          </a:p>
        </p:txBody>
      </p:sp>
      <p:sp>
        <p:nvSpPr>
          <p:cNvPr id="5" name="Slide Number Placeholder 5">
            <a:extLst>
              <a:ext uri="{FF2B5EF4-FFF2-40B4-BE49-F238E27FC236}">
                <a16:creationId xmlns:a16="http://schemas.microsoft.com/office/drawing/2014/main" id="{5ABF0F48-E3BC-408D-8681-9CB12FCE6381}"/>
              </a:ext>
            </a:extLst>
          </p:cNvPr>
          <p:cNvSpPr>
            <a:spLocks noGrp="1"/>
          </p:cNvSpPr>
          <p:nvPr>
            <p:ph type="sldNum" sz="quarter" idx="4"/>
          </p:nvPr>
        </p:nvSpPr>
        <p:spPr>
          <a:xfrm>
            <a:off x="480233" y="6382857"/>
            <a:ext cx="517451" cy="220035"/>
          </a:xfrm>
          <a:prstGeom prst="rect">
            <a:avLst/>
          </a:prstGeom>
          <a:noFill/>
        </p:spPr>
        <p:txBody>
          <a:bodyPr vert="horz" lIns="68073" tIns="34289" rIns="68073" bIns="34289" rtlCol="0" anchor="ctr"/>
          <a:lstStyle>
            <a:lvl1pPr algn="l">
              <a:defRPr sz="1467" b="0">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6" name="Straight Connector 5">
            <a:extLst>
              <a:ext uri="{FF2B5EF4-FFF2-40B4-BE49-F238E27FC236}">
                <a16:creationId xmlns:a16="http://schemas.microsoft.com/office/drawing/2014/main" id="{95D099DC-2A88-4BB1-89A7-5D18DE9BCA28}"/>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8992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Half frame_right pictur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73A16F8-9038-4C54-AD94-C631CDB4B155}"/>
              </a:ext>
            </a:extLst>
          </p:cNvPr>
          <p:cNvGrpSpPr/>
          <p:nvPr userDrawn="1"/>
        </p:nvGrpSpPr>
        <p:grpSpPr>
          <a:xfrm>
            <a:off x="0" y="-14403"/>
            <a:ext cx="12192000" cy="6872403"/>
            <a:chOff x="0" y="-14402"/>
            <a:chExt cx="12192000" cy="6872402"/>
          </a:xfrm>
        </p:grpSpPr>
        <p:sp>
          <p:nvSpPr>
            <p:cNvPr id="5" name="Rectangle 4">
              <a:extLst>
                <a:ext uri="{FF2B5EF4-FFF2-40B4-BE49-F238E27FC236}">
                  <a16:creationId xmlns:a16="http://schemas.microsoft.com/office/drawing/2014/main" id="{66C8D92E-A3D2-4A36-9BC2-43108FCD9380}"/>
                </a:ext>
              </a:extLst>
            </p:cNvPr>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a:ext>
                </a:extLst>
              </a:blip>
              <a:srcRect/>
              <a:stretch>
                <a:fillRect l="3366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sp>
          <p:nvSpPr>
            <p:cNvPr id="8" name="Freeform: Shape 7">
              <a:extLst>
                <a:ext uri="{FF2B5EF4-FFF2-40B4-BE49-F238E27FC236}">
                  <a16:creationId xmlns:a16="http://schemas.microsoft.com/office/drawing/2014/main" id="{7E698ACC-440B-46C2-825D-9ECB15DE5C67}"/>
                </a:ext>
              </a:extLst>
            </p:cNvPr>
            <p:cNvSpPr/>
            <p:nvPr userDrawn="1"/>
          </p:nvSpPr>
          <p:spPr>
            <a:xfrm>
              <a:off x="1296130" y="135214"/>
              <a:ext cx="7393902" cy="6722783"/>
            </a:xfrm>
            <a:custGeom>
              <a:avLst/>
              <a:gdLst>
                <a:gd name="connsiteX0" fmla="*/ 0 w 7393902"/>
                <a:gd name="connsiteY0" fmla="*/ 0 h 6722783"/>
                <a:gd name="connsiteX1" fmla="*/ 7393902 w 7393902"/>
                <a:gd name="connsiteY1" fmla="*/ 0 h 6722783"/>
                <a:gd name="connsiteX2" fmla="*/ 4751114 w 7393902"/>
                <a:gd name="connsiteY2" fmla="*/ 6722783 h 6722783"/>
                <a:gd name="connsiteX3" fmla="*/ 0 w 7393902"/>
                <a:gd name="connsiteY3" fmla="*/ 6722783 h 6722783"/>
                <a:gd name="connsiteX4" fmla="*/ 0 w 7393902"/>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3902" h="6722783">
                  <a:moveTo>
                    <a:pt x="0" y="0"/>
                  </a:moveTo>
                  <a:lnTo>
                    <a:pt x="7393902" y="0"/>
                  </a:lnTo>
                  <a:lnTo>
                    <a:pt x="4751114"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sp>
          <p:nvSpPr>
            <p:cNvPr id="11" name="Freeform: Shape 10">
              <a:extLst>
                <a:ext uri="{FF2B5EF4-FFF2-40B4-BE49-F238E27FC236}">
                  <a16:creationId xmlns:a16="http://schemas.microsoft.com/office/drawing/2014/main" id="{45FE78A9-DB3E-4C57-BCB6-C6920E11FDE0}"/>
                </a:ext>
              </a:extLst>
            </p:cNvPr>
            <p:cNvSpPr/>
            <p:nvPr userDrawn="1"/>
          </p:nvSpPr>
          <p:spPr>
            <a:xfrm>
              <a:off x="0" y="-14402"/>
              <a:ext cx="8582381" cy="6872402"/>
            </a:xfrm>
            <a:custGeom>
              <a:avLst/>
              <a:gdLst>
                <a:gd name="connsiteX0" fmla="*/ 0 w 8582381"/>
                <a:gd name="connsiteY0" fmla="*/ 0 h 6872402"/>
                <a:gd name="connsiteX1" fmla="*/ 1296130 w 8582381"/>
                <a:gd name="connsiteY1" fmla="*/ 0 h 6872402"/>
                <a:gd name="connsiteX2" fmla="*/ 8582381 w 8582381"/>
                <a:gd name="connsiteY2" fmla="*/ 14402 h 6872402"/>
                <a:gd name="connsiteX3" fmla="*/ 5882644 w 8582381"/>
                <a:gd name="connsiteY3" fmla="*/ 6872396 h 6872402"/>
                <a:gd name="connsiteX4" fmla="*/ 1296130 w 8582381"/>
                <a:gd name="connsiteY4" fmla="*/ 6872396 h 6872402"/>
                <a:gd name="connsiteX5" fmla="*/ 1296130 w 8582381"/>
                <a:gd name="connsiteY5" fmla="*/ 6872402 h 6872402"/>
                <a:gd name="connsiteX6" fmla="*/ 0 w 8582381"/>
                <a:gd name="connsiteY6" fmla="*/ 6872402 h 687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82381" h="6872402">
                  <a:moveTo>
                    <a:pt x="0" y="0"/>
                  </a:moveTo>
                  <a:lnTo>
                    <a:pt x="1296130" y="0"/>
                  </a:lnTo>
                  <a:lnTo>
                    <a:pt x="8582381" y="14402"/>
                  </a:lnTo>
                  <a:lnTo>
                    <a:pt x="5882644" y="6872396"/>
                  </a:lnTo>
                  <a:lnTo>
                    <a:pt x="1296130" y="6872396"/>
                  </a:lnTo>
                  <a:lnTo>
                    <a:pt x="1296130" y="6872402"/>
                  </a:lnTo>
                  <a:lnTo>
                    <a:pt x="0" y="68724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grpSp>
      <p:sp>
        <p:nvSpPr>
          <p:cNvPr id="2" name="Title 1">
            <a:extLst>
              <a:ext uri="{FF2B5EF4-FFF2-40B4-BE49-F238E27FC236}">
                <a16:creationId xmlns:a16="http://schemas.microsoft.com/office/drawing/2014/main" id="{BF2A0FFA-0956-4A11-AE73-1B0D5E80A1F5}"/>
              </a:ext>
            </a:extLst>
          </p:cNvPr>
          <p:cNvSpPr>
            <a:spLocks noGrp="1"/>
          </p:cNvSpPr>
          <p:nvPr userDrawn="1">
            <p:ph type="title"/>
          </p:nvPr>
        </p:nvSpPr>
        <p:spPr>
          <a:xfrm>
            <a:off x="480233" y="365577"/>
            <a:ext cx="7535555" cy="800287"/>
          </a:xfrm>
        </p:spPr>
        <p:txBody>
          <a:bodyPr/>
          <a:lstStyle/>
          <a:p>
            <a:r>
              <a:rPr lang="en-US"/>
              <a:t>Click to edit Master title style</a:t>
            </a:r>
            <a:endParaRPr lang="en-IE"/>
          </a:p>
        </p:txBody>
      </p:sp>
      <p:sp>
        <p:nvSpPr>
          <p:cNvPr id="19" name="Text Placeholder 2">
            <a:extLst>
              <a:ext uri="{FF2B5EF4-FFF2-40B4-BE49-F238E27FC236}">
                <a16:creationId xmlns:a16="http://schemas.microsoft.com/office/drawing/2014/main" id="{F55ABE8E-E725-4C0B-AE50-D822B52EED5A}"/>
              </a:ext>
            </a:extLst>
          </p:cNvPr>
          <p:cNvSpPr>
            <a:spLocks noGrp="1"/>
          </p:cNvSpPr>
          <p:nvPr>
            <p:ph idx="1"/>
          </p:nvPr>
        </p:nvSpPr>
        <p:spPr>
          <a:xfrm>
            <a:off x="480364" y="1624559"/>
            <a:ext cx="5529871" cy="4456497"/>
          </a:xfrm>
          <a:prstGeom prst="rect">
            <a:avLst/>
          </a:prstGeom>
        </p:spPr>
        <p:txBody>
          <a:bodyPr vert="horz" lIns="68073" tIns="34289" rIns="68073" bIns="34289" rtlCol="0">
            <a:normAutofit/>
          </a:bodyPr>
          <a:lstStyle>
            <a:lvl1pPr marL="226792" indent="-226792">
              <a:buFont typeface="Wingdings" panose="05000000000000000000" pitchFamily="2" charset="2"/>
              <a:buChar char="§"/>
              <a:defRPr/>
            </a:lvl1pPr>
            <a:lvl3pPr marL="1133506" indent="-226792">
              <a:buFont typeface="Wingdings" panose="05000000000000000000" pitchFamily="2" charset="2"/>
              <a:buChar char="§"/>
              <a:defRPr/>
            </a:lvl3pPr>
            <a:lvl4pPr marL="1586640" indent="-226792">
              <a:buFont typeface="Wingdings" panose="05000000000000000000" pitchFamily="2" charset="2"/>
              <a:buChar char="§"/>
              <a:defRPr/>
            </a:lvl4pPr>
            <a:lvl5pPr marL="2039950" indent="-226792">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2F4CDED9-D0E5-42F9-8E2D-6AE19C22241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979906" y="6411121"/>
            <a:ext cx="1695095" cy="253811"/>
          </a:xfrm>
          <a:prstGeom prst="rect">
            <a:avLst/>
          </a:prstGeom>
        </p:spPr>
      </p:pic>
      <p:cxnSp>
        <p:nvCxnSpPr>
          <p:cNvPr id="12" name="Straight Connector 11">
            <a:extLst>
              <a:ext uri="{FF2B5EF4-FFF2-40B4-BE49-F238E27FC236}">
                <a16:creationId xmlns:a16="http://schemas.microsoft.com/office/drawing/2014/main" id="{E3ACA6D4-4D37-4694-B1BD-9F9501EE9C96}"/>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A50F33C3-D167-4133-8A92-7770F2F23A8C}"/>
              </a:ext>
            </a:extLst>
          </p:cNvPr>
          <p:cNvSpPr>
            <a:spLocks noGrp="1"/>
          </p:cNvSpPr>
          <p:nvPr>
            <p:ph type="sldNum" sz="quarter" idx="4"/>
          </p:nvPr>
        </p:nvSpPr>
        <p:spPr>
          <a:xfrm>
            <a:off x="480233" y="6382857"/>
            <a:ext cx="517451" cy="220035"/>
          </a:xfrm>
          <a:prstGeom prst="rect">
            <a:avLst/>
          </a:prstGeom>
          <a:noFill/>
        </p:spPr>
        <p:txBody>
          <a:bodyPr vert="horz" lIns="68073" tIns="34289" rIns="68073" bIns="34289" rtlCol="0" anchor="ctr"/>
          <a:lstStyle>
            <a:lvl1pPr algn="l">
              <a:defRPr sz="1467" b="0">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16" name="Straight Connector 15">
            <a:extLst>
              <a:ext uri="{FF2B5EF4-FFF2-40B4-BE49-F238E27FC236}">
                <a16:creationId xmlns:a16="http://schemas.microsoft.com/office/drawing/2014/main" id="{24503A4E-8DE2-4C6F-8AEB-36D7A7B4D635}"/>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34160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_Half frame_right pictur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73A16F8-9038-4C54-AD94-C631CDB4B155}"/>
              </a:ext>
            </a:extLst>
          </p:cNvPr>
          <p:cNvGrpSpPr/>
          <p:nvPr userDrawn="1"/>
        </p:nvGrpSpPr>
        <p:grpSpPr>
          <a:xfrm>
            <a:off x="0" y="-14403"/>
            <a:ext cx="12192000" cy="6872403"/>
            <a:chOff x="0" y="-14402"/>
            <a:chExt cx="12192000" cy="6872402"/>
          </a:xfrm>
        </p:grpSpPr>
        <p:sp>
          <p:nvSpPr>
            <p:cNvPr id="5" name="Rectangle 4">
              <a:extLst>
                <a:ext uri="{FF2B5EF4-FFF2-40B4-BE49-F238E27FC236}">
                  <a16:creationId xmlns:a16="http://schemas.microsoft.com/office/drawing/2014/main" id="{66C8D92E-A3D2-4A36-9BC2-43108FCD9380}"/>
                </a:ext>
              </a:extLst>
            </p:cNvPr>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a:ext>
                </a:extLst>
              </a:blip>
              <a:srcRect/>
              <a:stretch>
                <a:fillRect l="3366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sp>
          <p:nvSpPr>
            <p:cNvPr id="8" name="Freeform: Shape 7">
              <a:extLst>
                <a:ext uri="{FF2B5EF4-FFF2-40B4-BE49-F238E27FC236}">
                  <a16:creationId xmlns:a16="http://schemas.microsoft.com/office/drawing/2014/main" id="{7E698ACC-440B-46C2-825D-9ECB15DE5C67}"/>
                </a:ext>
              </a:extLst>
            </p:cNvPr>
            <p:cNvSpPr/>
            <p:nvPr userDrawn="1"/>
          </p:nvSpPr>
          <p:spPr>
            <a:xfrm>
              <a:off x="1296130" y="135214"/>
              <a:ext cx="7393902" cy="6722783"/>
            </a:xfrm>
            <a:custGeom>
              <a:avLst/>
              <a:gdLst>
                <a:gd name="connsiteX0" fmla="*/ 0 w 7393902"/>
                <a:gd name="connsiteY0" fmla="*/ 0 h 6722783"/>
                <a:gd name="connsiteX1" fmla="*/ 7393902 w 7393902"/>
                <a:gd name="connsiteY1" fmla="*/ 0 h 6722783"/>
                <a:gd name="connsiteX2" fmla="*/ 4751114 w 7393902"/>
                <a:gd name="connsiteY2" fmla="*/ 6722783 h 6722783"/>
                <a:gd name="connsiteX3" fmla="*/ 0 w 7393902"/>
                <a:gd name="connsiteY3" fmla="*/ 6722783 h 6722783"/>
                <a:gd name="connsiteX4" fmla="*/ 0 w 7393902"/>
                <a:gd name="connsiteY4" fmla="*/ 0 h 672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3902" h="6722783">
                  <a:moveTo>
                    <a:pt x="0" y="0"/>
                  </a:moveTo>
                  <a:lnTo>
                    <a:pt x="7393902" y="0"/>
                  </a:lnTo>
                  <a:lnTo>
                    <a:pt x="4751114" y="6722783"/>
                  </a:lnTo>
                  <a:lnTo>
                    <a:pt x="0" y="672278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sp>
          <p:nvSpPr>
            <p:cNvPr id="11" name="Freeform: Shape 10">
              <a:extLst>
                <a:ext uri="{FF2B5EF4-FFF2-40B4-BE49-F238E27FC236}">
                  <a16:creationId xmlns:a16="http://schemas.microsoft.com/office/drawing/2014/main" id="{45FE78A9-DB3E-4C57-BCB6-C6920E11FDE0}"/>
                </a:ext>
              </a:extLst>
            </p:cNvPr>
            <p:cNvSpPr/>
            <p:nvPr userDrawn="1"/>
          </p:nvSpPr>
          <p:spPr>
            <a:xfrm>
              <a:off x="0" y="-14402"/>
              <a:ext cx="8582381" cy="6872402"/>
            </a:xfrm>
            <a:custGeom>
              <a:avLst/>
              <a:gdLst>
                <a:gd name="connsiteX0" fmla="*/ 0 w 8582381"/>
                <a:gd name="connsiteY0" fmla="*/ 0 h 6872402"/>
                <a:gd name="connsiteX1" fmla="*/ 1296130 w 8582381"/>
                <a:gd name="connsiteY1" fmla="*/ 0 h 6872402"/>
                <a:gd name="connsiteX2" fmla="*/ 8582381 w 8582381"/>
                <a:gd name="connsiteY2" fmla="*/ 14402 h 6872402"/>
                <a:gd name="connsiteX3" fmla="*/ 5882644 w 8582381"/>
                <a:gd name="connsiteY3" fmla="*/ 6872396 h 6872402"/>
                <a:gd name="connsiteX4" fmla="*/ 1296130 w 8582381"/>
                <a:gd name="connsiteY4" fmla="*/ 6872396 h 6872402"/>
                <a:gd name="connsiteX5" fmla="*/ 1296130 w 8582381"/>
                <a:gd name="connsiteY5" fmla="*/ 6872402 h 6872402"/>
                <a:gd name="connsiteX6" fmla="*/ 0 w 8582381"/>
                <a:gd name="connsiteY6" fmla="*/ 6872402 h 687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82381" h="6872402">
                  <a:moveTo>
                    <a:pt x="0" y="0"/>
                  </a:moveTo>
                  <a:lnTo>
                    <a:pt x="1296130" y="0"/>
                  </a:lnTo>
                  <a:lnTo>
                    <a:pt x="8582381" y="14402"/>
                  </a:lnTo>
                  <a:lnTo>
                    <a:pt x="5882644" y="6872396"/>
                  </a:lnTo>
                  <a:lnTo>
                    <a:pt x="1296130" y="6872396"/>
                  </a:lnTo>
                  <a:lnTo>
                    <a:pt x="1296130" y="6872402"/>
                  </a:lnTo>
                  <a:lnTo>
                    <a:pt x="0" y="68724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16"/>
              <a:endParaRPr lang="en-IE" sz="1867" dirty="0">
                <a:solidFill>
                  <a:prstClr val="white"/>
                </a:solidFill>
              </a:endParaRPr>
            </a:p>
          </p:txBody>
        </p:sp>
      </p:grpSp>
      <p:sp>
        <p:nvSpPr>
          <p:cNvPr id="19" name="Text Placeholder 2">
            <a:extLst>
              <a:ext uri="{FF2B5EF4-FFF2-40B4-BE49-F238E27FC236}">
                <a16:creationId xmlns:a16="http://schemas.microsoft.com/office/drawing/2014/main" id="{F55ABE8E-E725-4C0B-AE50-D822B52EED5A}"/>
              </a:ext>
            </a:extLst>
          </p:cNvPr>
          <p:cNvSpPr>
            <a:spLocks noGrp="1"/>
          </p:cNvSpPr>
          <p:nvPr>
            <p:ph idx="1"/>
          </p:nvPr>
        </p:nvSpPr>
        <p:spPr>
          <a:xfrm>
            <a:off x="480364" y="1624559"/>
            <a:ext cx="5529871" cy="4456497"/>
          </a:xfrm>
          <a:prstGeom prst="rect">
            <a:avLst/>
          </a:prstGeom>
        </p:spPr>
        <p:txBody>
          <a:bodyPr vert="horz" lIns="68073" tIns="34289" rIns="68073" bIns="34289" rtlCol="0">
            <a:normAutofit/>
          </a:bodyPr>
          <a:lstStyle>
            <a:lvl1pPr marL="226792" indent="-226792">
              <a:buFont typeface="Wingdings" panose="05000000000000000000" pitchFamily="2" charset="2"/>
              <a:buChar char="§"/>
              <a:defRPr/>
            </a:lvl1pPr>
            <a:lvl3pPr marL="1133506" indent="-226792">
              <a:buFont typeface="Wingdings" panose="05000000000000000000" pitchFamily="2" charset="2"/>
              <a:buChar char="§"/>
              <a:defRPr/>
            </a:lvl3pPr>
            <a:lvl4pPr marL="1586640" indent="-226792">
              <a:buFont typeface="Wingdings" panose="05000000000000000000" pitchFamily="2" charset="2"/>
              <a:buChar char="§"/>
              <a:defRPr/>
            </a:lvl4pPr>
            <a:lvl5pPr marL="2039950" indent="-226792">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6FE55828-9506-4FE7-BEE7-37360BD1AB4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979906" y="6411121"/>
            <a:ext cx="1695095" cy="253811"/>
          </a:xfrm>
          <a:prstGeom prst="rect">
            <a:avLst/>
          </a:prstGeom>
        </p:spPr>
      </p:pic>
      <p:cxnSp>
        <p:nvCxnSpPr>
          <p:cNvPr id="12" name="Straight Connector 11">
            <a:extLst>
              <a:ext uri="{FF2B5EF4-FFF2-40B4-BE49-F238E27FC236}">
                <a16:creationId xmlns:a16="http://schemas.microsoft.com/office/drawing/2014/main" id="{F15B1D7E-C4F7-4B71-9F51-91011FA78F4B}"/>
              </a:ext>
            </a:extLst>
          </p:cNvPr>
          <p:cNvCxnSpPr>
            <a:cxnSpLocks/>
          </p:cNvCxnSpPr>
          <p:nvPr userDrawn="1"/>
        </p:nvCxnSpPr>
        <p:spPr>
          <a:xfrm>
            <a:off x="582352" y="1076763"/>
            <a:ext cx="24656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1A4FA0D2-F2F3-4F7B-89EB-EB8361286112}"/>
              </a:ext>
            </a:extLst>
          </p:cNvPr>
          <p:cNvSpPr>
            <a:spLocks noGrp="1"/>
          </p:cNvSpPr>
          <p:nvPr>
            <p:ph type="sldNum" sz="quarter" idx="4"/>
          </p:nvPr>
        </p:nvSpPr>
        <p:spPr>
          <a:xfrm>
            <a:off x="480233" y="6382857"/>
            <a:ext cx="517451" cy="220035"/>
          </a:xfrm>
          <a:prstGeom prst="rect">
            <a:avLst/>
          </a:prstGeom>
          <a:noFill/>
        </p:spPr>
        <p:txBody>
          <a:bodyPr vert="horz" lIns="68073" tIns="34289" rIns="68073" bIns="34289" rtlCol="0" anchor="ctr"/>
          <a:lstStyle>
            <a:lvl1pPr algn="l">
              <a:defRPr sz="1467" b="0">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fld id="{2427FC1E-7985-7740-AECD-BB1FE8B23C08}" type="slidenum">
              <a:rPr lang="en-US" smtClean="0">
                <a:solidFill>
                  <a:srgbClr val="3E3935"/>
                </a:solidFill>
              </a:rPr>
              <a:pPr/>
              <a:t>‹#›</a:t>
            </a:fld>
            <a:endParaRPr lang="en-US" dirty="0">
              <a:solidFill>
                <a:srgbClr val="3E3935"/>
              </a:solidFill>
            </a:endParaRPr>
          </a:p>
        </p:txBody>
      </p:sp>
      <p:cxnSp>
        <p:nvCxnSpPr>
          <p:cNvPr id="16" name="Straight Connector 15">
            <a:extLst>
              <a:ext uri="{FF2B5EF4-FFF2-40B4-BE49-F238E27FC236}">
                <a16:creationId xmlns:a16="http://schemas.microsoft.com/office/drawing/2014/main" id="{4772A034-7FCA-48CE-A6C4-4E3B41A7B698}"/>
              </a:ext>
            </a:extLst>
          </p:cNvPr>
          <p:cNvCxnSpPr>
            <a:cxnSpLocks/>
          </p:cNvCxnSpPr>
          <p:nvPr userDrawn="1"/>
        </p:nvCxnSpPr>
        <p:spPr>
          <a:xfrm>
            <a:off x="0" y="6313780"/>
            <a:ext cx="822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89352F0A-96D1-46BA-8466-19B811188A9F}"/>
              </a:ext>
            </a:extLst>
          </p:cNvPr>
          <p:cNvSpPr>
            <a:spLocks noGrp="1"/>
          </p:cNvSpPr>
          <p:nvPr>
            <p:ph type="title"/>
          </p:nvPr>
        </p:nvSpPr>
        <p:spPr>
          <a:xfrm>
            <a:off x="480233" y="365577"/>
            <a:ext cx="7535555" cy="800287"/>
          </a:xfrm>
        </p:spPr>
        <p:txBody>
          <a:bodyPr/>
          <a:lstStyle/>
          <a:p>
            <a:r>
              <a:rPr lang="en-US"/>
              <a:t>Click to edit Master title style</a:t>
            </a:r>
            <a:endParaRPr lang="en-IE"/>
          </a:p>
        </p:txBody>
      </p:sp>
    </p:spTree>
    <p:extLst>
      <p:ext uri="{BB962C8B-B14F-4D97-AF65-F5344CB8AC3E}">
        <p14:creationId xmlns:p14="http://schemas.microsoft.com/office/powerpoint/2010/main" val="1328519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34" Type="http://schemas.openxmlformats.org/officeDocument/2006/relationships/slideLayout" Target="../slideLayouts/slideLayout49.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image" Target="../media/image1.png"/><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theme" Target="../theme/theme2.xml"/><Relationship Id="rId8"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34" Type="http://schemas.openxmlformats.org/officeDocument/2006/relationships/slideLayout" Target="../slideLayouts/slideLayout83.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33" Type="http://schemas.openxmlformats.org/officeDocument/2006/relationships/slideLayout" Target="../slideLayouts/slideLayout82.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slideLayout" Target="../slideLayouts/slideLayout78.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slideLayout" Target="../slideLayouts/slideLayout81.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36" Type="http://schemas.openxmlformats.org/officeDocument/2006/relationships/image" Target="../media/image1.png"/><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slideLayout" Target="../slideLayouts/slideLayout80.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 Id="rId35" Type="http://schemas.openxmlformats.org/officeDocument/2006/relationships/theme" Target="../theme/theme3.xml"/><Relationship Id="rId8"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96.xml"/><Relationship Id="rId18" Type="http://schemas.openxmlformats.org/officeDocument/2006/relationships/slideLayout" Target="../slideLayouts/slideLayout101.xml"/><Relationship Id="rId26" Type="http://schemas.openxmlformats.org/officeDocument/2006/relationships/slideLayout" Target="../slideLayouts/slideLayout109.xml"/><Relationship Id="rId3" Type="http://schemas.openxmlformats.org/officeDocument/2006/relationships/slideLayout" Target="../slideLayouts/slideLayout86.xml"/><Relationship Id="rId21" Type="http://schemas.openxmlformats.org/officeDocument/2006/relationships/slideLayout" Target="../slideLayouts/slideLayout104.xml"/><Relationship Id="rId34" Type="http://schemas.openxmlformats.org/officeDocument/2006/relationships/slideLayout" Target="../slideLayouts/slideLayout117.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slideLayout" Target="../slideLayouts/slideLayout108.xml"/><Relationship Id="rId33" Type="http://schemas.openxmlformats.org/officeDocument/2006/relationships/slideLayout" Target="../slideLayouts/slideLayout116.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29" Type="http://schemas.openxmlformats.org/officeDocument/2006/relationships/slideLayout" Target="../slideLayouts/slideLayout112.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slideLayout" Target="../slideLayouts/slideLayout107.xml"/><Relationship Id="rId32" Type="http://schemas.openxmlformats.org/officeDocument/2006/relationships/slideLayout" Target="../slideLayouts/slideLayout115.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28" Type="http://schemas.openxmlformats.org/officeDocument/2006/relationships/slideLayout" Target="../slideLayouts/slideLayout111.xml"/><Relationship Id="rId36" Type="http://schemas.openxmlformats.org/officeDocument/2006/relationships/image" Target="../media/image1.png"/><Relationship Id="rId10" Type="http://schemas.openxmlformats.org/officeDocument/2006/relationships/slideLayout" Target="../slideLayouts/slideLayout93.xml"/><Relationship Id="rId19" Type="http://schemas.openxmlformats.org/officeDocument/2006/relationships/slideLayout" Target="../slideLayouts/slideLayout102.xml"/><Relationship Id="rId31" Type="http://schemas.openxmlformats.org/officeDocument/2006/relationships/slideLayout" Target="../slideLayouts/slideLayout114.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 Id="rId27" Type="http://schemas.openxmlformats.org/officeDocument/2006/relationships/slideLayout" Target="../slideLayouts/slideLayout110.xml"/><Relationship Id="rId30" Type="http://schemas.openxmlformats.org/officeDocument/2006/relationships/slideLayout" Target="../slideLayouts/slideLayout113.xml"/><Relationship Id="rId35" Type="http://schemas.openxmlformats.org/officeDocument/2006/relationships/theme" Target="../theme/theme4.xml"/><Relationship Id="rId8" Type="http://schemas.openxmlformats.org/officeDocument/2006/relationships/slideLayout" Target="../slideLayouts/slideLayout9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3" Type="http://schemas.openxmlformats.org/officeDocument/2006/relationships/slideLayout" Target="../slideLayouts/slideLayout120.xml"/><Relationship Id="rId21" Type="http://schemas.openxmlformats.org/officeDocument/2006/relationships/slideLayout" Target="../slideLayouts/slideLayout138.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image" Target="../media/image1.png"/><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0A429FB-C847-4BC5-916F-DAEF18A866BC}"/>
              </a:ext>
            </a:extLst>
          </p:cNvPr>
          <p:cNvSpPr>
            <a:spLocks noGrp="1"/>
          </p:cNvSpPr>
          <p:nvPr>
            <p:ph type="sldNum" sz="quarter" idx="4"/>
          </p:nvPr>
        </p:nvSpPr>
        <p:spPr>
          <a:xfrm>
            <a:off x="480231" y="6382858"/>
            <a:ext cx="517451" cy="220034"/>
          </a:xfrm>
          <a:prstGeom prst="rect">
            <a:avLst/>
          </a:prstGeom>
          <a:noFill/>
        </p:spPr>
        <p:txBody>
          <a:bodyPr vert="horz" lIns="91440" tIns="45720" rIns="91440" bIns="45720" rtlCol="0" anchor="ctr"/>
          <a:lstStyle>
            <a:lvl1pPr algn="l">
              <a:defRPr sz="1400" b="0">
                <a:solidFill>
                  <a:schemeClr val="accent4"/>
                </a:solidFill>
                <a:latin typeface="Arial" panose="020B0604020202020204" pitchFamily="34" charset="0"/>
                <a:ea typeface="Lato" panose="020F0502020204030203" pitchFamily="34" charset="0"/>
                <a:cs typeface="Arial" panose="020B0604020202020204" pitchFamily="34" charset="0"/>
              </a:defRPr>
            </a:lvl1pPr>
          </a:lstStyle>
          <a:p>
            <a:fld id="{9C432190-490B-4C17-B0BB-A0A103F364BF}" type="slidenum">
              <a:rPr lang="en-US" smtClean="0"/>
              <a:pPr/>
              <a:t>‹#›</a:t>
            </a:fld>
            <a:endParaRPr lang="en-US" dirty="0"/>
          </a:p>
        </p:txBody>
      </p:sp>
      <p:sp>
        <p:nvSpPr>
          <p:cNvPr id="2" name="Title Placeholder 1"/>
          <p:cNvSpPr>
            <a:spLocks noGrp="1"/>
          </p:cNvSpPr>
          <p:nvPr>
            <p:ph type="title"/>
          </p:nvPr>
        </p:nvSpPr>
        <p:spPr>
          <a:xfrm>
            <a:off x="480231" y="365125"/>
            <a:ext cx="11194318" cy="80028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80231" y="1624474"/>
            <a:ext cx="11194318" cy="445649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a:extLst>
              <a:ext uri="{FF2B5EF4-FFF2-40B4-BE49-F238E27FC236}">
                <a16:creationId xmlns:a16="http://schemas.microsoft.com/office/drawing/2014/main" id="{141C4E4D-19BF-4C0A-AF0C-CF5626513CB5}"/>
              </a:ext>
            </a:extLst>
          </p:cNvPr>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10160429" y="6373216"/>
            <a:ext cx="1695095" cy="253811"/>
          </a:xfrm>
          <a:prstGeom prst="rect">
            <a:avLst/>
          </a:prstGeom>
        </p:spPr>
      </p:pic>
    </p:spTree>
    <p:extLst>
      <p:ext uri="{BB962C8B-B14F-4D97-AF65-F5344CB8AC3E}">
        <p14:creationId xmlns:p14="http://schemas.microsoft.com/office/powerpoint/2010/main" val="21366218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50" r:id="rId3"/>
    <p:sldLayoutId id="2147483664" r:id="rId4"/>
    <p:sldLayoutId id="2147483663" r:id="rId5"/>
    <p:sldLayoutId id="2147483739" r:id="rId6"/>
    <p:sldLayoutId id="2147483681" r:id="rId7"/>
    <p:sldLayoutId id="2147483675" r:id="rId8"/>
    <p:sldLayoutId id="2147483666" r:id="rId9"/>
    <p:sldLayoutId id="2147483667" r:id="rId10"/>
    <p:sldLayoutId id="2147483668" r:id="rId11"/>
    <p:sldLayoutId id="2147483682" r:id="rId12"/>
    <p:sldLayoutId id="2147483684" r:id="rId13"/>
    <p:sldLayoutId id="2147483680" r:id="rId14"/>
    <p:sldLayoutId id="2147483697" r:id="rId15"/>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b="0" i="0" kern="1200">
          <a:solidFill>
            <a:schemeClr val="tx1"/>
          </a:solidFill>
          <a:latin typeface="Arial" panose="020B0604020202020204" pitchFamily="34" charset="0"/>
          <a:ea typeface="Lato" panose="020F0502020204030203"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2400" kern="1200">
          <a:solidFill>
            <a:schemeClr val="accent4"/>
          </a:solidFill>
          <a:latin typeface="Arial" panose="020B0604020202020204"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SzPct val="100000"/>
        <a:buFont typeface="Lato" panose="020F0502020204030203" pitchFamily="34" charset="0"/>
        <a:buChar char="&gt;"/>
        <a:defRPr sz="2200" kern="1200">
          <a:solidFill>
            <a:schemeClr val="accent4"/>
          </a:solidFill>
          <a:latin typeface="Arial" panose="020B0604020202020204"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accent4"/>
          </a:solidFill>
          <a:latin typeface="Arial" panose="020B0604020202020204"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accent4"/>
          </a:solidFill>
          <a:latin typeface="Arial" panose="020B0604020202020204"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accent4"/>
          </a:solidFill>
          <a:latin typeface="Arial" panose="020B0604020202020204"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1005" y="365899"/>
            <a:ext cx="11194319" cy="800287"/>
          </a:xfrm>
          <a:prstGeom prst="rect">
            <a:avLst/>
          </a:prstGeom>
        </p:spPr>
        <p:txBody>
          <a:bodyPr vert="horz" lIns="67710" tIns="34289" rIns="67710" bIns="34289" rtlCol="0" anchor="ctr">
            <a:normAutofit/>
          </a:bodyPr>
          <a:lstStyle/>
          <a:p>
            <a:r>
              <a:rPr lang="en-US" dirty="0"/>
              <a:t>Click to edit Master title style</a:t>
            </a:r>
          </a:p>
        </p:txBody>
      </p:sp>
      <p:sp>
        <p:nvSpPr>
          <p:cNvPr id="3" name="Text Placeholder 2"/>
          <p:cNvSpPr>
            <a:spLocks noGrp="1"/>
          </p:cNvSpPr>
          <p:nvPr>
            <p:ph type="body" idx="1"/>
          </p:nvPr>
        </p:nvSpPr>
        <p:spPr>
          <a:xfrm>
            <a:off x="481005" y="1624559"/>
            <a:ext cx="11194319" cy="4456497"/>
          </a:xfrm>
          <a:prstGeom prst="rect">
            <a:avLst/>
          </a:prstGeom>
        </p:spPr>
        <p:txBody>
          <a:bodyPr vert="horz" lIns="67710" tIns="34289" rIns="67710" bIns="3428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141C4E4D-19BF-4C0A-AF0C-CF5626513CB5}"/>
              </a:ext>
            </a:extLst>
          </p:cNvPr>
          <p:cNvPicPr>
            <a:picLocks noChangeAspect="1"/>
          </p:cNvPicPr>
          <p:nvPr userDrawn="1"/>
        </p:nvPicPr>
        <p:blipFill>
          <a:blip r:embed="rId36" cstate="print">
            <a:extLst>
              <a:ext uri="{28A0092B-C50C-407E-A947-70E740481C1C}">
                <a14:useLocalDpi xmlns:a14="http://schemas.microsoft.com/office/drawing/2010/main"/>
              </a:ext>
            </a:extLst>
          </a:blip>
          <a:stretch>
            <a:fillRect/>
          </a:stretch>
        </p:blipFill>
        <p:spPr>
          <a:xfrm>
            <a:off x="10161203" y="6373217"/>
            <a:ext cx="1695095" cy="253811"/>
          </a:xfrm>
          <a:prstGeom prst="rect">
            <a:avLst/>
          </a:prstGeom>
        </p:spPr>
      </p:pic>
      <p:sp>
        <p:nvSpPr>
          <p:cNvPr id="6" name="Slide Number Placeholder 5">
            <a:extLst>
              <a:ext uri="{FF2B5EF4-FFF2-40B4-BE49-F238E27FC236}">
                <a16:creationId xmlns:a16="http://schemas.microsoft.com/office/drawing/2014/main" id="{5114D3AB-C027-4790-94D9-2AE35890D174}"/>
              </a:ext>
            </a:extLst>
          </p:cNvPr>
          <p:cNvSpPr>
            <a:spLocks noGrp="1"/>
          </p:cNvSpPr>
          <p:nvPr>
            <p:ph type="sldNum" sz="quarter" idx="4"/>
          </p:nvPr>
        </p:nvSpPr>
        <p:spPr>
          <a:xfrm>
            <a:off x="374577" y="6373061"/>
            <a:ext cx="517451" cy="220035"/>
          </a:xfrm>
          <a:prstGeom prst="rect">
            <a:avLst/>
          </a:prstGeom>
          <a:noFill/>
        </p:spPr>
        <p:txBody>
          <a:bodyPr vert="horz" lIns="67710" tIns="34289" rIns="67710" bIns="34289" rtlCol="0" anchor="ctr"/>
          <a:lstStyle>
            <a:lvl1pPr algn="l">
              <a:defRPr sz="1600" b="1">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pPr defTabSz="901231"/>
            <a:fld id="{2427FC1E-7985-7740-AECD-BB1FE8B23C08}" type="slidenum">
              <a:rPr lang="en-US" smtClean="0">
                <a:solidFill>
                  <a:srgbClr val="3E3935"/>
                </a:solidFill>
              </a:rPr>
              <a:pPr defTabSz="901231"/>
              <a:t>‹#›</a:t>
            </a:fld>
            <a:endParaRPr lang="en-US" dirty="0">
              <a:solidFill>
                <a:srgbClr val="3E3935"/>
              </a:solidFill>
            </a:endParaRPr>
          </a:p>
        </p:txBody>
      </p:sp>
    </p:spTree>
    <p:extLst>
      <p:ext uri="{BB962C8B-B14F-4D97-AF65-F5344CB8AC3E}">
        <p14:creationId xmlns:p14="http://schemas.microsoft.com/office/powerpoint/2010/main" val="32036506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69" r:id="rId29"/>
    <p:sldLayoutId id="2147483770" r:id="rId30"/>
    <p:sldLayoutId id="2147483771" r:id="rId31"/>
    <p:sldLayoutId id="2147483772" r:id="rId32"/>
    <p:sldLayoutId id="2147483773" r:id="rId33"/>
    <p:sldLayoutId id="2147483774" r:id="rId34"/>
  </p:sldLayoutIdLst>
  <p:hf hdr="0" ftr="0" dt="0"/>
  <p:txStyles>
    <p:titleStyle>
      <a:lvl1pPr algn="l" defTabSz="901231" rtl="0" eaLnBrk="1" latinLnBrk="0" hangingPunct="1">
        <a:lnSpc>
          <a:spcPct val="90000"/>
        </a:lnSpc>
        <a:spcBef>
          <a:spcPct val="0"/>
        </a:spcBef>
        <a:buNone/>
        <a:defRPr sz="3600" b="0" i="0" kern="1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225501" indent="-225501" algn="l" defTabSz="901231" rtl="0" eaLnBrk="1" latinLnBrk="0" hangingPunct="1">
        <a:lnSpc>
          <a:spcPct val="90000"/>
        </a:lnSpc>
        <a:spcBef>
          <a:spcPts val="1000"/>
        </a:spcBef>
        <a:buClr>
          <a:schemeClr val="accent1"/>
        </a:buClr>
        <a:buFont typeface="Wingdings" panose="05000000000000000000" pitchFamily="2" charset="2"/>
        <a:buChar char="§"/>
        <a:defRPr sz="2400" kern="1200">
          <a:solidFill>
            <a:schemeClr val="accent4"/>
          </a:solidFill>
          <a:latin typeface="Lato" panose="020F0502020204030203" pitchFamily="34" charset="0"/>
          <a:ea typeface="Lato" panose="020F0502020204030203" pitchFamily="34" charset="0"/>
          <a:cs typeface="Lato" panose="020F0502020204030203" pitchFamily="34" charset="0"/>
        </a:defRPr>
      </a:lvl1pPr>
      <a:lvl2pPr marL="676502" indent="-225501" algn="l" defTabSz="901231" rtl="0" eaLnBrk="1" latinLnBrk="0" hangingPunct="1">
        <a:lnSpc>
          <a:spcPct val="90000"/>
        </a:lnSpc>
        <a:spcBef>
          <a:spcPts val="500"/>
        </a:spcBef>
        <a:buClr>
          <a:schemeClr val="accent1"/>
        </a:buClr>
        <a:buSzPct val="100000"/>
        <a:buFont typeface="Lato" panose="020F0502020204030203" pitchFamily="34" charset="0"/>
        <a:buChar char="&gt;"/>
        <a:defRPr sz="2267" kern="1200">
          <a:solidFill>
            <a:schemeClr val="accent4"/>
          </a:solidFill>
          <a:latin typeface="Lato" panose="020F0502020204030203" pitchFamily="34" charset="0"/>
          <a:ea typeface="Lato" panose="020F0502020204030203" pitchFamily="34" charset="0"/>
          <a:cs typeface="Lato" panose="020F0502020204030203" pitchFamily="34" charset="0"/>
        </a:defRPr>
      </a:lvl2pPr>
      <a:lvl3pPr marL="1126730" indent="-225501" algn="l" defTabSz="901231" rtl="0" eaLnBrk="1" latinLnBrk="0" hangingPunct="1">
        <a:lnSpc>
          <a:spcPct val="90000"/>
        </a:lnSpc>
        <a:spcBef>
          <a:spcPts val="500"/>
        </a:spcBef>
        <a:buFont typeface="Wingdings" panose="05000000000000000000" pitchFamily="2" charset="2"/>
        <a:buChar char="§"/>
        <a:defRPr sz="2000" kern="1200">
          <a:solidFill>
            <a:schemeClr val="accent4"/>
          </a:solidFill>
          <a:latin typeface="Lato" panose="020F0502020204030203" pitchFamily="34" charset="0"/>
          <a:ea typeface="Lato" panose="020F0502020204030203" pitchFamily="34" charset="0"/>
          <a:cs typeface="Lato" panose="020F0502020204030203" pitchFamily="34" charset="0"/>
        </a:defRPr>
      </a:lvl3pPr>
      <a:lvl4pPr marL="1576963" indent="-225501" algn="l" defTabSz="901231" rtl="0" eaLnBrk="1" latinLnBrk="0" hangingPunct="1">
        <a:lnSpc>
          <a:spcPct val="90000"/>
        </a:lnSpc>
        <a:spcBef>
          <a:spcPts val="500"/>
        </a:spcBef>
        <a:buFont typeface="Wingdings" panose="05000000000000000000" pitchFamily="2" charset="2"/>
        <a:buChar char="§"/>
        <a:defRPr sz="1867" kern="1200">
          <a:solidFill>
            <a:schemeClr val="accent4"/>
          </a:solidFill>
          <a:latin typeface="Lato" panose="020F0502020204030203" pitchFamily="34" charset="0"/>
          <a:ea typeface="Lato" panose="020F0502020204030203" pitchFamily="34" charset="0"/>
          <a:cs typeface="Lato" panose="020F0502020204030203" pitchFamily="34" charset="0"/>
        </a:defRPr>
      </a:lvl4pPr>
      <a:lvl5pPr marL="2027689" indent="-225501" algn="l" defTabSz="901231" rtl="0" eaLnBrk="1" latinLnBrk="0" hangingPunct="1">
        <a:lnSpc>
          <a:spcPct val="90000"/>
        </a:lnSpc>
        <a:spcBef>
          <a:spcPts val="500"/>
        </a:spcBef>
        <a:buFont typeface="Wingdings" panose="05000000000000000000" pitchFamily="2" charset="2"/>
        <a:buChar char="§"/>
        <a:defRPr sz="1867" kern="1200">
          <a:solidFill>
            <a:schemeClr val="accent4"/>
          </a:solidFill>
          <a:latin typeface="Lato" panose="020F0502020204030203" pitchFamily="34" charset="0"/>
          <a:ea typeface="Lato" panose="020F0502020204030203" pitchFamily="34" charset="0"/>
          <a:cs typeface="Lato" panose="020F0502020204030203" pitchFamily="34" charset="0"/>
        </a:defRPr>
      </a:lvl5pPr>
      <a:lvl6pPr marL="2478423" indent="-225501" algn="l" defTabSz="901231" rtl="0" eaLnBrk="1" latinLnBrk="0" hangingPunct="1">
        <a:lnSpc>
          <a:spcPct val="90000"/>
        </a:lnSpc>
        <a:spcBef>
          <a:spcPts val="500"/>
        </a:spcBef>
        <a:buFont typeface="Arial"/>
        <a:buChar char="•"/>
        <a:defRPr sz="1867" kern="1200">
          <a:solidFill>
            <a:schemeClr val="tx1"/>
          </a:solidFill>
          <a:latin typeface="+mn-lt"/>
          <a:ea typeface="+mn-ea"/>
          <a:cs typeface="+mn-cs"/>
        </a:defRPr>
      </a:lvl6pPr>
      <a:lvl7pPr marL="2929028" indent="-225501" algn="l" defTabSz="901231" rtl="0" eaLnBrk="1" latinLnBrk="0" hangingPunct="1">
        <a:lnSpc>
          <a:spcPct val="90000"/>
        </a:lnSpc>
        <a:spcBef>
          <a:spcPts val="500"/>
        </a:spcBef>
        <a:buFont typeface="Arial"/>
        <a:buChar char="•"/>
        <a:defRPr sz="1867" kern="1200">
          <a:solidFill>
            <a:schemeClr val="tx1"/>
          </a:solidFill>
          <a:latin typeface="+mn-lt"/>
          <a:ea typeface="+mn-ea"/>
          <a:cs typeface="+mn-cs"/>
        </a:defRPr>
      </a:lvl7pPr>
      <a:lvl8pPr marL="3379846" indent="-225501" algn="l" defTabSz="901231" rtl="0" eaLnBrk="1" latinLnBrk="0" hangingPunct="1">
        <a:lnSpc>
          <a:spcPct val="90000"/>
        </a:lnSpc>
        <a:spcBef>
          <a:spcPts val="500"/>
        </a:spcBef>
        <a:buFont typeface="Arial"/>
        <a:buChar char="•"/>
        <a:defRPr sz="1867" kern="1200">
          <a:solidFill>
            <a:schemeClr val="tx1"/>
          </a:solidFill>
          <a:latin typeface="+mn-lt"/>
          <a:ea typeface="+mn-ea"/>
          <a:cs typeface="+mn-cs"/>
        </a:defRPr>
      </a:lvl8pPr>
      <a:lvl9pPr marL="3830423" indent="-225501" algn="l" defTabSz="901231" rtl="0" eaLnBrk="1" latinLnBrk="0" hangingPunct="1">
        <a:lnSpc>
          <a:spcPct val="90000"/>
        </a:lnSpc>
        <a:spcBef>
          <a:spcPts val="500"/>
        </a:spcBef>
        <a:buFont typeface="Arial"/>
        <a:buChar char="•"/>
        <a:defRPr sz="1867" kern="1200">
          <a:solidFill>
            <a:schemeClr val="tx1"/>
          </a:solidFill>
          <a:latin typeface="+mn-lt"/>
          <a:ea typeface="+mn-ea"/>
          <a:cs typeface="+mn-cs"/>
        </a:defRPr>
      </a:lvl9pPr>
    </p:bodyStyle>
    <p:otherStyle>
      <a:defPPr>
        <a:defRPr lang="en-US"/>
      </a:defPPr>
      <a:lvl1pPr marL="0" algn="l" defTabSz="901231" rtl="0" eaLnBrk="1" latinLnBrk="0" hangingPunct="1">
        <a:defRPr sz="1867" kern="1200">
          <a:solidFill>
            <a:schemeClr val="tx1"/>
          </a:solidFill>
          <a:latin typeface="+mn-lt"/>
          <a:ea typeface="+mn-ea"/>
          <a:cs typeface="+mn-cs"/>
        </a:defRPr>
      </a:lvl1pPr>
      <a:lvl2pPr marL="450231" algn="l" defTabSz="901231" rtl="0" eaLnBrk="1" latinLnBrk="0" hangingPunct="1">
        <a:defRPr sz="1867" kern="1200">
          <a:solidFill>
            <a:schemeClr val="tx1"/>
          </a:solidFill>
          <a:latin typeface="+mn-lt"/>
          <a:ea typeface="+mn-ea"/>
          <a:cs typeface="+mn-cs"/>
        </a:defRPr>
      </a:lvl2pPr>
      <a:lvl3pPr marL="901231" algn="l" defTabSz="901231" rtl="0" eaLnBrk="1" latinLnBrk="0" hangingPunct="1">
        <a:defRPr sz="1867" kern="1200">
          <a:solidFill>
            <a:schemeClr val="tx1"/>
          </a:solidFill>
          <a:latin typeface="+mn-lt"/>
          <a:ea typeface="+mn-ea"/>
          <a:cs typeface="+mn-cs"/>
        </a:defRPr>
      </a:lvl3pPr>
      <a:lvl4pPr marL="1351876" algn="l" defTabSz="901231" rtl="0" eaLnBrk="1" latinLnBrk="0" hangingPunct="1">
        <a:defRPr sz="1867" kern="1200">
          <a:solidFill>
            <a:schemeClr val="tx1"/>
          </a:solidFill>
          <a:latin typeface="+mn-lt"/>
          <a:ea typeface="+mn-ea"/>
          <a:cs typeface="+mn-cs"/>
        </a:defRPr>
      </a:lvl4pPr>
      <a:lvl5pPr marL="1802582" algn="l" defTabSz="901231" rtl="0" eaLnBrk="1" latinLnBrk="0" hangingPunct="1">
        <a:defRPr sz="1867" kern="1200">
          <a:solidFill>
            <a:schemeClr val="tx1"/>
          </a:solidFill>
          <a:latin typeface="+mn-lt"/>
          <a:ea typeface="+mn-ea"/>
          <a:cs typeface="+mn-cs"/>
        </a:defRPr>
      </a:lvl5pPr>
      <a:lvl6pPr marL="2253462" algn="l" defTabSz="901231" rtl="0" eaLnBrk="1" latinLnBrk="0" hangingPunct="1">
        <a:defRPr sz="1867" kern="1200">
          <a:solidFill>
            <a:schemeClr val="tx1"/>
          </a:solidFill>
          <a:latin typeface="+mn-lt"/>
          <a:ea typeface="+mn-ea"/>
          <a:cs typeface="+mn-cs"/>
        </a:defRPr>
      </a:lvl6pPr>
      <a:lvl7pPr marL="2703691" algn="l" defTabSz="901231" rtl="0" eaLnBrk="1" latinLnBrk="0" hangingPunct="1">
        <a:defRPr sz="1867" kern="1200">
          <a:solidFill>
            <a:schemeClr val="tx1"/>
          </a:solidFill>
          <a:latin typeface="+mn-lt"/>
          <a:ea typeface="+mn-ea"/>
          <a:cs typeface="+mn-cs"/>
        </a:defRPr>
      </a:lvl7pPr>
      <a:lvl8pPr marL="3154134" algn="l" defTabSz="901231" rtl="0" eaLnBrk="1" latinLnBrk="0" hangingPunct="1">
        <a:defRPr sz="1867" kern="1200">
          <a:solidFill>
            <a:schemeClr val="tx1"/>
          </a:solidFill>
          <a:latin typeface="+mn-lt"/>
          <a:ea typeface="+mn-ea"/>
          <a:cs typeface="+mn-cs"/>
        </a:defRPr>
      </a:lvl8pPr>
      <a:lvl9pPr marL="3604879" algn="l" defTabSz="901231" rtl="0" eaLnBrk="1" latinLnBrk="0" hangingPunct="1">
        <a:defRPr sz="186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1031" y="365926"/>
            <a:ext cx="11194319" cy="800287"/>
          </a:xfrm>
          <a:prstGeom prst="rect">
            <a:avLst/>
          </a:prstGeom>
        </p:spPr>
        <p:txBody>
          <a:bodyPr vert="horz" lIns="67680" tIns="34289" rIns="67680" bIns="34289" rtlCol="0" anchor="ctr">
            <a:normAutofit/>
          </a:bodyPr>
          <a:lstStyle/>
          <a:p>
            <a:r>
              <a:rPr lang="en-US" dirty="0"/>
              <a:t>Click to edit Master title style</a:t>
            </a:r>
          </a:p>
        </p:txBody>
      </p:sp>
      <p:sp>
        <p:nvSpPr>
          <p:cNvPr id="3" name="Text Placeholder 2"/>
          <p:cNvSpPr>
            <a:spLocks noGrp="1"/>
          </p:cNvSpPr>
          <p:nvPr>
            <p:ph type="body" idx="1"/>
          </p:nvPr>
        </p:nvSpPr>
        <p:spPr>
          <a:xfrm>
            <a:off x="481031" y="1624559"/>
            <a:ext cx="11194319" cy="4456497"/>
          </a:xfrm>
          <a:prstGeom prst="rect">
            <a:avLst/>
          </a:prstGeom>
        </p:spPr>
        <p:txBody>
          <a:bodyPr vert="horz" lIns="67680" tIns="34289" rIns="67680" bIns="3428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141C4E4D-19BF-4C0A-AF0C-CF5626513CB5}"/>
              </a:ext>
            </a:extLst>
          </p:cNvPr>
          <p:cNvPicPr>
            <a:picLocks noChangeAspect="1"/>
          </p:cNvPicPr>
          <p:nvPr userDrawn="1"/>
        </p:nvPicPr>
        <p:blipFill>
          <a:blip r:embed="rId36" cstate="print">
            <a:extLst>
              <a:ext uri="{28A0092B-C50C-407E-A947-70E740481C1C}">
                <a14:useLocalDpi xmlns:a14="http://schemas.microsoft.com/office/drawing/2010/main"/>
              </a:ext>
            </a:extLst>
          </a:blip>
          <a:stretch>
            <a:fillRect/>
          </a:stretch>
        </p:blipFill>
        <p:spPr>
          <a:xfrm>
            <a:off x="10161230" y="6373217"/>
            <a:ext cx="1695095" cy="253811"/>
          </a:xfrm>
          <a:prstGeom prst="rect">
            <a:avLst/>
          </a:prstGeom>
        </p:spPr>
      </p:pic>
      <p:sp>
        <p:nvSpPr>
          <p:cNvPr id="6" name="Slide Number Placeholder 5">
            <a:extLst>
              <a:ext uri="{FF2B5EF4-FFF2-40B4-BE49-F238E27FC236}">
                <a16:creationId xmlns:a16="http://schemas.microsoft.com/office/drawing/2014/main" id="{5114D3AB-C027-4790-94D9-2AE35890D174}"/>
              </a:ext>
            </a:extLst>
          </p:cNvPr>
          <p:cNvSpPr>
            <a:spLocks noGrp="1"/>
          </p:cNvSpPr>
          <p:nvPr>
            <p:ph type="sldNum" sz="quarter" idx="4"/>
          </p:nvPr>
        </p:nvSpPr>
        <p:spPr>
          <a:xfrm>
            <a:off x="374577" y="6373061"/>
            <a:ext cx="517451" cy="220035"/>
          </a:xfrm>
          <a:prstGeom prst="rect">
            <a:avLst/>
          </a:prstGeom>
          <a:noFill/>
        </p:spPr>
        <p:txBody>
          <a:bodyPr vert="horz" lIns="67680" tIns="34289" rIns="67680" bIns="34289" rtlCol="0" anchor="ctr"/>
          <a:lstStyle>
            <a:lvl1pPr algn="l">
              <a:defRPr sz="1600" b="1">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pPr defTabSz="900777"/>
            <a:fld id="{2427FC1E-7985-7740-AECD-BB1FE8B23C08}" type="slidenum">
              <a:rPr lang="en-US" smtClean="0">
                <a:solidFill>
                  <a:srgbClr val="3E3935"/>
                </a:solidFill>
              </a:rPr>
              <a:pPr defTabSz="900777"/>
              <a:t>‹#›</a:t>
            </a:fld>
            <a:endParaRPr lang="en-US" dirty="0">
              <a:solidFill>
                <a:srgbClr val="3E3935"/>
              </a:solidFill>
            </a:endParaRPr>
          </a:p>
        </p:txBody>
      </p:sp>
    </p:spTree>
    <p:extLst>
      <p:ext uri="{BB962C8B-B14F-4D97-AF65-F5344CB8AC3E}">
        <p14:creationId xmlns:p14="http://schemas.microsoft.com/office/powerpoint/2010/main" val="4136543772"/>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 id="2147483797" r:id="rId22"/>
    <p:sldLayoutId id="2147483798" r:id="rId23"/>
    <p:sldLayoutId id="2147483799" r:id="rId24"/>
    <p:sldLayoutId id="2147483800" r:id="rId25"/>
    <p:sldLayoutId id="2147483801" r:id="rId26"/>
    <p:sldLayoutId id="2147483802" r:id="rId27"/>
    <p:sldLayoutId id="2147483803" r:id="rId28"/>
    <p:sldLayoutId id="2147483804" r:id="rId29"/>
    <p:sldLayoutId id="2147483805" r:id="rId30"/>
    <p:sldLayoutId id="2147483806" r:id="rId31"/>
    <p:sldLayoutId id="2147483807" r:id="rId32"/>
    <p:sldLayoutId id="2147483808" r:id="rId33"/>
    <p:sldLayoutId id="2147483809" r:id="rId34"/>
  </p:sldLayoutIdLst>
  <p:hf hdr="0" ftr="0" dt="0"/>
  <p:txStyles>
    <p:titleStyle>
      <a:lvl1pPr algn="l" defTabSz="900777" rtl="0" eaLnBrk="1" latinLnBrk="0" hangingPunct="1">
        <a:lnSpc>
          <a:spcPct val="90000"/>
        </a:lnSpc>
        <a:spcBef>
          <a:spcPct val="0"/>
        </a:spcBef>
        <a:buNone/>
        <a:defRPr sz="3600" b="0" i="0" kern="1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225394" indent="-225394" algn="l" defTabSz="900777" rtl="0" eaLnBrk="1" latinLnBrk="0" hangingPunct="1">
        <a:lnSpc>
          <a:spcPct val="90000"/>
        </a:lnSpc>
        <a:spcBef>
          <a:spcPts val="1000"/>
        </a:spcBef>
        <a:buClr>
          <a:schemeClr val="accent1"/>
        </a:buClr>
        <a:buFont typeface="Wingdings" panose="05000000000000000000" pitchFamily="2" charset="2"/>
        <a:buChar char="§"/>
        <a:defRPr sz="2400" kern="1200">
          <a:solidFill>
            <a:schemeClr val="accent4"/>
          </a:solidFill>
          <a:latin typeface="Lato" panose="020F0502020204030203" pitchFamily="34" charset="0"/>
          <a:ea typeface="Lato" panose="020F0502020204030203" pitchFamily="34" charset="0"/>
          <a:cs typeface="Lato" panose="020F0502020204030203" pitchFamily="34" charset="0"/>
        </a:defRPr>
      </a:lvl1pPr>
      <a:lvl2pPr marL="676182" indent="-225394" algn="l" defTabSz="900777" rtl="0" eaLnBrk="1" latinLnBrk="0" hangingPunct="1">
        <a:lnSpc>
          <a:spcPct val="90000"/>
        </a:lnSpc>
        <a:spcBef>
          <a:spcPts val="500"/>
        </a:spcBef>
        <a:buClr>
          <a:schemeClr val="accent1"/>
        </a:buClr>
        <a:buSzPct val="100000"/>
        <a:buFont typeface="Lato" panose="020F0502020204030203" pitchFamily="34" charset="0"/>
        <a:buChar char="&gt;"/>
        <a:defRPr sz="2267" kern="1200">
          <a:solidFill>
            <a:schemeClr val="accent4"/>
          </a:solidFill>
          <a:latin typeface="Lato" panose="020F0502020204030203" pitchFamily="34" charset="0"/>
          <a:ea typeface="Lato" panose="020F0502020204030203" pitchFamily="34" charset="0"/>
          <a:cs typeface="Lato" panose="020F0502020204030203" pitchFamily="34" charset="0"/>
        </a:defRPr>
      </a:lvl2pPr>
      <a:lvl3pPr marL="1126171" indent="-225394" algn="l" defTabSz="900777" rtl="0" eaLnBrk="1" latinLnBrk="0" hangingPunct="1">
        <a:lnSpc>
          <a:spcPct val="90000"/>
        </a:lnSpc>
        <a:spcBef>
          <a:spcPts val="500"/>
        </a:spcBef>
        <a:buFont typeface="Wingdings" panose="05000000000000000000" pitchFamily="2" charset="2"/>
        <a:buChar char="§"/>
        <a:defRPr sz="2000" kern="1200">
          <a:solidFill>
            <a:schemeClr val="accent4"/>
          </a:solidFill>
          <a:latin typeface="Lato" panose="020F0502020204030203" pitchFamily="34" charset="0"/>
          <a:ea typeface="Lato" panose="020F0502020204030203" pitchFamily="34" charset="0"/>
          <a:cs typeface="Lato" panose="020F0502020204030203" pitchFamily="34" charset="0"/>
        </a:defRPr>
      </a:lvl3pPr>
      <a:lvl4pPr marL="1576163" indent="-225394" algn="l" defTabSz="900777" rtl="0" eaLnBrk="1" latinLnBrk="0" hangingPunct="1">
        <a:lnSpc>
          <a:spcPct val="90000"/>
        </a:lnSpc>
        <a:spcBef>
          <a:spcPts val="500"/>
        </a:spcBef>
        <a:buFont typeface="Wingdings" panose="05000000000000000000" pitchFamily="2" charset="2"/>
        <a:buChar char="§"/>
        <a:defRPr sz="1867" kern="1200">
          <a:solidFill>
            <a:schemeClr val="accent4"/>
          </a:solidFill>
          <a:latin typeface="Lato" panose="020F0502020204030203" pitchFamily="34" charset="0"/>
          <a:ea typeface="Lato" panose="020F0502020204030203" pitchFamily="34" charset="0"/>
          <a:cs typeface="Lato" panose="020F0502020204030203" pitchFamily="34" charset="0"/>
        </a:defRPr>
      </a:lvl4pPr>
      <a:lvl5pPr marL="2026676" indent="-225394" algn="l" defTabSz="900777" rtl="0" eaLnBrk="1" latinLnBrk="0" hangingPunct="1">
        <a:lnSpc>
          <a:spcPct val="90000"/>
        </a:lnSpc>
        <a:spcBef>
          <a:spcPts val="500"/>
        </a:spcBef>
        <a:buFont typeface="Wingdings" panose="05000000000000000000" pitchFamily="2" charset="2"/>
        <a:buChar char="§"/>
        <a:defRPr sz="1867" kern="1200">
          <a:solidFill>
            <a:schemeClr val="accent4"/>
          </a:solidFill>
          <a:latin typeface="Lato" panose="020F0502020204030203" pitchFamily="34" charset="0"/>
          <a:ea typeface="Lato" panose="020F0502020204030203" pitchFamily="34" charset="0"/>
          <a:cs typeface="Lato" panose="020F0502020204030203" pitchFamily="34" charset="0"/>
        </a:defRPr>
      </a:lvl5pPr>
      <a:lvl6pPr marL="2477183" indent="-225394" algn="l" defTabSz="900777" rtl="0" eaLnBrk="1" latinLnBrk="0" hangingPunct="1">
        <a:lnSpc>
          <a:spcPct val="90000"/>
        </a:lnSpc>
        <a:spcBef>
          <a:spcPts val="500"/>
        </a:spcBef>
        <a:buFont typeface="Arial"/>
        <a:buChar char="•"/>
        <a:defRPr sz="1867" kern="1200">
          <a:solidFill>
            <a:schemeClr val="tx1"/>
          </a:solidFill>
          <a:latin typeface="+mn-lt"/>
          <a:ea typeface="+mn-ea"/>
          <a:cs typeface="+mn-cs"/>
        </a:defRPr>
      </a:lvl6pPr>
      <a:lvl7pPr marL="2927561" indent="-225394" algn="l" defTabSz="900777" rtl="0" eaLnBrk="1" latinLnBrk="0" hangingPunct="1">
        <a:lnSpc>
          <a:spcPct val="90000"/>
        </a:lnSpc>
        <a:spcBef>
          <a:spcPts val="500"/>
        </a:spcBef>
        <a:buFont typeface="Arial"/>
        <a:buChar char="•"/>
        <a:defRPr sz="1867" kern="1200">
          <a:solidFill>
            <a:schemeClr val="tx1"/>
          </a:solidFill>
          <a:latin typeface="+mn-lt"/>
          <a:ea typeface="+mn-ea"/>
          <a:cs typeface="+mn-cs"/>
        </a:defRPr>
      </a:lvl7pPr>
      <a:lvl8pPr marL="3378166" indent="-225394" algn="l" defTabSz="900777" rtl="0" eaLnBrk="1" latinLnBrk="0" hangingPunct="1">
        <a:lnSpc>
          <a:spcPct val="90000"/>
        </a:lnSpc>
        <a:spcBef>
          <a:spcPts val="500"/>
        </a:spcBef>
        <a:buFont typeface="Arial"/>
        <a:buChar char="•"/>
        <a:defRPr sz="1867" kern="1200">
          <a:solidFill>
            <a:schemeClr val="tx1"/>
          </a:solidFill>
          <a:latin typeface="+mn-lt"/>
          <a:ea typeface="+mn-ea"/>
          <a:cs typeface="+mn-cs"/>
        </a:defRPr>
      </a:lvl8pPr>
      <a:lvl9pPr marL="3828503" indent="-225394" algn="l" defTabSz="900777" rtl="0" eaLnBrk="1" latinLnBrk="0" hangingPunct="1">
        <a:lnSpc>
          <a:spcPct val="90000"/>
        </a:lnSpc>
        <a:spcBef>
          <a:spcPts val="500"/>
        </a:spcBef>
        <a:buFont typeface="Arial"/>
        <a:buChar char="•"/>
        <a:defRPr sz="1867" kern="1200">
          <a:solidFill>
            <a:schemeClr val="tx1"/>
          </a:solidFill>
          <a:latin typeface="+mn-lt"/>
          <a:ea typeface="+mn-ea"/>
          <a:cs typeface="+mn-cs"/>
        </a:defRPr>
      </a:lvl9pPr>
    </p:bodyStyle>
    <p:otherStyle>
      <a:defPPr>
        <a:defRPr lang="en-US"/>
      </a:defPPr>
      <a:lvl1pPr marL="0" algn="l" defTabSz="900777" rtl="0" eaLnBrk="1" latinLnBrk="0" hangingPunct="1">
        <a:defRPr sz="1867" kern="1200">
          <a:solidFill>
            <a:schemeClr val="tx1"/>
          </a:solidFill>
          <a:latin typeface="+mn-lt"/>
          <a:ea typeface="+mn-ea"/>
          <a:cs typeface="+mn-cs"/>
        </a:defRPr>
      </a:lvl1pPr>
      <a:lvl2pPr marL="449991" algn="l" defTabSz="900777" rtl="0" eaLnBrk="1" latinLnBrk="0" hangingPunct="1">
        <a:defRPr sz="1867" kern="1200">
          <a:solidFill>
            <a:schemeClr val="tx1"/>
          </a:solidFill>
          <a:latin typeface="+mn-lt"/>
          <a:ea typeface="+mn-ea"/>
          <a:cs typeface="+mn-cs"/>
        </a:defRPr>
      </a:lvl2pPr>
      <a:lvl3pPr marL="900777" algn="l" defTabSz="900777" rtl="0" eaLnBrk="1" latinLnBrk="0" hangingPunct="1">
        <a:defRPr sz="1867" kern="1200">
          <a:solidFill>
            <a:schemeClr val="tx1"/>
          </a:solidFill>
          <a:latin typeface="+mn-lt"/>
          <a:ea typeface="+mn-ea"/>
          <a:cs typeface="+mn-cs"/>
        </a:defRPr>
      </a:lvl3pPr>
      <a:lvl4pPr marL="1351209" algn="l" defTabSz="900777" rtl="0" eaLnBrk="1" latinLnBrk="0" hangingPunct="1">
        <a:defRPr sz="1867" kern="1200">
          <a:solidFill>
            <a:schemeClr val="tx1"/>
          </a:solidFill>
          <a:latin typeface="+mn-lt"/>
          <a:ea typeface="+mn-ea"/>
          <a:cs typeface="+mn-cs"/>
        </a:defRPr>
      </a:lvl4pPr>
      <a:lvl5pPr marL="1801702" algn="l" defTabSz="900777" rtl="0" eaLnBrk="1" latinLnBrk="0" hangingPunct="1">
        <a:defRPr sz="1867" kern="1200">
          <a:solidFill>
            <a:schemeClr val="tx1"/>
          </a:solidFill>
          <a:latin typeface="+mn-lt"/>
          <a:ea typeface="+mn-ea"/>
          <a:cs typeface="+mn-cs"/>
        </a:defRPr>
      </a:lvl5pPr>
      <a:lvl6pPr marL="2252342" algn="l" defTabSz="900777" rtl="0" eaLnBrk="1" latinLnBrk="0" hangingPunct="1">
        <a:defRPr sz="1867" kern="1200">
          <a:solidFill>
            <a:schemeClr val="tx1"/>
          </a:solidFill>
          <a:latin typeface="+mn-lt"/>
          <a:ea typeface="+mn-ea"/>
          <a:cs typeface="+mn-cs"/>
        </a:defRPr>
      </a:lvl6pPr>
      <a:lvl7pPr marL="2702331" algn="l" defTabSz="900777" rtl="0" eaLnBrk="1" latinLnBrk="0" hangingPunct="1">
        <a:defRPr sz="1867" kern="1200">
          <a:solidFill>
            <a:schemeClr val="tx1"/>
          </a:solidFill>
          <a:latin typeface="+mn-lt"/>
          <a:ea typeface="+mn-ea"/>
          <a:cs typeface="+mn-cs"/>
        </a:defRPr>
      </a:lvl7pPr>
      <a:lvl8pPr marL="3152561" algn="l" defTabSz="900777" rtl="0" eaLnBrk="1" latinLnBrk="0" hangingPunct="1">
        <a:defRPr sz="1867" kern="1200">
          <a:solidFill>
            <a:schemeClr val="tx1"/>
          </a:solidFill>
          <a:latin typeface="+mn-lt"/>
          <a:ea typeface="+mn-ea"/>
          <a:cs typeface="+mn-cs"/>
        </a:defRPr>
      </a:lvl8pPr>
      <a:lvl9pPr marL="3603079" algn="l" defTabSz="900777" rtl="0" eaLnBrk="1" latinLnBrk="0" hangingPunct="1">
        <a:defRPr sz="186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0682" y="365577"/>
            <a:ext cx="11194319" cy="800287"/>
          </a:xfrm>
          <a:prstGeom prst="rect">
            <a:avLst/>
          </a:prstGeom>
        </p:spPr>
        <p:txBody>
          <a:bodyPr vert="horz" lIns="68073" tIns="34289" rIns="68073" bIns="34289" rtlCol="0" anchor="ctr">
            <a:normAutofit/>
          </a:bodyPr>
          <a:lstStyle/>
          <a:p>
            <a:r>
              <a:rPr lang="en-US" dirty="0"/>
              <a:t>Click to edit Master title style</a:t>
            </a:r>
          </a:p>
        </p:txBody>
      </p:sp>
      <p:sp>
        <p:nvSpPr>
          <p:cNvPr id="3" name="Text Placeholder 2"/>
          <p:cNvSpPr>
            <a:spLocks noGrp="1"/>
          </p:cNvSpPr>
          <p:nvPr>
            <p:ph type="body" idx="1"/>
          </p:nvPr>
        </p:nvSpPr>
        <p:spPr>
          <a:xfrm>
            <a:off x="480682" y="1624559"/>
            <a:ext cx="11194319" cy="4456497"/>
          </a:xfrm>
          <a:prstGeom prst="rect">
            <a:avLst/>
          </a:prstGeom>
        </p:spPr>
        <p:txBody>
          <a:bodyPr vert="horz" lIns="68073" tIns="34289" rIns="68073" bIns="3428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141C4E4D-19BF-4C0A-AF0C-CF5626513CB5}"/>
              </a:ext>
            </a:extLst>
          </p:cNvPr>
          <p:cNvPicPr>
            <a:picLocks noChangeAspect="1"/>
          </p:cNvPicPr>
          <p:nvPr/>
        </p:nvPicPr>
        <p:blipFill>
          <a:blip r:embed="rId36" cstate="print">
            <a:extLst>
              <a:ext uri="{28A0092B-C50C-407E-A947-70E740481C1C}">
                <a14:useLocalDpi xmlns:a14="http://schemas.microsoft.com/office/drawing/2010/main"/>
              </a:ext>
            </a:extLst>
          </a:blip>
          <a:stretch>
            <a:fillRect/>
          </a:stretch>
        </p:blipFill>
        <p:spPr>
          <a:xfrm>
            <a:off x="10160881" y="6373217"/>
            <a:ext cx="1695095" cy="253811"/>
          </a:xfrm>
          <a:prstGeom prst="rect">
            <a:avLst/>
          </a:prstGeom>
        </p:spPr>
      </p:pic>
      <p:sp>
        <p:nvSpPr>
          <p:cNvPr id="6" name="Slide Number Placeholder 5">
            <a:extLst>
              <a:ext uri="{FF2B5EF4-FFF2-40B4-BE49-F238E27FC236}">
                <a16:creationId xmlns:a16="http://schemas.microsoft.com/office/drawing/2014/main" id="{5114D3AB-C027-4790-94D9-2AE35890D174}"/>
              </a:ext>
            </a:extLst>
          </p:cNvPr>
          <p:cNvSpPr>
            <a:spLocks noGrp="1"/>
          </p:cNvSpPr>
          <p:nvPr>
            <p:ph type="sldNum" sz="quarter" idx="4"/>
          </p:nvPr>
        </p:nvSpPr>
        <p:spPr>
          <a:xfrm>
            <a:off x="374577" y="6373061"/>
            <a:ext cx="517451" cy="220035"/>
          </a:xfrm>
          <a:prstGeom prst="rect">
            <a:avLst/>
          </a:prstGeom>
          <a:noFill/>
        </p:spPr>
        <p:txBody>
          <a:bodyPr vert="horz" lIns="68073" tIns="34289" rIns="68073" bIns="34289" rtlCol="0" anchor="ctr"/>
          <a:lstStyle>
            <a:lvl1pPr algn="l">
              <a:defRPr sz="1600" b="1">
                <a:solidFill>
                  <a:schemeClr val="accent4"/>
                </a:solidFill>
                <a:latin typeface="Lato" panose="020F0502020204030203" pitchFamily="34" charset="0"/>
                <a:ea typeface="Lato" panose="020F0502020204030203" pitchFamily="34" charset="0"/>
                <a:cs typeface="Lato" panose="020F0502020204030203" pitchFamily="34" charset="0"/>
              </a:defRPr>
            </a:lvl1pPr>
          </a:lstStyle>
          <a:p>
            <a:pPr defTabSz="906716"/>
            <a:fld id="{2427FC1E-7985-7740-AECD-BB1FE8B23C08}" type="slidenum">
              <a:rPr lang="en-US" smtClean="0">
                <a:solidFill>
                  <a:srgbClr val="3E3935"/>
                </a:solidFill>
              </a:rPr>
              <a:pPr defTabSz="906716"/>
              <a:t>‹#›</a:t>
            </a:fld>
            <a:endParaRPr lang="en-US" dirty="0">
              <a:solidFill>
                <a:srgbClr val="3E3935"/>
              </a:solidFill>
            </a:endParaRPr>
          </a:p>
        </p:txBody>
      </p:sp>
    </p:spTree>
    <p:extLst>
      <p:ext uri="{BB962C8B-B14F-4D97-AF65-F5344CB8AC3E}">
        <p14:creationId xmlns:p14="http://schemas.microsoft.com/office/powerpoint/2010/main" val="750617145"/>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 id="2147483846" r:id="rId19"/>
    <p:sldLayoutId id="2147483847" r:id="rId20"/>
    <p:sldLayoutId id="2147483848" r:id="rId21"/>
    <p:sldLayoutId id="2147483849" r:id="rId22"/>
    <p:sldLayoutId id="2147483850" r:id="rId23"/>
    <p:sldLayoutId id="2147483851" r:id="rId24"/>
    <p:sldLayoutId id="2147483852" r:id="rId25"/>
    <p:sldLayoutId id="2147483853" r:id="rId26"/>
    <p:sldLayoutId id="2147483854" r:id="rId27"/>
    <p:sldLayoutId id="2147483855" r:id="rId28"/>
    <p:sldLayoutId id="2147483856" r:id="rId29"/>
    <p:sldLayoutId id="2147483857" r:id="rId30"/>
    <p:sldLayoutId id="2147483858" r:id="rId31"/>
    <p:sldLayoutId id="2147483859" r:id="rId32"/>
    <p:sldLayoutId id="2147483860" r:id="rId33"/>
    <p:sldLayoutId id="2147483861" r:id="rId34"/>
  </p:sldLayoutIdLst>
  <p:hf hdr="0" ftr="0" dt="0"/>
  <p:txStyles>
    <p:titleStyle>
      <a:lvl1pPr algn="l" defTabSz="906716" rtl="0" eaLnBrk="1" latinLnBrk="0" hangingPunct="1">
        <a:lnSpc>
          <a:spcPct val="90000"/>
        </a:lnSpc>
        <a:spcBef>
          <a:spcPct val="0"/>
        </a:spcBef>
        <a:buNone/>
        <a:defRPr sz="3600" b="0" i="0" kern="1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226792" indent="-226792" algn="l" defTabSz="906716" rtl="0" eaLnBrk="1" latinLnBrk="0" hangingPunct="1">
        <a:lnSpc>
          <a:spcPct val="90000"/>
        </a:lnSpc>
        <a:spcBef>
          <a:spcPts val="1000"/>
        </a:spcBef>
        <a:buClr>
          <a:schemeClr val="accent1"/>
        </a:buClr>
        <a:buFont typeface="Wingdings" panose="05000000000000000000" pitchFamily="2" charset="2"/>
        <a:buChar char="§"/>
        <a:defRPr sz="2400" kern="1200">
          <a:solidFill>
            <a:schemeClr val="accent4"/>
          </a:solidFill>
          <a:latin typeface="Lato" panose="020F0502020204030203" pitchFamily="34" charset="0"/>
          <a:ea typeface="Lato" panose="020F0502020204030203" pitchFamily="34" charset="0"/>
          <a:cs typeface="Lato" panose="020F0502020204030203" pitchFamily="34" charset="0"/>
        </a:defRPr>
      </a:lvl1pPr>
      <a:lvl2pPr marL="680374" indent="-226792" algn="l" defTabSz="906716" rtl="0" eaLnBrk="1" latinLnBrk="0" hangingPunct="1">
        <a:lnSpc>
          <a:spcPct val="90000"/>
        </a:lnSpc>
        <a:spcBef>
          <a:spcPts val="500"/>
        </a:spcBef>
        <a:buClr>
          <a:schemeClr val="accent1"/>
        </a:buClr>
        <a:buSzPct val="100000"/>
        <a:buFont typeface="Lato" panose="020F0502020204030203" pitchFamily="34" charset="0"/>
        <a:buChar char="&gt;"/>
        <a:defRPr sz="2267" kern="1200">
          <a:solidFill>
            <a:schemeClr val="accent4"/>
          </a:solidFill>
          <a:latin typeface="Lato" panose="020F0502020204030203" pitchFamily="34" charset="0"/>
          <a:ea typeface="Lato" panose="020F0502020204030203" pitchFamily="34" charset="0"/>
          <a:cs typeface="Lato" panose="020F0502020204030203" pitchFamily="34" charset="0"/>
        </a:defRPr>
      </a:lvl2pPr>
      <a:lvl3pPr marL="1133506" indent="-226792" algn="l" defTabSz="906716" rtl="0" eaLnBrk="1" latinLnBrk="0" hangingPunct="1">
        <a:lnSpc>
          <a:spcPct val="90000"/>
        </a:lnSpc>
        <a:spcBef>
          <a:spcPts val="500"/>
        </a:spcBef>
        <a:buFont typeface="Wingdings" panose="05000000000000000000" pitchFamily="2" charset="2"/>
        <a:buChar char="§"/>
        <a:defRPr sz="2000" kern="1200">
          <a:solidFill>
            <a:schemeClr val="accent4"/>
          </a:solidFill>
          <a:latin typeface="Lato" panose="020F0502020204030203" pitchFamily="34" charset="0"/>
          <a:ea typeface="Lato" panose="020F0502020204030203" pitchFamily="34" charset="0"/>
          <a:cs typeface="Lato" panose="020F0502020204030203" pitchFamily="34" charset="0"/>
        </a:defRPr>
      </a:lvl3pPr>
      <a:lvl4pPr marL="1586640" indent="-226792" algn="l" defTabSz="906716" rtl="0" eaLnBrk="1" latinLnBrk="0" hangingPunct="1">
        <a:lnSpc>
          <a:spcPct val="90000"/>
        </a:lnSpc>
        <a:spcBef>
          <a:spcPts val="500"/>
        </a:spcBef>
        <a:buFont typeface="Wingdings" panose="05000000000000000000" pitchFamily="2" charset="2"/>
        <a:buChar char="§"/>
        <a:defRPr sz="1867" kern="1200">
          <a:solidFill>
            <a:schemeClr val="accent4"/>
          </a:solidFill>
          <a:latin typeface="Lato" panose="020F0502020204030203" pitchFamily="34" charset="0"/>
          <a:ea typeface="Lato" panose="020F0502020204030203" pitchFamily="34" charset="0"/>
          <a:cs typeface="Lato" panose="020F0502020204030203" pitchFamily="34" charset="0"/>
        </a:defRPr>
      </a:lvl4pPr>
      <a:lvl5pPr marL="2039950" indent="-226792" algn="l" defTabSz="906716" rtl="0" eaLnBrk="1" latinLnBrk="0" hangingPunct="1">
        <a:lnSpc>
          <a:spcPct val="90000"/>
        </a:lnSpc>
        <a:spcBef>
          <a:spcPts val="500"/>
        </a:spcBef>
        <a:buFont typeface="Wingdings" panose="05000000000000000000" pitchFamily="2" charset="2"/>
        <a:buChar char="§"/>
        <a:defRPr sz="1867" kern="1200">
          <a:solidFill>
            <a:schemeClr val="accent4"/>
          </a:solidFill>
          <a:latin typeface="Lato" panose="020F0502020204030203" pitchFamily="34" charset="0"/>
          <a:ea typeface="Lato" panose="020F0502020204030203" pitchFamily="34" charset="0"/>
          <a:cs typeface="Lato" panose="020F0502020204030203" pitchFamily="34" charset="0"/>
        </a:defRPr>
      </a:lvl5pPr>
      <a:lvl6pPr marL="2493426" indent="-226792" algn="l" defTabSz="906716" rtl="0" eaLnBrk="1" latinLnBrk="0" hangingPunct="1">
        <a:lnSpc>
          <a:spcPct val="90000"/>
        </a:lnSpc>
        <a:spcBef>
          <a:spcPts val="500"/>
        </a:spcBef>
        <a:buFont typeface="Arial"/>
        <a:buChar char="•"/>
        <a:defRPr sz="1867" kern="1200">
          <a:solidFill>
            <a:schemeClr val="tx1"/>
          </a:solidFill>
          <a:latin typeface="+mn-lt"/>
          <a:ea typeface="+mn-ea"/>
          <a:cs typeface="+mn-cs"/>
        </a:defRPr>
      </a:lvl6pPr>
      <a:lvl7pPr marL="2946774" indent="-226792" algn="l" defTabSz="906716" rtl="0" eaLnBrk="1" latinLnBrk="0" hangingPunct="1">
        <a:lnSpc>
          <a:spcPct val="90000"/>
        </a:lnSpc>
        <a:spcBef>
          <a:spcPts val="500"/>
        </a:spcBef>
        <a:buFont typeface="Arial"/>
        <a:buChar char="•"/>
        <a:defRPr sz="1867" kern="1200">
          <a:solidFill>
            <a:schemeClr val="tx1"/>
          </a:solidFill>
          <a:latin typeface="+mn-lt"/>
          <a:ea typeface="+mn-ea"/>
          <a:cs typeface="+mn-cs"/>
        </a:defRPr>
      </a:lvl7pPr>
      <a:lvl8pPr marL="3400174" indent="-226792" algn="l" defTabSz="906716" rtl="0" eaLnBrk="1" latinLnBrk="0" hangingPunct="1">
        <a:lnSpc>
          <a:spcPct val="90000"/>
        </a:lnSpc>
        <a:spcBef>
          <a:spcPts val="500"/>
        </a:spcBef>
        <a:buFont typeface="Arial"/>
        <a:buChar char="•"/>
        <a:defRPr sz="1867" kern="1200">
          <a:solidFill>
            <a:schemeClr val="tx1"/>
          </a:solidFill>
          <a:latin typeface="+mn-lt"/>
          <a:ea typeface="+mn-ea"/>
          <a:cs typeface="+mn-cs"/>
        </a:defRPr>
      </a:lvl8pPr>
      <a:lvl9pPr marL="3853654" indent="-226792" algn="l" defTabSz="906716" rtl="0" eaLnBrk="1" latinLnBrk="0" hangingPunct="1">
        <a:lnSpc>
          <a:spcPct val="90000"/>
        </a:lnSpc>
        <a:spcBef>
          <a:spcPts val="500"/>
        </a:spcBef>
        <a:buFont typeface="Arial"/>
        <a:buChar char="•"/>
        <a:defRPr sz="1867" kern="1200">
          <a:solidFill>
            <a:schemeClr val="tx1"/>
          </a:solidFill>
          <a:latin typeface="+mn-lt"/>
          <a:ea typeface="+mn-ea"/>
          <a:cs typeface="+mn-cs"/>
        </a:defRPr>
      </a:lvl9pPr>
    </p:bodyStyle>
    <p:otherStyle>
      <a:defPPr>
        <a:defRPr lang="en-US"/>
      </a:defPPr>
      <a:lvl1pPr marL="0" algn="l" defTabSz="906716" rtl="0" eaLnBrk="1" latinLnBrk="0" hangingPunct="1">
        <a:defRPr sz="1867" kern="1200">
          <a:solidFill>
            <a:schemeClr val="tx1"/>
          </a:solidFill>
          <a:latin typeface="+mn-lt"/>
          <a:ea typeface="+mn-ea"/>
          <a:cs typeface="+mn-cs"/>
        </a:defRPr>
      </a:lvl1pPr>
      <a:lvl2pPr marL="453135" algn="l" defTabSz="906716" rtl="0" eaLnBrk="1" latinLnBrk="0" hangingPunct="1">
        <a:defRPr sz="1867" kern="1200">
          <a:solidFill>
            <a:schemeClr val="tx1"/>
          </a:solidFill>
          <a:latin typeface="+mn-lt"/>
          <a:ea typeface="+mn-ea"/>
          <a:cs typeface="+mn-cs"/>
        </a:defRPr>
      </a:lvl2pPr>
      <a:lvl3pPr marL="906716" algn="l" defTabSz="906716" rtl="0" eaLnBrk="1" latinLnBrk="0" hangingPunct="1">
        <a:defRPr sz="1867" kern="1200">
          <a:solidFill>
            <a:schemeClr val="tx1"/>
          </a:solidFill>
          <a:latin typeface="+mn-lt"/>
          <a:ea typeface="+mn-ea"/>
          <a:cs typeface="+mn-cs"/>
        </a:defRPr>
      </a:lvl3pPr>
      <a:lvl4pPr marL="1360075" algn="l" defTabSz="906716" rtl="0" eaLnBrk="1" latinLnBrk="0" hangingPunct="1">
        <a:defRPr sz="1867" kern="1200">
          <a:solidFill>
            <a:schemeClr val="tx1"/>
          </a:solidFill>
          <a:latin typeface="+mn-lt"/>
          <a:ea typeface="+mn-ea"/>
          <a:cs typeface="+mn-cs"/>
        </a:defRPr>
      </a:lvl4pPr>
      <a:lvl5pPr marL="1813432" algn="l" defTabSz="906716" rtl="0" eaLnBrk="1" latinLnBrk="0" hangingPunct="1">
        <a:defRPr sz="1867" kern="1200">
          <a:solidFill>
            <a:schemeClr val="tx1"/>
          </a:solidFill>
          <a:latin typeface="+mn-lt"/>
          <a:ea typeface="+mn-ea"/>
          <a:cs typeface="+mn-cs"/>
        </a:defRPr>
      </a:lvl5pPr>
      <a:lvl6pPr marL="2267014" algn="l" defTabSz="906716" rtl="0" eaLnBrk="1" latinLnBrk="0" hangingPunct="1">
        <a:defRPr sz="1867" kern="1200">
          <a:solidFill>
            <a:schemeClr val="tx1"/>
          </a:solidFill>
          <a:latin typeface="+mn-lt"/>
          <a:ea typeface="+mn-ea"/>
          <a:cs typeface="+mn-cs"/>
        </a:defRPr>
      </a:lvl6pPr>
      <a:lvl7pPr marL="2720147" algn="l" defTabSz="906716" rtl="0" eaLnBrk="1" latinLnBrk="0" hangingPunct="1">
        <a:defRPr sz="1867" kern="1200">
          <a:solidFill>
            <a:schemeClr val="tx1"/>
          </a:solidFill>
          <a:latin typeface="+mn-lt"/>
          <a:ea typeface="+mn-ea"/>
          <a:cs typeface="+mn-cs"/>
        </a:defRPr>
      </a:lvl7pPr>
      <a:lvl8pPr marL="3173283" algn="l" defTabSz="906716" rtl="0" eaLnBrk="1" latinLnBrk="0" hangingPunct="1">
        <a:defRPr sz="1867" kern="1200">
          <a:solidFill>
            <a:schemeClr val="tx1"/>
          </a:solidFill>
          <a:latin typeface="+mn-lt"/>
          <a:ea typeface="+mn-ea"/>
          <a:cs typeface="+mn-cs"/>
        </a:defRPr>
      </a:lvl8pPr>
      <a:lvl9pPr marL="3626708" algn="l" defTabSz="906716" rtl="0" eaLnBrk="1" latinLnBrk="0" hangingPunct="1">
        <a:defRPr sz="1867"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0A429FB-C847-4BC5-916F-DAEF18A866BC}"/>
              </a:ext>
            </a:extLst>
          </p:cNvPr>
          <p:cNvSpPr>
            <a:spLocks noGrp="1"/>
          </p:cNvSpPr>
          <p:nvPr>
            <p:ph type="sldNum" sz="quarter" idx="4"/>
          </p:nvPr>
        </p:nvSpPr>
        <p:spPr>
          <a:xfrm>
            <a:off x="480233" y="6382857"/>
            <a:ext cx="517451" cy="220035"/>
          </a:xfrm>
          <a:prstGeom prst="rect">
            <a:avLst/>
          </a:prstGeom>
          <a:noFill/>
        </p:spPr>
        <p:txBody>
          <a:bodyPr vert="horz" lIns="68492" tIns="34289" rIns="68492" bIns="34289" rtlCol="0" anchor="ctr"/>
          <a:lstStyle>
            <a:lvl1pPr algn="l">
              <a:defRPr sz="1467" b="0">
                <a:solidFill>
                  <a:schemeClr val="accent4"/>
                </a:solidFill>
                <a:latin typeface="Arial" panose="020B0604020202020204" pitchFamily="34" charset="0"/>
                <a:ea typeface="Lato" panose="020F0502020204030203" pitchFamily="34" charset="0"/>
                <a:cs typeface="Arial" panose="020B0604020202020204" pitchFamily="34" charset="0"/>
              </a:defRPr>
            </a:lvl1pPr>
          </a:lstStyle>
          <a:p>
            <a:pPr defTabSz="913040"/>
            <a:fld id="{9C432190-490B-4C17-B0BB-A0A103F364BF}" type="slidenum">
              <a:rPr lang="en-US" smtClean="0">
                <a:solidFill>
                  <a:srgbClr val="3E3935"/>
                </a:solidFill>
              </a:rPr>
              <a:pPr defTabSz="913040"/>
              <a:t>‹#›</a:t>
            </a:fld>
            <a:endParaRPr lang="en-US" dirty="0">
              <a:solidFill>
                <a:srgbClr val="3E3935"/>
              </a:solidFill>
            </a:endParaRPr>
          </a:p>
        </p:txBody>
      </p:sp>
      <p:sp>
        <p:nvSpPr>
          <p:cNvPr id="2" name="Title Placeholder 1"/>
          <p:cNvSpPr>
            <a:spLocks noGrp="1"/>
          </p:cNvSpPr>
          <p:nvPr>
            <p:ph type="title"/>
          </p:nvPr>
        </p:nvSpPr>
        <p:spPr>
          <a:xfrm>
            <a:off x="480310" y="365205"/>
            <a:ext cx="11194319" cy="800287"/>
          </a:xfrm>
          <a:prstGeom prst="rect">
            <a:avLst/>
          </a:prstGeom>
        </p:spPr>
        <p:txBody>
          <a:bodyPr vert="horz" lIns="68492" tIns="34289" rIns="68492" bIns="34289"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80310" y="1624554"/>
            <a:ext cx="11194319" cy="4456497"/>
          </a:xfrm>
          <a:prstGeom prst="rect">
            <a:avLst/>
          </a:prstGeom>
        </p:spPr>
        <p:txBody>
          <a:bodyPr vert="horz" lIns="68492" tIns="34289" rIns="68492" bIns="34289"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a:extLst>
              <a:ext uri="{FF2B5EF4-FFF2-40B4-BE49-F238E27FC236}">
                <a16:creationId xmlns:a16="http://schemas.microsoft.com/office/drawing/2014/main" id="{141C4E4D-19BF-4C0A-AF0C-CF5626513CB5}"/>
              </a:ext>
            </a:extLst>
          </p:cNvPr>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10160509" y="6373217"/>
            <a:ext cx="1695095" cy="253811"/>
          </a:xfrm>
          <a:prstGeom prst="rect">
            <a:avLst/>
          </a:prstGeom>
        </p:spPr>
      </p:pic>
    </p:spTree>
    <p:extLst>
      <p:ext uri="{BB962C8B-B14F-4D97-AF65-F5344CB8AC3E}">
        <p14:creationId xmlns:p14="http://schemas.microsoft.com/office/powerpoint/2010/main" val="4011428289"/>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 id="2147483880" r:id="rId18"/>
    <p:sldLayoutId id="2147483881" r:id="rId19"/>
    <p:sldLayoutId id="2147483882" r:id="rId20"/>
    <p:sldLayoutId id="2147483883" r:id="rId21"/>
  </p:sldLayoutIdLst>
  <p:timing>
    <p:tnLst>
      <p:par>
        <p:cTn id="1" dur="indefinite" restart="never" nodeType="tmRoot"/>
      </p:par>
    </p:tnLst>
  </p:timing>
  <p:hf hdr="0" ftr="0" dt="0"/>
  <p:txStyles>
    <p:titleStyle>
      <a:lvl1pPr algn="l" defTabSz="913040" rtl="0" eaLnBrk="1" latinLnBrk="0" hangingPunct="1">
        <a:lnSpc>
          <a:spcPct val="90000"/>
        </a:lnSpc>
        <a:spcBef>
          <a:spcPct val="0"/>
        </a:spcBef>
        <a:buNone/>
        <a:defRPr sz="3600" b="0" i="0" kern="1200">
          <a:solidFill>
            <a:schemeClr val="tx1"/>
          </a:solidFill>
          <a:latin typeface="Arial" panose="020B0604020202020204" pitchFamily="34" charset="0"/>
          <a:ea typeface="Lato" panose="020F0502020204030203" pitchFamily="34" charset="0"/>
          <a:cs typeface="Arial" panose="020B0604020202020204" pitchFamily="34" charset="0"/>
        </a:defRPr>
      </a:lvl1pPr>
    </p:titleStyle>
    <p:bodyStyle>
      <a:lvl1pPr marL="228280" indent="-228280" algn="l" defTabSz="913040" rtl="0" eaLnBrk="1" latinLnBrk="0" hangingPunct="1">
        <a:lnSpc>
          <a:spcPct val="90000"/>
        </a:lnSpc>
        <a:spcBef>
          <a:spcPts val="1000"/>
        </a:spcBef>
        <a:buClr>
          <a:schemeClr val="accent1"/>
        </a:buClr>
        <a:buFont typeface="Wingdings" panose="05000000000000000000" pitchFamily="2" charset="2"/>
        <a:buChar char="§"/>
        <a:defRPr sz="2400" kern="1200">
          <a:solidFill>
            <a:schemeClr val="accent4"/>
          </a:solidFill>
          <a:latin typeface="Arial" panose="020B0604020202020204" pitchFamily="34" charset="0"/>
          <a:ea typeface="Lato" panose="020F0502020204030203" pitchFamily="34" charset="0"/>
          <a:cs typeface="Arial" panose="020B0604020202020204" pitchFamily="34" charset="0"/>
        </a:defRPr>
      </a:lvl1pPr>
      <a:lvl2pPr marL="684838" indent="-228280" algn="l" defTabSz="913040" rtl="0" eaLnBrk="1" latinLnBrk="0" hangingPunct="1">
        <a:lnSpc>
          <a:spcPct val="90000"/>
        </a:lnSpc>
        <a:spcBef>
          <a:spcPts val="500"/>
        </a:spcBef>
        <a:buClr>
          <a:schemeClr val="accent1"/>
        </a:buClr>
        <a:buSzPct val="100000"/>
        <a:buFont typeface="Lato" panose="020F0502020204030203" pitchFamily="34" charset="0"/>
        <a:buChar char="&gt;"/>
        <a:defRPr sz="2267" kern="1200">
          <a:solidFill>
            <a:schemeClr val="accent4"/>
          </a:solidFill>
          <a:latin typeface="Arial" panose="020B0604020202020204" pitchFamily="34" charset="0"/>
          <a:ea typeface="Lato" panose="020F0502020204030203" pitchFamily="34" charset="0"/>
          <a:cs typeface="Arial" panose="020B0604020202020204" pitchFamily="34" charset="0"/>
        </a:defRPr>
      </a:lvl2pPr>
      <a:lvl3pPr marL="1141318" indent="-228280" algn="l" defTabSz="913040" rtl="0" eaLnBrk="1" latinLnBrk="0" hangingPunct="1">
        <a:lnSpc>
          <a:spcPct val="90000"/>
        </a:lnSpc>
        <a:spcBef>
          <a:spcPts val="500"/>
        </a:spcBef>
        <a:buFont typeface="Wingdings" panose="05000000000000000000" pitchFamily="2" charset="2"/>
        <a:buChar char="§"/>
        <a:defRPr sz="2000" kern="1200">
          <a:solidFill>
            <a:schemeClr val="accent4"/>
          </a:solidFill>
          <a:latin typeface="Arial" panose="020B0604020202020204" pitchFamily="34" charset="0"/>
          <a:ea typeface="Lato" panose="020F0502020204030203" pitchFamily="34" charset="0"/>
          <a:cs typeface="Arial" panose="020B0604020202020204" pitchFamily="34" charset="0"/>
        </a:defRPr>
      </a:lvl3pPr>
      <a:lvl4pPr marL="1597800" indent="-228280" algn="l" defTabSz="913040" rtl="0" eaLnBrk="1" latinLnBrk="0" hangingPunct="1">
        <a:lnSpc>
          <a:spcPct val="90000"/>
        </a:lnSpc>
        <a:spcBef>
          <a:spcPts val="500"/>
        </a:spcBef>
        <a:buFont typeface="Wingdings" panose="05000000000000000000" pitchFamily="2" charset="2"/>
        <a:buChar char="§"/>
        <a:defRPr sz="1867" kern="1200">
          <a:solidFill>
            <a:schemeClr val="accent4"/>
          </a:solidFill>
          <a:latin typeface="Arial" panose="020B0604020202020204" pitchFamily="34" charset="0"/>
          <a:ea typeface="Lato" panose="020F0502020204030203" pitchFamily="34" charset="0"/>
          <a:cs typeface="Arial" panose="020B0604020202020204" pitchFamily="34" charset="0"/>
        </a:defRPr>
      </a:lvl4pPr>
      <a:lvl5pPr marL="2054283" indent="-228280" algn="l" defTabSz="913040" rtl="0" eaLnBrk="1" latinLnBrk="0" hangingPunct="1">
        <a:lnSpc>
          <a:spcPct val="90000"/>
        </a:lnSpc>
        <a:spcBef>
          <a:spcPts val="500"/>
        </a:spcBef>
        <a:buFont typeface="Wingdings" panose="05000000000000000000" pitchFamily="2" charset="2"/>
        <a:buChar char="§"/>
        <a:defRPr sz="1867" kern="1200">
          <a:solidFill>
            <a:schemeClr val="accent4"/>
          </a:solidFill>
          <a:latin typeface="Arial" panose="020B0604020202020204" pitchFamily="34" charset="0"/>
          <a:ea typeface="Lato" panose="020F0502020204030203" pitchFamily="34" charset="0"/>
          <a:cs typeface="Arial" panose="020B0604020202020204" pitchFamily="34" charset="0"/>
        </a:defRPr>
      </a:lvl5pPr>
      <a:lvl6pPr marL="2510840" indent="-228280" algn="l" defTabSz="913040" rtl="0" eaLnBrk="1" latinLnBrk="0" hangingPunct="1">
        <a:lnSpc>
          <a:spcPct val="90000"/>
        </a:lnSpc>
        <a:spcBef>
          <a:spcPts val="500"/>
        </a:spcBef>
        <a:buFont typeface="Arial"/>
        <a:buChar char="•"/>
        <a:defRPr sz="1867" kern="1200">
          <a:solidFill>
            <a:schemeClr val="tx1"/>
          </a:solidFill>
          <a:latin typeface="+mn-lt"/>
          <a:ea typeface="+mn-ea"/>
          <a:cs typeface="+mn-cs"/>
        </a:defRPr>
      </a:lvl6pPr>
      <a:lvl7pPr marL="2967360" indent="-228280" algn="l" defTabSz="913040" rtl="0" eaLnBrk="1" latinLnBrk="0" hangingPunct="1">
        <a:lnSpc>
          <a:spcPct val="90000"/>
        </a:lnSpc>
        <a:spcBef>
          <a:spcPts val="500"/>
        </a:spcBef>
        <a:buFont typeface="Arial"/>
        <a:buChar char="•"/>
        <a:defRPr sz="1867" kern="1200">
          <a:solidFill>
            <a:schemeClr val="tx1"/>
          </a:solidFill>
          <a:latin typeface="+mn-lt"/>
          <a:ea typeface="+mn-ea"/>
          <a:cs typeface="+mn-cs"/>
        </a:defRPr>
      </a:lvl7pPr>
      <a:lvl8pPr marL="3423880" indent="-228280" algn="l" defTabSz="913040" rtl="0" eaLnBrk="1" latinLnBrk="0" hangingPunct="1">
        <a:lnSpc>
          <a:spcPct val="90000"/>
        </a:lnSpc>
        <a:spcBef>
          <a:spcPts val="500"/>
        </a:spcBef>
        <a:buFont typeface="Arial"/>
        <a:buChar char="•"/>
        <a:defRPr sz="1867" kern="1200">
          <a:solidFill>
            <a:schemeClr val="tx1"/>
          </a:solidFill>
          <a:latin typeface="+mn-lt"/>
          <a:ea typeface="+mn-ea"/>
          <a:cs typeface="+mn-cs"/>
        </a:defRPr>
      </a:lvl8pPr>
      <a:lvl9pPr marL="3880438" indent="-228280" algn="l" defTabSz="913040" rtl="0" eaLnBrk="1" latinLnBrk="0" hangingPunct="1">
        <a:lnSpc>
          <a:spcPct val="90000"/>
        </a:lnSpc>
        <a:spcBef>
          <a:spcPts val="500"/>
        </a:spcBef>
        <a:buFont typeface="Arial"/>
        <a:buChar char="•"/>
        <a:defRPr sz="1867" kern="1200">
          <a:solidFill>
            <a:schemeClr val="tx1"/>
          </a:solidFill>
          <a:latin typeface="+mn-lt"/>
          <a:ea typeface="+mn-ea"/>
          <a:cs typeface="+mn-cs"/>
        </a:defRPr>
      </a:lvl9pPr>
    </p:bodyStyle>
    <p:otherStyle>
      <a:defPPr>
        <a:defRPr lang="en-US"/>
      </a:defPPr>
      <a:lvl1pPr marL="0" algn="l" defTabSz="913040" rtl="0" eaLnBrk="1" latinLnBrk="0" hangingPunct="1">
        <a:defRPr sz="1867" kern="1200">
          <a:solidFill>
            <a:schemeClr val="tx1"/>
          </a:solidFill>
          <a:latin typeface="+mn-lt"/>
          <a:ea typeface="+mn-ea"/>
          <a:cs typeface="+mn-cs"/>
        </a:defRPr>
      </a:lvl1pPr>
      <a:lvl2pPr marL="456483" algn="l" defTabSz="913040" rtl="0" eaLnBrk="1" latinLnBrk="0" hangingPunct="1">
        <a:defRPr sz="1867" kern="1200">
          <a:solidFill>
            <a:schemeClr val="tx1"/>
          </a:solidFill>
          <a:latin typeface="+mn-lt"/>
          <a:ea typeface="+mn-ea"/>
          <a:cs typeface="+mn-cs"/>
        </a:defRPr>
      </a:lvl2pPr>
      <a:lvl3pPr marL="913040" algn="l" defTabSz="913040" rtl="0" eaLnBrk="1" latinLnBrk="0" hangingPunct="1">
        <a:defRPr sz="1867" kern="1200">
          <a:solidFill>
            <a:schemeClr val="tx1"/>
          </a:solidFill>
          <a:latin typeface="+mn-lt"/>
          <a:ea typeface="+mn-ea"/>
          <a:cs typeface="+mn-cs"/>
        </a:defRPr>
      </a:lvl3pPr>
      <a:lvl4pPr marL="1369560" algn="l" defTabSz="913040" rtl="0" eaLnBrk="1" latinLnBrk="0" hangingPunct="1">
        <a:defRPr sz="1867" kern="1200">
          <a:solidFill>
            <a:schemeClr val="tx1"/>
          </a:solidFill>
          <a:latin typeface="+mn-lt"/>
          <a:ea typeface="+mn-ea"/>
          <a:cs typeface="+mn-cs"/>
        </a:defRPr>
      </a:lvl4pPr>
      <a:lvl5pPr marL="1826080" algn="l" defTabSz="913040" rtl="0" eaLnBrk="1" latinLnBrk="0" hangingPunct="1">
        <a:defRPr sz="1867" kern="1200">
          <a:solidFill>
            <a:schemeClr val="tx1"/>
          </a:solidFill>
          <a:latin typeface="+mn-lt"/>
          <a:ea typeface="+mn-ea"/>
          <a:cs typeface="+mn-cs"/>
        </a:defRPr>
      </a:lvl5pPr>
      <a:lvl6pPr marL="2282638" algn="l" defTabSz="913040" rtl="0" eaLnBrk="1" latinLnBrk="0" hangingPunct="1">
        <a:defRPr sz="1867" kern="1200">
          <a:solidFill>
            <a:schemeClr val="tx1"/>
          </a:solidFill>
          <a:latin typeface="+mn-lt"/>
          <a:ea typeface="+mn-ea"/>
          <a:cs typeface="+mn-cs"/>
        </a:defRPr>
      </a:lvl6pPr>
      <a:lvl7pPr marL="2739118" algn="l" defTabSz="913040" rtl="0" eaLnBrk="1" latinLnBrk="0" hangingPunct="1">
        <a:defRPr sz="1867" kern="1200">
          <a:solidFill>
            <a:schemeClr val="tx1"/>
          </a:solidFill>
          <a:latin typeface="+mn-lt"/>
          <a:ea typeface="+mn-ea"/>
          <a:cs typeface="+mn-cs"/>
        </a:defRPr>
      </a:lvl7pPr>
      <a:lvl8pPr marL="3195600" algn="l" defTabSz="913040" rtl="0" eaLnBrk="1" latinLnBrk="0" hangingPunct="1">
        <a:defRPr sz="1867" kern="1200">
          <a:solidFill>
            <a:schemeClr val="tx1"/>
          </a:solidFill>
          <a:latin typeface="+mn-lt"/>
          <a:ea typeface="+mn-ea"/>
          <a:cs typeface="+mn-cs"/>
        </a:defRPr>
      </a:lvl8pPr>
      <a:lvl9pPr marL="3652083" algn="l" defTabSz="913040"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3.xml"/><Relationship Id="rId1" Type="http://schemas.openxmlformats.org/officeDocument/2006/relationships/tags" Target="../tags/tag16.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3.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3.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3.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3.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0.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3.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7.xml"/><Relationship Id="rId1" Type="http://schemas.openxmlformats.org/officeDocument/2006/relationships/tags" Target="../tags/tag14.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94.xml"/><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1.xml"/><Relationship Id="rId1" Type="http://schemas.openxmlformats.org/officeDocument/2006/relationships/tags" Target="../tags/tag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3.xml"/><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3BAAD-970A-4244-8004-5B0B613D8A9C}"/>
              </a:ext>
            </a:extLst>
          </p:cNvPr>
          <p:cNvSpPr>
            <a:spLocks noGrp="1"/>
          </p:cNvSpPr>
          <p:nvPr>
            <p:ph type="ctrTitle"/>
          </p:nvPr>
        </p:nvSpPr>
        <p:spPr>
          <a:xfrm>
            <a:off x="594873" y="1212111"/>
            <a:ext cx="8726108" cy="1350335"/>
          </a:xfrm>
        </p:spPr>
        <p:txBody>
          <a:bodyPr/>
          <a:lstStyle/>
          <a:p>
            <a:r>
              <a:rPr lang="en-US" sz="4000" dirty="0" smtClean="0"/>
              <a:t>Data </a:t>
            </a:r>
            <a:r>
              <a:rPr lang="en-US" sz="4000" dirty="0"/>
              <a:t>P</a:t>
            </a:r>
            <a:r>
              <a:rPr lang="en-US" sz="4000" dirty="0" smtClean="0"/>
              <a:t>rotection for Employment Lawyers</a:t>
            </a:r>
            <a:endParaRPr lang="en-IE" sz="4000" i="1" dirty="0"/>
          </a:p>
        </p:txBody>
      </p:sp>
      <p:sp>
        <p:nvSpPr>
          <p:cNvPr id="4" name="Text Placeholder 3">
            <a:extLst>
              <a:ext uri="{FF2B5EF4-FFF2-40B4-BE49-F238E27FC236}">
                <a16:creationId xmlns:a16="http://schemas.microsoft.com/office/drawing/2014/main" id="{E4C3402E-48B1-4965-9179-4F5FAF934832}"/>
              </a:ext>
            </a:extLst>
          </p:cNvPr>
          <p:cNvSpPr>
            <a:spLocks noGrp="1"/>
          </p:cNvSpPr>
          <p:nvPr>
            <p:ph type="body" sz="quarter" idx="10"/>
          </p:nvPr>
        </p:nvSpPr>
        <p:spPr>
          <a:xfrm>
            <a:off x="595313" y="3135019"/>
            <a:ext cx="6080125" cy="401637"/>
          </a:xfrm>
        </p:spPr>
        <p:txBody>
          <a:bodyPr/>
          <a:lstStyle/>
          <a:p>
            <a:r>
              <a:rPr lang="en-US" dirty="0" smtClean="0"/>
              <a:t>Aisling Byrne</a:t>
            </a:r>
            <a:endParaRPr lang="en-IE" dirty="0"/>
          </a:p>
        </p:txBody>
      </p:sp>
      <p:sp>
        <p:nvSpPr>
          <p:cNvPr id="5" name="Text Placeholder 4">
            <a:extLst>
              <a:ext uri="{FF2B5EF4-FFF2-40B4-BE49-F238E27FC236}">
                <a16:creationId xmlns:a16="http://schemas.microsoft.com/office/drawing/2014/main" id="{18B2B9A1-4489-401C-8BE6-36A271608A06}"/>
              </a:ext>
            </a:extLst>
          </p:cNvPr>
          <p:cNvSpPr>
            <a:spLocks noGrp="1"/>
          </p:cNvSpPr>
          <p:nvPr>
            <p:ph type="body" sz="quarter" idx="11"/>
          </p:nvPr>
        </p:nvSpPr>
        <p:spPr>
          <a:xfrm>
            <a:off x="595313" y="3821892"/>
            <a:ext cx="6080125" cy="766245"/>
          </a:xfrm>
        </p:spPr>
        <p:txBody>
          <a:bodyPr>
            <a:normAutofit lnSpcReduction="10000"/>
          </a:bodyPr>
          <a:lstStyle/>
          <a:p>
            <a:r>
              <a:rPr lang="en-US" dirty="0" smtClean="0">
                <a:solidFill>
                  <a:schemeClr val="accent1"/>
                </a:solidFill>
              </a:rPr>
              <a:t>Employment Lawyers Group NI</a:t>
            </a:r>
          </a:p>
          <a:p>
            <a:r>
              <a:rPr lang="en-US" dirty="0" smtClean="0">
                <a:solidFill>
                  <a:schemeClr val="accent1"/>
                </a:solidFill>
              </a:rPr>
              <a:t>14 September 2022</a:t>
            </a:r>
          </a:p>
        </p:txBody>
      </p:sp>
    </p:spTree>
    <p:extLst>
      <p:ext uri="{BB962C8B-B14F-4D97-AF65-F5344CB8AC3E}">
        <p14:creationId xmlns:p14="http://schemas.microsoft.com/office/powerpoint/2010/main" val="214591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39B3155-7DB1-4678-9CF2-747A9D501426}"/>
              </a:ext>
            </a:extLst>
          </p:cNvPr>
          <p:cNvSpPr/>
          <p:nvPr/>
        </p:nvSpPr>
        <p:spPr>
          <a:xfrm>
            <a:off x="1695447" y="2654231"/>
            <a:ext cx="8108773" cy="3400049"/>
          </a:xfrm>
          <a:custGeom>
            <a:avLst/>
            <a:gdLst>
              <a:gd name="connsiteX0" fmla="*/ 8088423 w 8108773"/>
              <a:gd name="connsiteY0" fmla="*/ 3379699 h 3400049"/>
              <a:gd name="connsiteX1" fmla="*/ 837489 w 8108773"/>
              <a:gd name="connsiteY1" fmla="*/ 3379699 h 3400049"/>
              <a:gd name="connsiteX2" fmla="*/ 23481 w 8108773"/>
              <a:gd name="connsiteY2" fmla="*/ 2565691 h 3400049"/>
              <a:gd name="connsiteX3" fmla="*/ 23481 w 8108773"/>
              <a:gd name="connsiteY3" fmla="*/ 2515598 h 3400049"/>
              <a:gd name="connsiteX4" fmla="*/ 837489 w 8108773"/>
              <a:gd name="connsiteY4" fmla="*/ 1701590 h 3400049"/>
              <a:gd name="connsiteX5" fmla="*/ 7274415 w 8108773"/>
              <a:gd name="connsiteY5" fmla="*/ 1701590 h 3400049"/>
              <a:gd name="connsiteX6" fmla="*/ 8088423 w 8108773"/>
              <a:gd name="connsiteY6" fmla="*/ 887582 h 3400049"/>
              <a:gd name="connsiteX7" fmla="*/ 8088423 w 8108773"/>
              <a:gd name="connsiteY7" fmla="*/ 837489 h 3400049"/>
              <a:gd name="connsiteX8" fmla="*/ 7274415 w 8108773"/>
              <a:gd name="connsiteY8" fmla="*/ 23481 h 3400049"/>
              <a:gd name="connsiteX9" fmla="*/ 23481 w 8108773"/>
              <a:gd name="connsiteY9" fmla="*/ 23481 h 340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8773" h="3400049">
                <a:moveTo>
                  <a:pt x="8088423" y="3379699"/>
                </a:moveTo>
                <a:lnTo>
                  <a:pt x="837489" y="3379699"/>
                </a:lnTo>
                <a:cubicBezTo>
                  <a:pt x="387925" y="3379699"/>
                  <a:pt x="23481" y="3015255"/>
                  <a:pt x="23481" y="2565691"/>
                </a:cubicBezTo>
                <a:lnTo>
                  <a:pt x="23481" y="2515598"/>
                </a:lnTo>
                <a:cubicBezTo>
                  <a:pt x="23481" y="2066034"/>
                  <a:pt x="387925" y="1701590"/>
                  <a:pt x="837489" y="1701590"/>
                </a:cubicBezTo>
                <a:lnTo>
                  <a:pt x="7274415" y="1701590"/>
                </a:lnTo>
                <a:cubicBezTo>
                  <a:pt x="7723998" y="1701590"/>
                  <a:pt x="8088423" y="1337146"/>
                  <a:pt x="8088423" y="887582"/>
                </a:cubicBezTo>
                <a:lnTo>
                  <a:pt x="8088423" y="837489"/>
                </a:lnTo>
                <a:cubicBezTo>
                  <a:pt x="8088423" y="387925"/>
                  <a:pt x="7723998" y="23481"/>
                  <a:pt x="7274415" y="23481"/>
                </a:cubicBezTo>
                <a:lnTo>
                  <a:pt x="23481" y="23481"/>
                </a:lnTo>
              </a:path>
            </a:pathLst>
          </a:custGeom>
          <a:noFill/>
          <a:ln w="47625" cap="flat">
            <a:solidFill>
              <a:schemeClr val="accent1"/>
            </a:solidFill>
            <a:prstDash val="solid"/>
            <a:miter/>
          </a:ln>
        </p:spPr>
        <p:txBody>
          <a:bodyPr rtlCol="0" anchor="ctr"/>
          <a:lstStyle/>
          <a:p>
            <a:endParaRPr lang="en-IE" dirty="0">
              <a:latin typeface="Arial" panose="020B0604020202020204" pitchFamily="34" charset="0"/>
            </a:endParaRPr>
          </a:p>
        </p:txBody>
      </p:sp>
      <p:sp>
        <p:nvSpPr>
          <p:cNvPr id="2" name="Title 1">
            <a:extLst>
              <a:ext uri="{FF2B5EF4-FFF2-40B4-BE49-F238E27FC236}">
                <a16:creationId xmlns:a16="http://schemas.microsoft.com/office/drawing/2014/main" id="{05B200A7-55D6-4C7C-B78A-74B5A5FB688F}"/>
              </a:ext>
            </a:extLst>
          </p:cNvPr>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Data processing: roadmap to compliance </a:t>
            </a:r>
            <a:endParaRPr lang="en-IE"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E83DFD6-2F3D-4F3D-9270-F017F50B2E9C}"/>
              </a:ext>
            </a:extLst>
          </p:cNvPr>
          <p:cNvSpPr>
            <a:spLocks noGrp="1"/>
          </p:cNvSpPr>
          <p:nvPr>
            <p:ph type="sldNum" sz="quarter" idx="4"/>
          </p:nvPr>
        </p:nvSpPr>
        <p:spPr/>
        <p:txBody>
          <a:bodyPr/>
          <a:lstStyle/>
          <a:p>
            <a:fld id="{2427FC1E-7985-7740-AECD-BB1FE8B23C08}" type="slidenum">
              <a:rPr lang="en-US" smtClean="0"/>
              <a:pPr/>
              <a:t>10</a:t>
            </a:fld>
            <a:endParaRPr lang="en-US" dirty="0"/>
          </a:p>
        </p:txBody>
      </p:sp>
      <p:grpSp>
        <p:nvGrpSpPr>
          <p:cNvPr id="8" name="Group 7">
            <a:extLst>
              <a:ext uri="{FF2B5EF4-FFF2-40B4-BE49-F238E27FC236}">
                <a16:creationId xmlns:a16="http://schemas.microsoft.com/office/drawing/2014/main" id="{1AB26D21-C621-4705-B63A-8B2D83CFB00F}"/>
              </a:ext>
            </a:extLst>
          </p:cNvPr>
          <p:cNvGrpSpPr/>
          <p:nvPr/>
        </p:nvGrpSpPr>
        <p:grpSpPr>
          <a:xfrm>
            <a:off x="9642679" y="3388816"/>
            <a:ext cx="285750" cy="285750"/>
            <a:chOff x="1085850" y="1876425"/>
            <a:chExt cx="285750" cy="285750"/>
          </a:xfrm>
        </p:grpSpPr>
        <p:sp>
          <p:nvSpPr>
            <p:cNvPr id="6" name="Oval 5">
              <a:extLst>
                <a:ext uri="{FF2B5EF4-FFF2-40B4-BE49-F238E27FC236}">
                  <a16:creationId xmlns:a16="http://schemas.microsoft.com/office/drawing/2014/main" id="{C32F9A34-3107-4F82-8E44-82C566711FCF}"/>
                </a:ext>
              </a:extLst>
            </p:cNvPr>
            <p:cNvSpPr/>
            <p:nvPr/>
          </p:nvSpPr>
          <p:spPr>
            <a:xfrm>
              <a:off x="1085850" y="1876425"/>
              <a:ext cx="285750" cy="28575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7" name="Oval 6">
              <a:extLst>
                <a:ext uri="{FF2B5EF4-FFF2-40B4-BE49-F238E27FC236}">
                  <a16:creationId xmlns:a16="http://schemas.microsoft.com/office/drawing/2014/main" id="{BF969263-035A-4647-BEBA-8AA6A4D1E9CB}"/>
                </a:ext>
              </a:extLst>
            </p:cNvPr>
            <p:cNvSpPr/>
            <p:nvPr/>
          </p:nvSpPr>
          <p:spPr>
            <a:xfrm>
              <a:off x="1136650" y="1927225"/>
              <a:ext cx="184150" cy="184150"/>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grpSp>
      <p:grpSp>
        <p:nvGrpSpPr>
          <p:cNvPr id="9" name="Group 8">
            <a:extLst>
              <a:ext uri="{FF2B5EF4-FFF2-40B4-BE49-F238E27FC236}">
                <a16:creationId xmlns:a16="http://schemas.microsoft.com/office/drawing/2014/main" id="{38E686C4-B4BA-4306-8A92-02339566DF59}"/>
              </a:ext>
            </a:extLst>
          </p:cNvPr>
          <p:cNvGrpSpPr/>
          <p:nvPr/>
        </p:nvGrpSpPr>
        <p:grpSpPr>
          <a:xfrm>
            <a:off x="1583259" y="5072836"/>
            <a:ext cx="285750" cy="285750"/>
            <a:chOff x="1085850" y="1876425"/>
            <a:chExt cx="285750" cy="285750"/>
          </a:xfrm>
        </p:grpSpPr>
        <p:sp>
          <p:nvSpPr>
            <p:cNvPr id="10" name="Oval 9">
              <a:extLst>
                <a:ext uri="{FF2B5EF4-FFF2-40B4-BE49-F238E27FC236}">
                  <a16:creationId xmlns:a16="http://schemas.microsoft.com/office/drawing/2014/main" id="{6DA39D17-3458-48BF-B7C1-BACC91457CA2}"/>
                </a:ext>
              </a:extLst>
            </p:cNvPr>
            <p:cNvSpPr/>
            <p:nvPr/>
          </p:nvSpPr>
          <p:spPr>
            <a:xfrm>
              <a:off x="1085850" y="1876425"/>
              <a:ext cx="285750" cy="28575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11" name="Oval 10">
              <a:extLst>
                <a:ext uri="{FF2B5EF4-FFF2-40B4-BE49-F238E27FC236}">
                  <a16:creationId xmlns:a16="http://schemas.microsoft.com/office/drawing/2014/main" id="{F13FBEB5-B20B-4505-86B8-F854E15FBB76}"/>
                </a:ext>
              </a:extLst>
            </p:cNvPr>
            <p:cNvSpPr/>
            <p:nvPr/>
          </p:nvSpPr>
          <p:spPr>
            <a:xfrm>
              <a:off x="1136650" y="1927225"/>
              <a:ext cx="184150" cy="184150"/>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grpSp>
      <p:grpSp>
        <p:nvGrpSpPr>
          <p:cNvPr id="12" name="Group 11">
            <a:extLst>
              <a:ext uri="{FF2B5EF4-FFF2-40B4-BE49-F238E27FC236}">
                <a16:creationId xmlns:a16="http://schemas.microsoft.com/office/drawing/2014/main" id="{AD8C3F95-92EB-49AC-8851-B025C4F8355C}"/>
              </a:ext>
            </a:extLst>
          </p:cNvPr>
          <p:cNvGrpSpPr/>
          <p:nvPr/>
        </p:nvGrpSpPr>
        <p:grpSpPr>
          <a:xfrm>
            <a:off x="4477796" y="4212946"/>
            <a:ext cx="285750" cy="285750"/>
            <a:chOff x="1085850" y="1876425"/>
            <a:chExt cx="285750" cy="285750"/>
          </a:xfrm>
        </p:grpSpPr>
        <p:sp>
          <p:nvSpPr>
            <p:cNvPr id="13" name="Oval 12">
              <a:extLst>
                <a:ext uri="{FF2B5EF4-FFF2-40B4-BE49-F238E27FC236}">
                  <a16:creationId xmlns:a16="http://schemas.microsoft.com/office/drawing/2014/main" id="{584FA476-CD0D-4E72-9B93-E3D0FF9F4160}"/>
                </a:ext>
              </a:extLst>
            </p:cNvPr>
            <p:cNvSpPr/>
            <p:nvPr/>
          </p:nvSpPr>
          <p:spPr>
            <a:xfrm>
              <a:off x="1085850" y="1876425"/>
              <a:ext cx="285750" cy="28575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14" name="Oval 13">
              <a:extLst>
                <a:ext uri="{FF2B5EF4-FFF2-40B4-BE49-F238E27FC236}">
                  <a16:creationId xmlns:a16="http://schemas.microsoft.com/office/drawing/2014/main" id="{02899A61-8701-4EE4-8A30-C52D6D291767}"/>
                </a:ext>
              </a:extLst>
            </p:cNvPr>
            <p:cNvSpPr/>
            <p:nvPr/>
          </p:nvSpPr>
          <p:spPr>
            <a:xfrm>
              <a:off x="1136650" y="1927225"/>
              <a:ext cx="184150" cy="184150"/>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grpSp>
      <p:grpSp>
        <p:nvGrpSpPr>
          <p:cNvPr id="21" name="Group 20">
            <a:extLst>
              <a:ext uri="{FF2B5EF4-FFF2-40B4-BE49-F238E27FC236}">
                <a16:creationId xmlns:a16="http://schemas.microsoft.com/office/drawing/2014/main" id="{755C080A-C156-46C3-9504-4972A75426C1}"/>
              </a:ext>
            </a:extLst>
          </p:cNvPr>
          <p:cNvGrpSpPr/>
          <p:nvPr/>
        </p:nvGrpSpPr>
        <p:grpSpPr>
          <a:xfrm>
            <a:off x="6179443" y="2532132"/>
            <a:ext cx="285750" cy="285750"/>
            <a:chOff x="1085850" y="1876425"/>
            <a:chExt cx="285750" cy="285750"/>
          </a:xfrm>
        </p:grpSpPr>
        <p:sp>
          <p:nvSpPr>
            <p:cNvPr id="22" name="Oval 21">
              <a:extLst>
                <a:ext uri="{FF2B5EF4-FFF2-40B4-BE49-F238E27FC236}">
                  <a16:creationId xmlns:a16="http://schemas.microsoft.com/office/drawing/2014/main" id="{1B4A68D1-E224-4879-9D30-AF84C4CB47F9}"/>
                </a:ext>
              </a:extLst>
            </p:cNvPr>
            <p:cNvSpPr/>
            <p:nvPr/>
          </p:nvSpPr>
          <p:spPr>
            <a:xfrm>
              <a:off x="1085850" y="1876425"/>
              <a:ext cx="285750" cy="28575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23" name="Oval 22">
              <a:extLst>
                <a:ext uri="{FF2B5EF4-FFF2-40B4-BE49-F238E27FC236}">
                  <a16:creationId xmlns:a16="http://schemas.microsoft.com/office/drawing/2014/main" id="{9B1D5B73-7820-4135-89C5-A7D1028F5F63}"/>
                </a:ext>
              </a:extLst>
            </p:cNvPr>
            <p:cNvSpPr/>
            <p:nvPr/>
          </p:nvSpPr>
          <p:spPr>
            <a:xfrm>
              <a:off x="1136650" y="1927225"/>
              <a:ext cx="184150" cy="184150"/>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grpSp>
      <p:grpSp>
        <p:nvGrpSpPr>
          <p:cNvPr id="31" name="Group 30">
            <a:extLst>
              <a:ext uri="{FF2B5EF4-FFF2-40B4-BE49-F238E27FC236}">
                <a16:creationId xmlns:a16="http://schemas.microsoft.com/office/drawing/2014/main" id="{4F61A78F-A843-4B3F-B439-BB9BF6096C8F}"/>
              </a:ext>
            </a:extLst>
          </p:cNvPr>
          <p:cNvGrpSpPr/>
          <p:nvPr/>
        </p:nvGrpSpPr>
        <p:grpSpPr>
          <a:xfrm>
            <a:off x="1508011" y="2457784"/>
            <a:ext cx="436246" cy="436246"/>
            <a:chOff x="2168842" y="1640086"/>
            <a:chExt cx="436246" cy="436246"/>
          </a:xfrm>
        </p:grpSpPr>
        <p:sp>
          <p:nvSpPr>
            <p:cNvPr id="30" name="Oval 29">
              <a:extLst>
                <a:ext uri="{FF2B5EF4-FFF2-40B4-BE49-F238E27FC236}">
                  <a16:creationId xmlns:a16="http://schemas.microsoft.com/office/drawing/2014/main" id="{6098A634-F1B2-43D9-80DF-D40A227234E8}"/>
                </a:ext>
              </a:extLst>
            </p:cNvPr>
            <p:cNvSpPr/>
            <p:nvPr/>
          </p:nvSpPr>
          <p:spPr>
            <a:xfrm>
              <a:off x="2168842" y="1640086"/>
              <a:ext cx="436246" cy="436246"/>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25" name="Oval 24">
              <a:extLst>
                <a:ext uri="{FF2B5EF4-FFF2-40B4-BE49-F238E27FC236}">
                  <a16:creationId xmlns:a16="http://schemas.microsoft.com/office/drawing/2014/main" id="{2573C68A-4947-4A44-8510-CAB48EAD43A7}"/>
                </a:ext>
              </a:extLst>
            </p:cNvPr>
            <p:cNvSpPr/>
            <p:nvPr/>
          </p:nvSpPr>
          <p:spPr>
            <a:xfrm>
              <a:off x="2244090" y="1714434"/>
              <a:ext cx="285750" cy="28575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26" name="Oval 25">
              <a:extLst>
                <a:ext uri="{FF2B5EF4-FFF2-40B4-BE49-F238E27FC236}">
                  <a16:creationId xmlns:a16="http://schemas.microsoft.com/office/drawing/2014/main" id="{9002DE4D-6C41-496E-A5DD-A3A9C3CE9BC2}"/>
                </a:ext>
              </a:extLst>
            </p:cNvPr>
            <p:cNvSpPr/>
            <p:nvPr/>
          </p:nvSpPr>
          <p:spPr>
            <a:xfrm>
              <a:off x="2294890" y="1765234"/>
              <a:ext cx="184150" cy="184150"/>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grpSp>
      <p:grpSp>
        <p:nvGrpSpPr>
          <p:cNvPr id="32" name="Group 31">
            <a:extLst>
              <a:ext uri="{FF2B5EF4-FFF2-40B4-BE49-F238E27FC236}">
                <a16:creationId xmlns:a16="http://schemas.microsoft.com/office/drawing/2014/main" id="{F1E3845C-173A-4542-9004-FEF6B6872251}"/>
              </a:ext>
            </a:extLst>
          </p:cNvPr>
          <p:cNvGrpSpPr/>
          <p:nvPr/>
        </p:nvGrpSpPr>
        <p:grpSpPr>
          <a:xfrm>
            <a:off x="9553778" y="5817612"/>
            <a:ext cx="436246" cy="436246"/>
            <a:chOff x="2168842" y="1640086"/>
            <a:chExt cx="436246" cy="436246"/>
          </a:xfrm>
        </p:grpSpPr>
        <p:sp>
          <p:nvSpPr>
            <p:cNvPr id="33" name="Oval 32">
              <a:extLst>
                <a:ext uri="{FF2B5EF4-FFF2-40B4-BE49-F238E27FC236}">
                  <a16:creationId xmlns:a16="http://schemas.microsoft.com/office/drawing/2014/main" id="{5BE294FD-82AF-4E01-A9E6-2EB0E7A77C84}"/>
                </a:ext>
              </a:extLst>
            </p:cNvPr>
            <p:cNvSpPr/>
            <p:nvPr/>
          </p:nvSpPr>
          <p:spPr>
            <a:xfrm>
              <a:off x="2168842" y="1640086"/>
              <a:ext cx="436246" cy="436246"/>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34" name="Oval 33">
              <a:extLst>
                <a:ext uri="{FF2B5EF4-FFF2-40B4-BE49-F238E27FC236}">
                  <a16:creationId xmlns:a16="http://schemas.microsoft.com/office/drawing/2014/main" id="{FD8FDD48-73E4-4BBD-8A20-93D2E97D7B2F}"/>
                </a:ext>
              </a:extLst>
            </p:cNvPr>
            <p:cNvSpPr/>
            <p:nvPr/>
          </p:nvSpPr>
          <p:spPr>
            <a:xfrm>
              <a:off x="2244090" y="1714434"/>
              <a:ext cx="285750" cy="28575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35" name="Oval 34">
              <a:extLst>
                <a:ext uri="{FF2B5EF4-FFF2-40B4-BE49-F238E27FC236}">
                  <a16:creationId xmlns:a16="http://schemas.microsoft.com/office/drawing/2014/main" id="{4C18DA93-B821-443C-86FC-E380BCB29255}"/>
                </a:ext>
              </a:extLst>
            </p:cNvPr>
            <p:cNvSpPr/>
            <p:nvPr/>
          </p:nvSpPr>
          <p:spPr>
            <a:xfrm>
              <a:off x="2294890" y="1765234"/>
              <a:ext cx="184150" cy="184150"/>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grpSp>
      <p:grpSp>
        <p:nvGrpSpPr>
          <p:cNvPr id="112" name="Group 111">
            <a:extLst>
              <a:ext uri="{FF2B5EF4-FFF2-40B4-BE49-F238E27FC236}">
                <a16:creationId xmlns:a16="http://schemas.microsoft.com/office/drawing/2014/main" id="{A7B48505-5E69-4173-A496-BF45A72A61B2}"/>
              </a:ext>
            </a:extLst>
          </p:cNvPr>
          <p:cNvGrpSpPr/>
          <p:nvPr/>
        </p:nvGrpSpPr>
        <p:grpSpPr>
          <a:xfrm>
            <a:off x="1677556" y="2164536"/>
            <a:ext cx="97156" cy="361247"/>
            <a:chOff x="1926907" y="2051685"/>
            <a:chExt cx="97156" cy="361247"/>
          </a:xfrm>
        </p:grpSpPr>
        <p:cxnSp>
          <p:nvCxnSpPr>
            <p:cNvPr id="38" name="Straight Connector 37">
              <a:extLst>
                <a:ext uri="{FF2B5EF4-FFF2-40B4-BE49-F238E27FC236}">
                  <a16:creationId xmlns:a16="http://schemas.microsoft.com/office/drawing/2014/main" id="{E326CECA-FAC7-414D-9165-E114420B61F9}"/>
                </a:ext>
              </a:extLst>
            </p:cNvPr>
            <p:cNvCxnSpPr>
              <a:cxnSpLocks/>
            </p:cNvCxnSpPr>
            <p:nvPr/>
          </p:nvCxnSpPr>
          <p:spPr>
            <a:xfrm flipV="1">
              <a:off x="1975485" y="2100263"/>
              <a:ext cx="0" cy="31266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CE17FC44-9B2C-4A5A-901F-A825E8B7D34C}"/>
                </a:ext>
              </a:extLst>
            </p:cNvPr>
            <p:cNvSpPr/>
            <p:nvPr/>
          </p:nvSpPr>
          <p:spPr>
            <a:xfrm>
              <a:off x="1926907" y="2051685"/>
              <a:ext cx="97156" cy="971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grpSp>
      <p:cxnSp>
        <p:nvCxnSpPr>
          <p:cNvPr id="41" name="Straight Connector 40">
            <a:extLst>
              <a:ext uri="{FF2B5EF4-FFF2-40B4-BE49-F238E27FC236}">
                <a16:creationId xmlns:a16="http://schemas.microsoft.com/office/drawing/2014/main" id="{DA740408-4932-49DF-B4EF-150CE296FE3C}"/>
              </a:ext>
            </a:extLst>
          </p:cNvPr>
          <p:cNvCxnSpPr>
            <a:cxnSpLocks/>
          </p:cNvCxnSpPr>
          <p:nvPr/>
        </p:nvCxnSpPr>
        <p:spPr>
          <a:xfrm flipV="1">
            <a:off x="9769803" y="5585129"/>
            <a:ext cx="0" cy="31266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549AC520-8BE6-4F85-A762-130D2DC22AED}"/>
              </a:ext>
            </a:extLst>
          </p:cNvPr>
          <p:cNvSpPr/>
          <p:nvPr/>
        </p:nvSpPr>
        <p:spPr>
          <a:xfrm>
            <a:off x="9721225" y="5536551"/>
            <a:ext cx="97156" cy="971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grpSp>
        <p:nvGrpSpPr>
          <p:cNvPr id="43" name="Group 42">
            <a:extLst>
              <a:ext uri="{FF2B5EF4-FFF2-40B4-BE49-F238E27FC236}">
                <a16:creationId xmlns:a16="http://schemas.microsoft.com/office/drawing/2014/main" id="{03845100-387A-4F3F-A556-6B24E1091022}"/>
              </a:ext>
            </a:extLst>
          </p:cNvPr>
          <p:cNvGrpSpPr/>
          <p:nvPr/>
        </p:nvGrpSpPr>
        <p:grpSpPr>
          <a:xfrm>
            <a:off x="9592468" y="4988427"/>
            <a:ext cx="423504" cy="424694"/>
            <a:chOff x="9603218" y="4740986"/>
            <a:chExt cx="325404" cy="326318"/>
          </a:xfrm>
          <a:solidFill>
            <a:schemeClr val="accent4"/>
          </a:solidFill>
        </p:grpSpPr>
        <p:sp>
          <p:nvSpPr>
            <p:cNvPr id="44" name="Freeform: Shape 43">
              <a:extLst>
                <a:ext uri="{FF2B5EF4-FFF2-40B4-BE49-F238E27FC236}">
                  <a16:creationId xmlns:a16="http://schemas.microsoft.com/office/drawing/2014/main" id="{DD23CC09-7813-46BE-9CD7-815F73FDC156}"/>
                </a:ext>
              </a:extLst>
            </p:cNvPr>
            <p:cNvSpPr/>
            <p:nvPr/>
          </p:nvSpPr>
          <p:spPr>
            <a:xfrm>
              <a:off x="9615685" y="4753600"/>
              <a:ext cx="298698" cy="298698"/>
            </a:xfrm>
            <a:custGeom>
              <a:avLst/>
              <a:gdLst/>
              <a:ahLst/>
              <a:cxnLst/>
              <a:rect l="0" t="0" r="0" b="0"/>
              <a:pathLst>
                <a:path w="298698" h="298698">
                  <a:moveTo>
                    <a:pt x="150461" y="298727"/>
                  </a:moveTo>
                  <a:cubicBezTo>
                    <a:pt x="68700" y="298727"/>
                    <a:pt x="2196" y="232223"/>
                    <a:pt x="2196" y="150462"/>
                  </a:cubicBezTo>
                  <a:cubicBezTo>
                    <a:pt x="2196" y="68700"/>
                    <a:pt x="68700" y="2196"/>
                    <a:pt x="150461" y="2196"/>
                  </a:cubicBezTo>
                  <a:cubicBezTo>
                    <a:pt x="232223" y="2196"/>
                    <a:pt x="298727" y="68700"/>
                    <a:pt x="298727" y="150462"/>
                  </a:cubicBezTo>
                  <a:cubicBezTo>
                    <a:pt x="298727" y="232223"/>
                    <a:pt x="232223" y="298727"/>
                    <a:pt x="150461" y="298727"/>
                  </a:cubicBezTo>
                  <a:close/>
                  <a:moveTo>
                    <a:pt x="150461" y="16838"/>
                  </a:moveTo>
                  <a:cubicBezTo>
                    <a:pt x="76783" y="16838"/>
                    <a:pt x="16838" y="76783"/>
                    <a:pt x="16838" y="150462"/>
                  </a:cubicBezTo>
                  <a:cubicBezTo>
                    <a:pt x="16838" y="224140"/>
                    <a:pt x="76783" y="284085"/>
                    <a:pt x="150461" y="284085"/>
                  </a:cubicBezTo>
                  <a:cubicBezTo>
                    <a:pt x="224141" y="284085"/>
                    <a:pt x="284085" y="224140"/>
                    <a:pt x="284085" y="150462"/>
                  </a:cubicBezTo>
                  <a:cubicBezTo>
                    <a:pt x="284085" y="76783"/>
                    <a:pt x="224141" y="16838"/>
                    <a:pt x="150461" y="16838"/>
                  </a:cubicBez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45" name="Freeform: Shape 44">
              <a:extLst>
                <a:ext uri="{FF2B5EF4-FFF2-40B4-BE49-F238E27FC236}">
                  <a16:creationId xmlns:a16="http://schemas.microsoft.com/office/drawing/2014/main" id="{0D28F24B-8D99-46F6-83F5-4BCEC86CA284}"/>
                </a:ext>
              </a:extLst>
            </p:cNvPr>
            <p:cNvSpPr/>
            <p:nvPr/>
          </p:nvSpPr>
          <p:spPr>
            <a:xfrm>
              <a:off x="9741724" y="4879639"/>
              <a:ext cx="46855" cy="46855"/>
            </a:xfrm>
            <a:custGeom>
              <a:avLst/>
              <a:gdLst/>
              <a:ahLst/>
              <a:cxnLst/>
              <a:rect l="0" t="0" r="0" b="0"/>
              <a:pathLst>
                <a:path w="46854" h="46854">
                  <a:moveTo>
                    <a:pt x="24423" y="46620"/>
                  </a:moveTo>
                  <a:cubicBezTo>
                    <a:pt x="12182" y="46620"/>
                    <a:pt x="2196" y="36664"/>
                    <a:pt x="2196" y="24423"/>
                  </a:cubicBezTo>
                  <a:cubicBezTo>
                    <a:pt x="2196" y="12182"/>
                    <a:pt x="12182" y="2196"/>
                    <a:pt x="24423" y="2196"/>
                  </a:cubicBezTo>
                  <a:cubicBezTo>
                    <a:pt x="36663" y="2196"/>
                    <a:pt x="46620" y="12182"/>
                    <a:pt x="46620" y="24423"/>
                  </a:cubicBezTo>
                  <a:cubicBezTo>
                    <a:pt x="46620" y="36664"/>
                    <a:pt x="36663" y="46620"/>
                    <a:pt x="24423" y="46620"/>
                  </a:cubicBezTo>
                  <a:close/>
                  <a:moveTo>
                    <a:pt x="24423" y="16838"/>
                  </a:moveTo>
                  <a:cubicBezTo>
                    <a:pt x="20235" y="16838"/>
                    <a:pt x="16838" y="20235"/>
                    <a:pt x="16838" y="24423"/>
                  </a:cubicBezTo>
                  <a:cubicBezTo>
                    <a:pt x="16838" y="28581"/>
                    <a:pt x="20235" y="31978"/>
                    <a:pt x="24423" y="31978"/>
                  </a:cubicBezTo>
                  <a:cubicBezTo>
                    <a:pt x="28581" y="31978"/>
                    <a:pt x="31978" y="28581"/>
                    <a:pt x="31978" y="24423"/>
                  </a:cubicBezTo>
                  <a:cubicBezTo>
                    <a:pt x="31978" y="20235"/>
                    <a:pt x="28581" y="16838"/>
                    <a:pt x="24423" y="16838"/>
                  </a:cubicBez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46" name="Freeform: Shape 45">
              <a:extLst>
                <a:ext uri="{FF2B5EF4-FFF2-40B4-BE49-F238E27FC236}">
                  <a16:creationId xmlns:a16="http://schemas.microsoft.com/office/drawing/2014/main" id="{19A461D9-E2EB-4E50-99BF-CDDCDAB065DB}"/>
                </a:ext>
              </a:extLst>
            </p:cNvPr>
            <p:cNvSpPr/>
            <p:nvPr/>
          </p:nvSpPr>
          <p:spPr>
            <a:xfrm>
              <a:off x="9681260" y="4819387"/>
              <a:ext cx="32213" cy="32213"/>
            </a:xfrm>
            <a:custGeom>
              <a:avLst/>
              <a:gdLst/>
              <a:ahLst/>
              <a:cxnLst/>
              <a:rect l="0" t="0" r="0" b="0"/>
              <a:pathLst>
                <a:path w="32212" h="32212">
                  <a:moveTo>
                    <a:pt x="24475" y="31788"/>
                  </a:moveTo>
                  <a:cubicBezTo>
                    <a:pt x="22600" y="31788"/>
                    <a:pt x="20726" y="31085"/>
                    <a:pt x="19291" y="29650"/>
                  </a:cubicBezTo>
                  <a:lnTo>
                    <a:pt x="4327" y="14686"/>
                  </a:lnTo>
                  <a:cubicBezTo>
                    <a:pt x="1486" y="11846"/>
                    <a:pt x="1486" y="7189"/>
                    <a:pt x="4327" y="4349"/>
                  </a:cubicBezTo>
                  <a:cubicBezTo>
                    <a:pt x="7196" y="1479"/>
                    <a:pt x="11824" y="1479"/>
                    <a:pt x="14693" y="4349"/>
                  </a:cubicBezTo>
                  <a:lnTo>
                    <a:pt x="29658" y="19313"/>
                  </a:lnTo>
                  <a:cubicBezTo>
                    <a:pt x="32528" y="22154"/>
                    <a:pt x="32528" y="26810"/>
                    <a:pt x="29658" y="29650"/>
                  </a:cubicBezTo>
                  <a:cubicBezTo>
                    <a:pt x="28223" y="31085"/>
                    <a:pt x="26348" y="31788"/>
                    <a:pt x="24475" y="31788"/>
                  </a:cubicBez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47" name="Freeform: Shape 46">
              <a:extLst>
                <a:ext uri="{FF2B5EF4-FFF2-40B4-BE49-F238E27FC236}">
                  <a16:creationId xmlns:a16="http://schemas.microsoft.com/office/drawing/2014/main" id="{B237C231-DC48-45F4-822A-EF9062176752}"/>
                </a:ext>
              </a:extLst>
            </p:cNvPr>
            <p:cNvSpPr/>
            <p:nvPr/>
          </p:nvSpPr>
          <p:spPr>
            <a:xfrm>
              <a:off x="9817467" y="4819387"/>
              <a:ext cx="32213" cy="32213"/>
            </a:xfrm>
            <a:custGeom>
              <a:avLst/>
              <a:gdLst/>
              <a:ahLst/>
              <a:cxnLst/>
              <a:rect l="0" t="0" r="0" b="0"/>
              <a:pathLst>
                <a:path w="32212" h="32212">
                  <a:moveTo>
                    <a:pt x="9503" y="31788"/>
                  </a:moveTo>
                  <a:cubicBezTo>
                    <a:pt x="7629" y="31788"/>
                    <a:pt x="5754" y="31085"/>
                    <a:pt x="4349" y="29650"/>
                  </a:cubicBezTo>
                  <a:cubicBezTo>
                    <a:pt x="1479" y="26810"/>
                    <a:pt x="1479" y="22154"/>
                    <a:pt x="4349" y="19313"/>
                  </a:cubicBezTo>
                  <a:lnTo>
                    <a:pt x="19284" y="4349"/>
                  </a:lnTo>
                  <a:cubicBezTo>
                    <a:pt x="22154" y="1479"/>
                    <a:pt x="26780" y="1479"/>
                    <a:pt x="29651" y="4349"/>
                  </a:cubicBezTo>
                  <a:cubicBezTo>
                    <a:pt x="32520" y="7189"/>
                    <a:pt x="32520" y="11846"/>
                    <a:pt x="29651" y="14686"/>
                  </a:cubicBezTo>
                  <a:lnTo>
                    <a:pt x="14686" y="29650"/>
                  </a:lnTo>
                  <a:cubicBezTo>
                    <a:pt x="13251" y="31085"/>
                    <a:pt x="11377" y="31788"/>
                    <a:pt x="9503" y="31788"/>
                  </a:cubicBez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48" name="Freeform: Shape 47">
              <a:extLst>
                <a:ext uri="{FF2B5EF4-FFF2-40B4-BE49-F238E27FC236}">
                  <a16:creationId xmlns:a16="http://schemas.microsoft.com/office/drawing/2014/main" id="{A532192D-4C55-43BA-A2F3-8B9C76A124F9}"/>
                </a:ext>
              </a:extLst>
            </p:cNvPr>
            <p:cNvSpPr/>
            <p:nvPr/>
          </p:nvSpPr>
          <p:spPr>
            <a:xfrm>
              <a:off x="9680828" y="4954738"/>
              <a:ext cx="32213" cy="32213"/>
            </a:xfrm>
            <a:custGeom>
              <a:avLst/>
              <a:gdLst/>
              <a:ahLst/>
              <a:cxnLst/>
              <a:rect l="0" t="0" r="0" b="0"/>
              <a:pathLst>
                <a:path w="32212" h="32212">
                  <a:moveTo>
                    <a:pt x="9503" y="31817"/>
                  </a:moveTo>
                  <a:cubicBezTo>
                    <a:pt x="7657" y="31817"/>
                    <a:pt x="5784" y="31085"/>
                    <a:pt x="4349" y="29679"/>
                  </a:cubicBezTo>
                  <a:cubicBezTo>
                    <a:pt x="1479" y="26810"/>
                    <a:pt x="1479" y="22183"/>
                    <a:pt x="4349" y="19313"/>
                  </a:cubicBezTo>
                  <a:lnTo>
                    <a:pt x="19312" y="4349"/>
                  </a:lnTo>
                  <a:cubicBezTo>
                    <a:pt x="22182" y="1479"/>
                    <a:pt x="26809" y="1479"/>
                    <a:pt x="29650" y="4349"/>
                  </a:cubicBezTo>
                  <a:cubicBezTo>
                    <a:pt x="32520" y="7219"/>
                    <a:pt x="32520" y="11846"/>
                    <a:pt x="29650" y="14686"/>
                  </a:cubicBezTo>
                  <a:lnTo>
                    <a:pt x="14686" y="29679"/>
                  </a:lnTo>
                  <a:cubicBezTo>
                    <a:pt x="13251" y="31085"/>
                    <a:pt x="11406" y="31817"/>
                    <a:pt x="9503" y="31817"/>
                  </a:cubicBez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49" name="Freeform: Shape 48">
              <a:extLst>
                <a:ext uri="{FF2B5EF4-FFF2-40B4-BE49-F238E27FC236}">
                  <a16:creationId xmlns:a16="http://schemas.microsoft.com/office/drawing/2014/main" id="{53450D07-8601-4D26-8A4D-6A214CEFF490}"/>
                </a:ext>
              </a:extLst>
            </p:cNvPr>
            <p:cNvSpPr/>
            <p:nvPr/>
          </p:nvSpPr>
          <p:spPr>
            <a:xfrm>
              <a:off x="9817028" y="4954738"/>
              <a:ext cx="32213" cy="32213"/>
            </a:xfrm>
            <a:custGeom>
              <a:avLst/>
              <a:gdLst/>
              <a:ahLst/>
              <a:cxnLst/>
              <a:rect l="0" t="0" r="0" b="0"/>
              <a:pathLst>
                <a:path w="32212" h="32212">
                  <a:moveTo>
                    <a:pt x="24496" y="31817"/>
                  </a:moveTo>
                  <a:cubicBezTo>
                    <a:pt x="22622" y="31817"/>
                    <a:pt x="20747" y="31085"/>
                    <a:pt x="19312" y="29679"/>
                  </a:cubicBezTo>
                  <a:lnTo>
                    <a:pt x="4349" y="14686"/>
                  </a:lnTo>
                  <a:cubicBezTo>
                    <a:pt x="1479" y="11846"/>
                    <a:pt x="1479" y="7219"/>
                    <a:pt x="4349" y="4349"/>
                  </a:cubicBezTo>
                  <a:cubicBezTo>
                    <a:pt x="7218" y="1479"/>
                    <a:pt x="11845" y="1479"/>
                    <a:pt x="14686" y="4349"/>
                  </a:cubicBezTo>
                  <a:lnTo>
                    <a:pt x="29650" y="19313"/>
                  </a:lnTo>
                  <a:cubicBezTo>
                    <a:pt x="32520" y="22183"/>
                    <a:pt x="32520" y="26810"/>
                    <a:pt x="29650" y="29679"/>
                  </a:cubicBezTo>
                  <a:cubicBezTo>
                    <a:pt x="28244" y="31085"/>
                    <a:pt x="26370" y="31817"/>
                    <a:pt x="24496" y="31817"/>
                  </a:cubicBez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50" name="Freeform: Shape 49">
              <a:extLst>
                <a:ext uri="{FF2B5EF4-FFF2-40B4-BE49-F238E27FC236}">
                  <a16:creationId xmlns:a16="http://schemas.microsoft.com/office/drawing/2014/main" id="{4054E7D7-48C6-49A1-AC79-F99E53F15894}"/>
                </a:ext>
              </a:extLst>
            </p:cNvPr>
            <p:cNvSpPr/>
            <p:nvPr/>
          </p:nvSpPr>
          <p:spPr>
            <a:xfrm>
              <a:off x="9767479" y="4819387"/>
              <a:ext cx="81996" cy="81996"/>
            </a:xfrm>
            <a:custGeom>
              <a:avLst/>
              <a:gdLst/>
              <a:ahLst/>
              <a:cxnLst/>
              <a:rect l="0" t="0" r="0" b="0"/>
              <a:pathLst>
                <a:path w="81995" h="81995">
                  <a:moveTo>
                    <a:pt x="9532" y="81835"/>
                  </a:moveTo>
                  <a:cubicBezTo>
                    <a:pt x="7658" y="81835"/>
                    <a:pt x="5784" y="81132"/>
                    <a:pt x="4349" y="79697"/>
                  </a:cubicBezTo>
                  <a:cubicBezTo>
                    <a:pt x="1479" y="76827"/>
                    <a:pt x="1479" y="72200"/>
                    <a:pt x="4349" y="69360"/>
                  </a:cubicBezTo>
                  <a:lnTo>
                    <a:pt x="69272" y="4349"/>
                  </a:lnTo>
                  <a:cubicBezTo>
                    <a:pt x="72142" y="1479"/>
                    <a:pt x="76768" y="1479"/>
                    <a:pt x="79639" y="4349"/>
                  </a:cubicBezTo>
                  <a:cubicBezTo>
                    <a:pt x="82509" y="7189"/>
                    <a:pt x="82509" y="11846"/>
                    <a:pt x="79639" y="14686"/>
                  </a:cubicBezTo>
                  <a:lnTo>
                    <a:pt x="14715" y="79697"/>
                  </a:lnTo>
                  <a:cubicBezTo>
                    <a:pt x="13280" y="81132"/>
                    <a:pt x="11407" y="81835"/>
                    <a:pt x="9532" y="81835"/>
                  </a:cubicBez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51" name="Freeform: Shape 50">
              <a:extLst>
                <a:ext uri="{FF2B5EF4-FFF2-40B4-BE49-F238E27FC236}">
                  <a16:creationId xmlns:a16="http://schemas.microsoft.com/office/drawing/2014/main" id="{8EB673BE-0897-44F7-B473-920E8FBD3C2E}"/>
                </a:ext>
              </a:extLst>
            </p:cNvPr>
            <p:cNvSpPr/>
            <p:nvPr/>
          </p:nvSpPr>
          <p:spPr>
            <a:xfrm>
              <a:off x="9650182" y="4894691"/>
              <a:ext cx="38069" cy="17570"/>
            </a:xfrm>
            <a:custGeom>
              <a:avLst/>
              <a:gdLst/>
              <a:ahLst/>
              <a:cxnLst/>
              <a:rect l="0" t="0" r="0" b="0"/>
              <a:pathLst>
                <a:path w="38069" h="17570">
                  <a:moveTo>
                    <a:pt x="30690" y="16838"/>
                  </a:moveTo>
                  <a:lnTo>
                    <a:pt x="9517" y="16838"/>
                  </a:lnTo>
                  <a:cubicBezTo>
                    <a:pt x="5476" y="16838"/>
                    <a:pt x="2196" y="13559"/>
                    <a:pt x="2196" y="9517"/>
                  </a:cubicBezTo>
                  <a:cubicBezTo>
                    <a:pt x="2196" y="5476"/>
                    <a:pt x="5476" y="2196"/>
                    <a:pt x="9517" y="2196"/>
                  </a:cubicBezTo>
                  <a:lnTo>
                    <a:pt x="30690" y="2196"/>
                  </a:lnTo>
                  <a:cubicBezTo>
                    <a:pt x="34731" y="2196"/>
                    <a:pt x="38011" y="5476"/>
                    <a:pt x="38011" y="9517"/>
                  </a:cubicBezTo>
                  <a:cubicBezTo>
                    <a:pt x="38011" y="13559"/>
                    <a:pt x="34731" y="16838"/>
                    <a:pt x="30690" y="16838"/>
                  </a:cubicBez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52" name="Freeform: Shape 51">
              <a:extLst>
                <a:ext uri="{FF2B5EF4-FFF2-40B4-BE49-F238E27FC236}">
                  <a16:creationId xmlns:a16="http://schemas.microsoft.com/office/drawing/2014/main" id="{0BCE6433-00B4-4535-A792-AAD129B0377B}"/>
                </a:ext>
              </a:extLst>
            </p:cNvPr>
            <p:cNvSpPr/>
            <p:nvPr/>
          </p:nvSpPr>
          <p:spPr>
            <a:xfrm>
              <a:off x="9757069" y="4787804"/>
              <a:ext cx="17570" cy="38069"/>
            </a:xfrm>
            <a:custGeom>
              <a:avLst/>
              <a:gdLst/>
              <a:ahLst/>
              <a:cxnLst/>
              <a:rect l="0" t="0" r="0" b="0"/>
              <a:pathLst>
                <a:path w="17570" h="38069">
                  <a:moveTo>
                    <a:pt x="9517" y="38011"/>
                  </a:moveTo>
                  <a:cubicBezTo>
                    <a:pt x="5476" y="38011"/>
                    <a:pt x="2196" y="34731"/>
                    <a:pt x="2196" y="30690"/>
                  </a:cubicBezTo>
                  <a:lnTo>
                    <a:pt x="2196" y="9517"/>
                  </a:lnTo>
                  <a:cubicBezTo>
                    <a:pt x="2196" y="5476"/>
                    <a:pt x="5476" y="2196"/>
                    <a:pt x="9517" y="2196"/>
                  </a:cubicBezTo>
                  <a:cubicBezTo>
                    <a:pt x="13558" y="2196"/>
                    <a:pt x="16838" y="5476"/>
                    <a:pt x="16838" y="9517"/>
                  </a:cubicBezTo>
                  <a:lnTo>
                    <a:pt x="16838" y="30690"/>
                  </a:lnTo>
                  <a:cubicBezTo>
                    <a:pt x="16838" y="34731"/>
                    <a:pt x="13558" y="38011"/>
                    <a:pt x="9517" y="38011"/>
                  </a:cubicBez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53" name="Freeform: Shape 52">
              <a:extLst>
                <a:ext uri="{FF2B5EF4-FFF2-40B4-BE49-F238E27FC236}">
                  <a16:creationId xmlns:a16="http://schemas.microsoft.com/office/drawing/2014/main" id="{61D6FBFB-F36B-4A36-B22F-75ADBD5E0275}"/>
                </a:ext>
              </a:extLst>
            </p:cNvPr>
            <p:cNvSpPr/>
            <p:nvPr/>
          </p:nvSpPr>
          <p:spPr>
            <a:xfrm>
              <a:off x="9756161" y="4980142"/>
              <a:ext cx="17570" cy="38069"/>
            </a:xfrm>
            <a:custGeom>
              <a:avLst/>
              <a:gdLst/>
              <a:ahLst/>
              <a:cxnLst/>
              <a:rect l="0" t="0" r="0" b="0"/>
              <a:pathLst>
                <a:path w="17570" h="38069">
                  <a:moveTo>
                    <a:pt x="9517" y="37981"/>
                  </a:moveTo>
                  <a:cubicBezTo>
                    <a:pt x="5476" y="37981"/>
                    <a:pt x="2196" y="34702"/>
                    <a:pt x="2196" y="30660"/>
                  </a:cubicBezTo>
                  <a:lnTo>
                    <a:pt x="2196" y="9517"/>
                  </a:lnTo>
                  <a:cubicBezTo>
                    <a:pt x="2196" y="5476"/>
                    <a:pt x="5476" y="2196"/>
                    <a:pt x="9517" y="2196"/>
                  </a:cubicBezTo>
                  <a:cubicBezTo>
                    <a:pt x="13588" y="2196"/>
                    <a:pt x="16838" y="5476"/>
                    <a:pt x="16838" y="9517"/>
                  </a:cubicBezTo>
                  <a:lnTo>
                    <a:pt x="16838" y="30660"/>
                  </a:lnTo>
                  <a:cubicBezTo>
                    <a:pt x="16838" y="34702"/>
                    <a:pt x="13588" y="37981"/>
                    <a:pt x="9517" y="37981"/>
                  </a:cubicBez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54" name="Freeform: Shape 53">
              <a:extLst>
                <a:ext uri="{FF2B5EF4-FFF2-40B4-BE49-F238E27FC236}">
                  <a16:creationId xmlns:a16="http://schemas.microsoft.com/office/drawing/2014/main" id="{762B30C9-E4A7-435E-9CF8-C3DF999D90D2}"/>
                </a:ext>
              </a:extLst>
            </p:cNvPr>
            <p:cNvSpPr/>
            <p:nvPr/>
          </p:nvSpPr>
          <p:spPr>
            <a:xfrm>
              <a:off x="9841905" y="4894398"/>
              <a:ext cx="38069" cy="17570"/>
            </a:xfrm>
            <a:custGeom>
              <a:avLst/>
              <a:gdLst/>
              <a:ahLst/>
              <a:cxnLst/>
              <a:rect l="0" t="0" r="0" b="0"/>
              <a:pathLst>
                <a:path w="38069" h="17570">
                  <a:moveTo>
                    <a:pt x="30690" y="16838"/>
                  </a:moveTo>
                  <a:lnTo>
                    <a:pt x="9517" y="16838"/>
                  </a:lnTo>
                  <a:cubicBezTo>
                    <a:pt x="5476" y="16838"/>
                    <a:pt x="2196" y="13559"/>
                    <a:pt x="2196" y="9517"/>
                  </a:cubicBezTo>
                  <a:cubicBezTo>
                    <a:pt x="2196" y="5476"/>
                    <a:pt x="5476" y="2196"/>
                    <a:pt x="9517" y="2196"/>
                  </a:cubicBezTo>
                  <a:lnTo>
                    <a:pt x="30690" y="2196"/>
                  </a:lnTo>
                  <a:cubicBezTo>
                    <a:pt x="34731" y="2196"/>
                    <a:pt x="38011" y="5476"/>
                    <a:pt x="38011" y="9517"/>
                  </a:cubicBezTo>
                  <a:cubicBezTo>
                    <a:pt x="38011" y="13559"/>
                    <a:pt x="34731" y="16838"/>
                    <a:pt x="30690" y="16838"/>
                  </a:cubicBez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55" name="Freeform: Shape 54">
              <a:extLst>
                <a:ext uri="{FF2B5EF4-FFF2-40B4-BE49-F238E27FC236}">
                  <a16:creationId xmlns:a16="http://schemas.microsoft.com/office/drawing/2014/main" id="{8264640C-78A9-4112-AA44-B0BC98F67156}"/>
                </a:ext>
              </a:extLst>
            </p:cNvPr>
            <p:cNvSpPr/>
            <p:nvPr/>
          </p:nvSpPr>
          <p:spPr>
            <a:xfrm>
              <a:off x="9710166" y="4847846"/>
              <a:ext cx="52711" cy="52711"/>
            </a:xfrm>
            <a:custGeom>
              <a:avLst/>
              <a:gdLst/>
              <a:ahLst/>
              <a:cxnLst/>
              <a:rect l="0" t="0" r="0" b="0"/>
              <a:pathLst>
                <a:path w="52711" h="52711">
                  <a:moveTo>
                    <a:pt x="45116" y="53375"/>
                  </a:moveTo>
                  <a:cubicBezTo>
                    <a:pt x="43213" y="53375"/>
                    <a:pt x="41309" y="52643"/>
                    <a:pt x="39874" y="51179"/>
                  </a:cubicBezTo>
                  <a:lnTo>
                    <a:pt x="4265" y="14602"/>
                  </a:lnTo>
                  <a:cubicBezTo>
                    <a:pt x="1454" y="11703"/>
                    <a:pt x="1513" y="7077"/>
                    <a:pt x="4412" y="4265"/>
                  </a:cubicBezTo>
                  <a:cubicBezTo>
                    <a:pt x="7311" y="1454"/>
                    <a:pt x="11937" y="1512"/>
                    <a:pt x="14778" y="4412"/>
                  </a:cubicBezTo>
                  <a:lnTo>
                    <a:pt x="50358" y="40958"/>
                  </a:lnTo>
                  <a:cubicBezTo>
                    <a:pt x="53169" y="43858"/>
                    <a:pt x="53111" y="48484"/>
                    <a:pt x="50212" y="51296"/>
                  </a:cubicBezTo>
                  <a:cubicBezTo>
                    <a:pt x="48806" y="52701"/>
                    <a:pt x="46961" y="53375"/>
                    <a:pt x="45116" y="53375"/>
                  </a:cubicBez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56" name="Freeform: Shape 55">
              <a:extLst>
                <a:ext uri="{FF2B5EF4-FFF2-40B4-BE49-F238E27FC236}">
                  <a16:creationId xmlns:a16="http://schemas.microsoft.com/office/drawing/2014/main" id="{DDB5EAAE-FEA8-4676-B679-B656BAA1FA10}"/>
                </a:ext>
              </a:extLst>
            </p:cNvPr>
            <p:cNvSpPr/>
            <p:nvPr/>
          </p:nvSpPr>
          <p:spPr>
            <a:xfrm>
              <a:off x="9640518" y="5020449"/>
              <a:ext cx="64425" cy="46855"/>
            </a:xfrm>
            <a:custGeom>
              <a:avLst/>
              <a:gdLst/>
              <a:ahLst/>
              <a:cxnLst/>
              <a:rect l="0" t="0" r="0" b="0"/>
              <a:pathLst>
                <a:path w="64425" h="46854">
                  <a:moveTo>
                    <a:pt x="31861" y="46901"/>
                  </a:moveTo>
                  <a:lnTo>
                    <a:pt x="9517" y="46901"/>
                  </a:lnTo>
                  <a:cubicBezTo>
                    <a:pt x="5476" y="46901"/>
                    <a:pt x="2196" y="43621"/>
                    <a:pt x="2196" y="39580"/>
                  </a:cubicBezTo>
                  <a:cubicBezTo>
                    <a:pt x="2196" y="35539"/>
                    <a:pt x="5476" y="32259"/>
                    <a:pt x="9517" y="32259"/>
                  </a:cubicBezTo>
                  <a:lnTo>
                    <a:pt x="28376" y="32259"/>
                  </a:lnTo>
                  <a:lnTo>
                    <a:pt x="50369" y="4937"/>
                  </a:lnTo>
                  <a:cubicBezTo>
                    <a:pt x="52916" y="1774"/>
                    <a:pt x="57514" y="1276"/>
                    <a:pt x="60677" y="3824"/>
                  </a:cubicBezTo>
                  <a:cubicBezTo>
                    <a:pt x="63810" y="6342"/>
                    <a:pt x="64308" y="10969"/>
                    <a:pt x="61789" y="14102"/>
                  </a:cubicBezTo>
                  <a:lnTo>
                    <a:pt x="37571" y="44177"/>
                  </a:lnTo>
                  <a:cubicBezTo>
                    <a:pt x="36195" y="45905"/>
                    <a:pt x="34086" y="46901"/>
                    <a:pt x="31861" y="46901"/>
                  </a:cubicBez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57" name="Freeform: Shape 56">
              <a:extLst>
                <a:ext uri="{FF2B5EF4-FFF2-40B4-BE49-F238E27FC236}">
                  <a16:creationId xmlns:a16="http://schemas.microsoft.com/office/drawing/2014/main" id="{00E14650-658C-467A-87BD-7C6E6993A29C}"/>
                </a:ext>
              </a:extLst>
            </p:cNvPr>
            <p:cNvSpPr/>
            <p:nvPr/>
          </p:nvSpPr>
          <p:spPr>
            <a:xfrm>
              <a:off x="9825950" y="5020449"/>
              <a:ext cx="64425" cy="46855"/>
            </a:xfrm>
            <a:custGeom>
              <a:avLst/>
              <a:gdLst/>
              <a:ahLst/>
              <a:cxnLst/>
              <a:rect l="0" t="0" r="0" b="0"/>
              <a:pathLst>
                <a:path w="64425" h="46854">
                  <a:moveTo>
                    <a:pt x="56807" y="46901"/>
                  </a:moveTo>
                  <a:lnTo>
                    <a:pt x="33730" y="46901"/>
                  </a:lnTo>
                  <a:cubicBezTo>
                    <a:pt x="31505" y="46901"/>
                    <a:pt x="29396" y="45905"/>
                    <a:pt x="28020" y="44177"/>
                  </a:cubicBezTo>
                  <a:lnTo>
                    <a:pt x="3802" y="14102"/>
                  </a:lnTo>
                  <a:cubicBezTo>
                    <a:pt x="1284" y="10969"/>
                    <a:pt x="1782" y="6342"/>
                    <a:pt x="4915" y="3824"/>
                  </a:cubicBezTo>
                  <a:cubicBezTo>
                    <a:pt x="8077" y="1276"/>
                    <a:pt x="12675" y="1774"/>
                    <a:pt x="15223" y="4937"/>
                  </a:cubicBezTo>
                  <a:lnTo>
                    <a:pt x="37216" y="32259"/>
                  </a:lnTo>
                  <a:lnTo>
                    <a:pt x="56807" y="32259"/>
                  </a:lnTo>
                  <a:cubicBezTo>
                    <a:pt x="60877" y="32259"/>
                    <a:pt x="64128" y="35539"/>
                    <a:pt x="64128" y="39580"/>
                  </a:cubicBezTo>
                  <a:cubicBezTo>
                    <a:pt x="64128" y="43621"/>
                    <a:pt x="60877" y="46901"/>
                    <a:pt x="56807" y="46901"/>
                  </a:cubicBez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58" name="Freeform: Shape 57">
              <a:extLst>
                <a:ext uri="{FF2B5EF4-FFF2-40B4-BE49-F238E27FC236}">
                  <a16:creationId xmlns:a16="http://schemas.microsoft.com/office/drawing/2014/main" id="{A84FA743-AD9D-4FD0-B2FE-1DF1C54432FF}"/>
                </a:ext>
              </a:extLst>
            </p:cNvPr>
            <p:cNvSpPr/>
            <p:nvPr/>
          </p:nvSpPr>
          <p:spPr>
            <a:xfrm>
              <a:off x="9603218" y="4740986"/>
              <a:ext cx="93709" cy="93709"/>
            </a:xfrm>
            <a:custGeom>
              <a:avLst/>
              <a:gdLst/>
              <a:ahLst/>
              <a:cxnLst/>
              <a:rect l="0" t="0" r="0" b="0"/>
              <a:pathLst>
                <a:path w="93709" h="93709">
                  <a:moveTo>
                    <a:pt x="22424" y="92121"/>
                  </a:moveTo>
                  <a:cubicBezTo>
                    <a:pt x="20550" y="92121"/>
                    <a:pt x="18676" y="91389"/>
                    <a:pt x="17241" y="89954"/>
                  </a:cubicBezTo>
                  <a:cubicBezTo>
                    <a:pt x="-2818" y="69894"/>
                    <a:pt x="-2818" y="37271"/>
                    <a:pt x="17241" y="17241"/>
                  </a:cubicBezTo>
                  <a:cubicBezTo>
                    <a:pt x="37301" y="-2819"/>
                    <a:pt x="69923" y="-2819"/>
                    <a:pt x="89983" y="17241"/>
                  </a:cubicBezTo>
                  <a:cubicBezTo>
                    <a:pt x="92823" y="20081"/>
                    <a:pt x="92823" y="24738"/>
                    <a:pt x="89983" y="27578"/>
                  </a:cubicBezTo>
                  <a:cubicBezTo>
                    <a:pt x="87113" y="30448"/>
                    <a:pt x="82486" y="30448"/>
                    <a:pt x="79616" y="27578"/>
                  </a:cubicBezTo>
                  <a:cubicBezTo>
                    <a:pt x="65267" y="13229"/>
                    <a:pt x="41927" y="13229"/>
                    <a:pt x="27578" y="27578"/>
                  </a:cubicBezTo>
                  <a:cubicBezTo>
                    <a:pt x="13258" y="41928"/>
                    <a:pt x="13258" y="65267"/>
                    <a:pt x="27578" y="79616"/>
                  </a:cubicBezTo>
                  <a:cubicBezTo>
                    <a:pt x="30448" y="82457"/>
                    <a:pt x="30448" y="87113"/>
                    <a:pt x="27578" y="89954"/>
                  </a:cubicBezTo>
                  <a:cubicBezTo>
                    <a:pt x="26143" y="91389"/>
                    <a:pt x="24269" y="92121"/>
                    <a:pt x="22424" y="92121"/>
                  </a:cubicBez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59" name="Freeform: Shape 58">
              <a:extLst>
                <a:ext uri="{FF2B5EF4-FFF2-40B4-BE49-F238E27FC236}">
                  <a16:creationId xmlns:a16="http://schemas.microsoft.com/office/drawing/2014/main" id="{F3F7C4B4-7BE4-401E-AB7E-A5F938DC1BDE}"/>
                </a:ext>
              </a:extLst>
            </p:cNvPr>
            <p:cNvSpPr/>
            <p:nvPr/>
          </p:nvSpPr>
          <p:spPr>
            <a:xfrm>
              <a:off x="9834913" y="4740986"/>
              <a:ext cx="93709" cy="93709"/>
            </a:xfrm>
            <a:custGeom>
              <a:avLst/>
              <a:gdLst/>
              <a:ahLst/>
              <a:cxnLst/>
              <a:rect l="0" t="0" r="0" b="0"/>
              <a:pathLst>
                <a:path w="93709" h="93709">
                  <a:moveTo>
                    <a:pt x="71915" y="92121"/>
                  </a:moveTo>
                  <a:cubicBezTo>
                    <a:pt x="70011" y="92121"/>
                    <a:pt x="68166" y="91389"/>
                    <a:pt x="66731" y="89954"/>
                  </a:cubicBezTo>
                  <a:cubicBezTo>
                    <a:pt x="63862" y="87113"/>
                    <a:pt x="63862" y="82457"/>
                    <a:pt x="66731" y="79616"/>
                  </a:cubicBezTo>
                  <a:cubicBezTo>
                    <a:pt x="81052" y="65267"/>
                    <a:pt x="81052" y="41928"/>
                    <a:pt x="66731" y="27578"/>
                  </a:cubicBezTo>
                  <a:cubicBezTo>
                    <a:pt x="52382" y="13229"/>
                    <a:pt x="29043" y="13229"/>
                    <a:pt x="14693" y="27578"/>
                  </a:cubicBezTo>
                  <a:cubicBezTo>
                    <a:pt x="11824" y="30448"/>
                    <a:pt x="7196" y="30448"/>
                    <a:pt x="4327" y="27578"/>
                  </a:cubicBezTo>
                  <a:cubicBezTo>
                    <a:pt x="1486" y="24738"/>
                    <a:pt x="1486" y="20081"/>
                    <a:pt x="4327" y="17241"/>
                  </a:cubicBezTo>
                  <a:cubicBezTo>
                    <a:pt x="24387" y="-2819"/>
                    <a:pt x="57009" y="-2819"/>
                    <a:pt x="77069" y="17241"/>
                  </a:cubicBezTo>
                  <a:cubicBezTo>
                    <a:pt x="97129" y="37271"/>
                    <a:pt x="97129" y="69894"/>
                    <a:pt x="77069" y="89954"/>
                  </a:cubicBezTo>
                  <a:cubicBezTo>
                    <a:pt x="75634" y="91389"/>
                    <a:pt x="73789" y="92121"/>
                    <a:pt x="71915" y="92121"/>
                  </a:cubicBezTo>
                  <a:close/>
                </a:path>
              </a:pathLst>
            </a:custGeom>
            <a:grpFill/>
            <a:ln w="9525" cap="flat">
              <a:noFill/>
              <a:prstDash val="solid"/>
              <a:miter/>
            </a:ln>
          </p:spPr>
          <p:txBody>
            <a:bodyPr/>
            <a:lstStyle/>
            <a:p>
              <a:endParaRPr lang="en-IE" dirty="0">
                <a:latin typeface="Arial" panose="020B0604020202020204" pitchFamily="34" charset="0"/>
              </a:endParaRPr>
            </a:p>
          </p:txBody>
        </p:sp>
      </p:grpSp>
      <p:grpSp>
        <p:nvGrpSpPr>
          <p:cNvPr id="70" name="Group 69">
            <a:extLst>
              <a:ext uri="{FF2B5EF4-FFF2-40B4-BE49-F238E27FC236}">
                <a16:creationId xmlns:a16="http://schemas.microsoft.com/office/drawing/2014/main" id="{C38E5F42-81B5-42D1-A0C5-FEFDEE9A7A09}"/>
              </a:ext>
            </a:extLst>
          </p:cNvPr>
          <p:cNvGrpSpPr/>
          <p:nvPr/>
        </p:nvGrpSpPr>
        <p:grpSpPr>
          <a:xfrm>
            <a:off x="2403758" y="5043826"/>
            <a:ext cx="436051" cy="393067"/>
            <a:chOff x="619919" y="2430757"/>
            <a:chExt cx="300305" cy="270702"/>
          </a:xfrm>
          <a:solidFill>
            <a:schemeClr val="accent4"/>
          </a:solidFill>
        </p:grpSpPr>
        <p:sp>
          <p:nvSpPr>
            <p:cNvPr id="71" name="Freeform: Shape 70">
              <a:extLst>
                <a:ext uri="{FF2B5EF4-FFF2-40B4-BE49-F238E27FC236}">
                  <a16:creationId xmlns:a16="http://schemas.microsoft.com/office/drawing/2014/main" id="{99D6A90B-71BC-426D-88CF-FEBF00F717DE}"/>
                </a:ext>
              </a:extLst>
            </p:cNvPr>
            <p:cNvSpPr/>
            <p:nvPr/>
          </p:nvSpPr>
          <p:spPr>
            <a:xfrm>
              <a:off x="760717" y="2563824"/>
              <a:ext cx="117136" cy="137635"/>
            </a:xfrm>
            <a:custGeom>
              <a:avLst/>
              <a:gdLst/>
              <a:ahLst/>
              <a:cxnLst/>
              <a:rect l="0" t="0" r="0" b="0"/>
              <a:pathLst>
                <a:path w="117136" h="137635">
                  <a:moveTo>
                    <a:pt x="109792" y="136347"/>
                  </a:moveTo>
                  <a:lnTo>
                    <a:pt x="9517" y="136347"/>
                  </a:lnTo>
                  <a:cubicBezTo>
                    <a:pt x="5473" y="136347"/>
                    <a:pt x="2196" y="133067"/>
                    <a:pt x="2196" y="129026"/>
                  </a:cubicBezTo>
                  <a:lnTo>
                    <a:pt x="2196" y="100943"/>
                  </a:lnTo>
                  <a:cubicBezTo>
                    <a:pt x="2196" y="82816"/>
                    <a:pt x="13430" y="66680"/>
                    <a:pt x="31114" y="58042"/>
                  </a:cubicBezTo>
                  <a:cubicBezTo>
                    <a:pt x="26830" y="52127"/>
                    <a:pt x="24446" y="44951"/>
                    <a:pt x="24446" y="37426"/>
                  </a:cubicBezTo>
                  <a:cubicBezTo>
                    <a:pt x="24446" y="18009"/>
                    <a:pt x="40242" y="2196"/>
                    <a:pt x="59655" y="2196"/>
                  </a:cubicBezTo>
                  <a:cubicBezTo>
                    <a:pt x="79073" y="2196"/>
                    <a:pt x="94869" y="18009"/>
                    <a:pt x="94869" y="37426"/>
                  </a:cubicBezTo>
                  <a:cubicBezTo>
                    <a:pt x="94869" y="44951"/>
                    <a:pt x="92482" y="52127"/>
                    <a:pt x="88198" y="58042"/>
                  </a:cubicBezTo>
                  <a:cubicBezTo>
                    <a:pt x="105883" y="66680"/>
                    <a:pt x="117113" y="82816"/>
                    <a:pt x="117113" y="100943"/>
                  </a:cubicBezTo>
                  <a:lnTo>
                    <a:pt x="117113" y="129026"/>
                  </a:lnTo>
                  <a:cubicBezTo>
                    <a:pt x="117113" y="133067"/>
                    <a:pt x="113836" y="136347"/>
                    <a:pt x="109792" y="136347"/>
                  </a:cubicBezTo>
                  <a:close/>
                  <a:moveTo>
                    <a:pt x="16838" y="121705"/>
                  </a:moveTo>
                  <a:lnTo>
                    <a:pt x="102471" y="121705"/>
                  </a:lnTo>
                  <a:lnTo>
                    <a:pt x="102471" y="100943"/>
                  </a:lnTo>
                  <a:cubicBezTo>
                    <a:pt x="102471" y="85891"/>
                    <a:pt x="90585" y="72595"/>
                    <a:pt x="72891" y="67940"/>
                  </a:cubicBezTo>
                  <a:cubicBezTo>
                    <a:pt x="70092" y="67178"/>
                    <a:pt x="67989" y="64864"/>
                    <a:pt x="67535" y="61994"/>
                  </a:cubicBezTo>
                  <a:cubicBezTo>
                    <a:pt x="67081" y="59155"/>
                    <a:pt x="68355" y="56285"/>
                    <a:pt x="70788" y="54703"/>
                  </a:cubicBezTo>
                  <a:cubicBezTo>
                    <a:pt x="76698" y="50867"/>
                    <a:pt x="80227" y="44424"/>
                    <a:pt x="80227" y="37426"/>
                  </a:cubicBezTo>
                  <a:cubicBezTo>
                    <a:pt x="80227" y="26093"/>
                    <a:pt x="70999" y="16868"/>
                    <a:pt x="59655" y="16868"/>
                  </a:cubicBezTo>
                  <a:cubicBezTo>
                    <a:pt x="48313" y="16868"/>
                    <a:pt x="39088" y="26093"/>
                    <a:pt x="39088" y="37426"/>
                  </a:cubicBezTo>
                  <a:cubicBezTo>
                    <a:pt x="39088" y="44424"/>
                    <a:pt x="42614" y="50895"/>
                    <a:pt x="48524" y="54703"/>
                  </a:cubicBezTo>
                  <a:cubicBezTo>
                    <a:pt x="50954" y="56285"/>
                    <a:pt x="52231" y="59155"/>
                    <a:pt x="51774" y="61994"/>
                  </a:cubicBezTo>
                  <a:cubicBezTo>
                    <a:pt x="51320" y="64864"/>
                    <a:pt x="49218" y="67178"/>
                    <a:pt x="46418" y="67940"/>
                  </a:cubicBezTo>
                  <a:cubicBezTo>
                    <a:pt x="28725" y="72595"/>
                    <a:pt x="16838" y="85891"/>
                    <a:pt x="16838" y="100943"/>
                  </a:cubicBezTo>
                  <a:lnTo>
                    <a:pt x="16838" y="121705"/>
                  </a:ln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72" name="Freeform: Shape 71">
              <a:extLst>
                <a:ext uri="{FF2B5EF4-FFF2-40B4-BE49-F238E27FC236}">
                  <a16:creationId xmlns:a16="http://schemas.microsoft.com/office/drawing/2014/main" id="{D662130F-C482-419B-AB78-F771BFE95B4C}"/>
                </a:ext>
              </a:extLst>
            </p:cNvPr>
            <p:cNvSpPr/>
            <p:nvPr/>
          </p:nvSpPr>
          <p:spPr>
            <a:xfrm>
              <a:off x="619919" y="2430757"/>
              <a:ext cx="272342" cy="234273"/>
            </a:xfrm>
            <a:custGeom>
              <a:avLst/>
              <a:gdLst/>
              <a:ahLst/>
              <a:cxnLst/>
              <a:rect l="0" t="0" r="0" b="0"/>
              <a:pathLst>
                <a:path w="272342" h="234273">
                  <a:moveTo>
                    <a:pt x="9517" y="233658"/>
                  </a:moveTo>
                  <a:cubicBezTo>
                    <a:pt x="5473" y="233658"/>
                    <a:pt x="2196" y="230378"/>
                    <a:pt x="2196" y="226337"/>
                  </a:cubicBezTo>
                  <a:lnTo>
                    <a:pt x="2196" y="17629"/>
                  </a:lnTo>
                  <a:cubicBezTo>
                    <a:pt x="2196" y="9137"/>
                    <a:pt x="9128" y="2196"/>
                    <a:pt x="17650" y="2196"/>
                  </a:cubicBezTo>
                  <a:lnTo>
                    <a:pt x="67866" y="2196"/>
                  </a:lnTo>
                  <a:cubicBezTo>
                    <a:pt x="74314" y="2196"/>
                    <a:pt x="82499" y="5740"/>
                    <a:pt x="86901" y="10454"/>
                  </a:cubicBezTo>
                  <a:lnTo>
                    <a:pt x="91604" y="15491"/>
                  </a:lnTo>
                  <a:cubicBezTo>
                    <a:pt x="93276" y="17307"/>
                    <a:pt x="97481" y="19123"/>
                    <a:pt x="99935" y="19123"/>
                  </a:cubicBezTo>
                  <a:lnTo>
                    <a:pt x="255536" y="19123"/>
                  </a:lnTo>
                  <a:cubicBezTo>
                    <a:pt x="264055" y="19123"/>
                    <a:pt x="270987" y="26063"/>
                    <a:pt x="270987" y="34585"/>
                  </a:cubicBezTo>
                  <a:lnTo>
                    <a:pt x="270987" y="73328"/>
                  </a:lnTo>
                  <a:cubicBezTo>
                    <a:pt x="270987" y="77368"/>
                    <a:pt x="267710" y="80649"/>
                    <a:pt x="263665" y="80649"/>
                  </a:cubicBezTo>
                  <a:cubicBezTo>
                    <a:pt x="259621" y="80649"/>
                    <a:pt x="256344" y="77368"/>
                    <a:pt x="256344" y="73328"/>
                  </a:cubicBezTo>
                  <a:lnTo>
                    <a:pt x="256344" y="34585"/>
                  </a:lnTo>
                  <a:cubicBezTo>
                    <a:pt x="256344" y="34146"/>
                    <a:pt x="255967" y="33765"/>
                    <a:pt x="255536" y="33765"/>
                  </a:cubicBezTo>
                  <a:lnTo>
                    <a:pt x="99935" y="33765"/>
                  </a:lnTo>
                  <a:cubicBezTo>
                    <a:pt x="93378" y="33765"/>
                    <a:pt x="85372" y="30279"/>
                    <a:pt x="80900" y="25506"/>
                  </a:cubicBezTo>
                  <a:lnTo>
                    <a:pt x="76200" y="20470"/>
                  </a:lnTo>
                  <a:cubicBezTo>
                    <a:pt x="74525" y="18654"/>
                    <a:pt x="70317" y="16838"/>
                    <a:pt x="67866" y="16838"/>
                  </a:cubicBezTo>
                  <a:lnTo>
                    <a:pt x="17650" y="16838"/>
                  </a:lnTo>
                  <a:cubicBezTo>
                    <a:pt x="17219" y="16838"/>
                    <a:pt x="16838" y="17219"/>
                    <a:pt x="16838" y="17629"/>
                  </a:cubicBezTo>
                  <a:lnTo>
                    <a:pt x="16838" y="226337"/>
                  </a:lnTo>
                  <a:cubicBezTo>
                    <a:pt x="16838" y="230378"/>
                    <a:pt x="13559" y="233658"/>
                    <a:pt x="9517" y="233658"/>
                  </a:cubicBez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73" name="Freeform: Shape 72">
              <a:extLst>
                <a:ext uri="{FF2B5EF4-FFF2-40B4-BE49-F238E27FC236}">
                  <a16:creationId xmlns:a16="http://schemas.microsoft.com/office/drawing/2014/main" id="{52196600-2495-48FD-82FA-DDD51C898547}"/>
                </a:ext>
              </a:extLst>
            </p:cNvPr>
            <p:cNvSpPr/>
            <p:nvPr/>
          </p:nvSpPr>
          <p:spPr>
            <a:xfrm>
              <a:off x="652790" y="2494567"/>
              <a:ext cx="266486" cy="169848"/>
            </a:xfrm>
            <a:custGeom>
              <a:avLst/>
              <a:gdLst/>
              <a:ahLst/>
              <a:cxnLst/>
              <a:rect l="0" t="0" r="0" b="0"/>
              <a:pathLst>
                <a:path w="266485" h="169847">
                  <a:moveTo>
                    <a:pt x="258251" y="169848"/>
                  </a:moveTo>
                  <a:cubicBezTo>
                    <a:pt x="254207" y="169848"/>
                    <a:pt x="250930" y="166568"/>
                    <a:pt x="250930" y="162527"/>
                  </a:cubicBezTo>
                  <a:lnTo>
                    <a:pt x="250930" y="17629"/>
                  </a:lnTo>
                  <a:cubicBezTo>
                    <a:pt x="250930" y="17219"/>
                    <a:pt x="250543" y="16838"/>
                    <a:pt x="250122" y="16838"/>
                  </a:cubicBezTo>
                  <a:lnTo>
                    <a:pt x="17647" y="16838"/>
                  </a:lnTo>
                  <a:cubicBezTo>
                    <a:pt x="17222" y="16838"/>
                    <a:pt x="16838" y="17219"/>
                    <a:pt x="16838" y="17629"/>
                  </a:cubicBezTo>
                  <a:lnTo>
                    <a:pt x="16838" y="162527"/>
                  </a:lnTo>
                  <a:cubicBezTo>
                    <a:pt x="16838" y="166568"/>
                    <a:pt x="13562" y="169848"/>
                    <a:pt x="9517" y="169848"/>
                  </a:cubicBezTo>
                  <a:cubicBezTo>
                    <a:pt x="5473" y="169848"/>
                    <a:pt x="2196" y="166568"/>
                    <a:pt x="2196" y="162527"/>
                  </a:cubicBezTo>
                  <a:lnTo>
                    <a:pt x="2196" y="17629"/>
                  </a:lnTo>
                  <a:cubicBezTo>
                    <a:pt x="2196" y="9137"/>
                    <a:pt x="9128" y="2196"/>
                    <a:pt x="17647" y="2196"/>
                  </a:cubicBezTo>
                  <a:lnTo>
                    <a:pt x="250122" y="2196"/>
                  </a:lnTo>
                  <a:cubicBezTo>
                    <a:pt x="258640" y="2196"/>
                    <a:pt x="265572" y="9137"/>
                    <a:pt x="265572" y="17629"/>
                  </a:cubicBezTo>
                  <a:lnTo>
                    <a:pt x="265572" y="162527"/>
                  </a:lnTo>
                  <a:cubicBezTo>
                    <a:pt x="265572" y="166568"/>
                    <a:pt x="262292" y="169848"/>
                    <a:pt x="258251" y="169848"/>
                  </a:cubicBez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74" name="Freeform: Shape 73">
              <a:extLst>
                <a:ext uri="{FF2B5EF4-FFF2-40B4-BE49-F238E27FC236}">
                  <a16:creationId xmlns:a16="http://schemas.microsoft.com/office/drawing/2014/main" id="{F49BF3D8-1964-4A9E-982B-68D6BEE01B0B}"/>
                </a:ext>
              </a:extLst>
            </p:cNvPr>
            <p:cNvSpPr/>
            <p:nvPr/>
          </p:nvSpPr>
          <p:spPr>
            <a:xfrm>
              <a:off x="619919" y="2647577"/>
              <a:ext cx="49783" cy="35141"/>
            </a:xfrm>
            <a:custGeom>
              <a:avLst/>
              <a:gdLst/>
              <a:ahLst/>
              <a:cxnLst/>
              <a:rect l="0" t="0" r="0" b="0"/>
              <a:pathLst>
                <a:path w="49783" h="35140">
                  <a:moveTo>
                    <a:pt x="25949" y="33266"/>
                  </a:moveTo>
                  <a:cubicBezTo>
                    <a:pt x="12850" y="33266"/>
                    <a:pt x="2196" y="22637"/>
                    <a:pt x="2196" y="9517"/>
                  </a:cubicBezTo>
                  <a:cubicBezTo>
                    <a:pt x="2196" y="5476"/>
                    <a:pt x="5473" y="2196"/>
                    <a:pt x="9517" y="2196"/>
                  </a:cubicBezTo>
                  <a:cubicBezTo>
                    <a:pt x="13561" y="2196"/>
                    <a:pt x="16838" y="5476"/>
                    <a:pt x="16838" y="9517"/>
                  </a:cubicBezTo>
                  <a:cubicBezTo>
                    <a:pt x="16838" y="14555"/>
                    <a:pt x="20926" y="18624"/>
                    <a:pt x="25949" y="18624"/>
                  </a:cubicBezTo>
                  <a:cubicBezTo>
                    <a:pt x="30977" y="18624"/>
                    <a:pt x="35065" y="14555"/>
                    <a:pt x="35065" y="9517"/>
                  </a:cubicBezTo>
                  <a:cubicBezTo>
                    <a:pt x="35065" y="5476"/>
                    <a:pt x="38342" y="2196"/>
                    <a:pt x="42386" y="2196"/>
                  </a:cubicBezTo>
                  <a:cubicBezTo>
                    <a:pt x="46430" y="2196"/>
                    <a:pt x="49707" y="5476"/>
                    <a:pt x="49707" y="9517"/>
                  </a:cubicBezTo>
                  <a:cubicBezTo>
                    <a:pt x="49707" y="22637"/>
                    <a:pt x="39047" y="33266"/>
                    <a:pt x="25949" y="33266"/>
                  </a:cubicBez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75" name="Freeform: Shape 74">
              <a:extLst>
                <a:ext uri="{FF2B5EF4-FFF2-40B4-BE49-F238E27FC236}">
                  <a16:creationId xmlns:a16="http://schemas.microsoft.com/office/drawing/2014/main" id="{60DC84D6-E6C5-4362-B4CA-76EBF1D42E31}"/>
                </a:ext>
              </a:extLst>
            </p:cNvPr>
            <p:cNvSpPr/>
            <p:nvPr/>
          </p:nvSpPr>
          <p:spPr>
            <a:xfrm>
              <a:off x="885083" y="2647577"/>
              <a:ext cx="35141" cy="35141"/>
            </a:xfrm>
            <a:custGeom>
              <a:avLst/>
              <a:gdLst/>
              <a:ahLst/>
              <a:cxnLst/>
              <a:rect l="0" t="0" r="0" b="0"/>
              <a:pathLst>
                <a:path w="35140" h="35140">
                  <a:moveTo>
                    <a:pt x="9517" y="33266"/>
                  </a:moveTo>
                  <a:cubicBezTo>
                    <a:pt x="5473" y="33266"/>
                    <a:pt x="2196" y="30016"/>
                    <a:pt x="2196" y="25945"/>
                  </a:cubicBezTo>
                  <a:cubicBezTo>
                    <a:pt x="2196" y="21904"/>
                    <a:pt x="5473" y="18624"/>
                    <a:pt x="9517" y="18624"/>
                  </a:cubicBezTo>
                  <a:cubicBezTo>
                    <a:pt x="14545" y="18624"/>
                    <a:pt x="18634" y="14555"/>
                    <a:pt x="18634" y="9517"/>
                  </a:cubicBezTo>
                  <a:cubicBezTo>
                    <a:pt x="18634" y="5476"/>
                    <a:pt x="21910" y="2196"/>
                    <a:pt x="25955" y="2196"/>
                  </a:cubicBezTo>
                  <a:cubicBezTo>
                    <a:pt x="29999" y="2196"/>
                    <a:pt x="33276" y="5476"/>
                    <a:pt x="33276" y="9517"/>
                  </a:cubicBezTo>
                  <a:cubicBezTo>
                    <a:pt x="33278" y="22637"/>
                    <a:pt x="22619" y="33266"/>
                    <a:pt x="9517" y="33266"/>
                  </a:cubicBez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76" name="Freeform: Shape 75">
              <a:extLst>
                <a:ext uri="{FF2B5EF4-FFF2-40B4-BE49-F238E27FC236}">
                  <a16:creationId xmlns:a16="http://schemas.microsoft.com/office/drawing/2014/main" id="{0E13F0B6-882F-449E-AA13-338B979908E2}"/>
                </a:ext>
              </a:extLst>
            </p:cNvPr>
            <p:cNvSpPr/>
            <p:nvPr/>
          </p:nvSpPr>
          <p:spPr>
            <a:xfrm>
              <a:off x="636350" y="2664005"/>
              <a:ext cx="117136" cy="17570"/>
            </a:xfrm>
            <a:custGeom>
              <a:avLst/>
              <a:gdLst/>
              <a:ahLst/>
              <a:cxnLst/>
              <a:rect l="0" t="0" r="0" b="0"/>
              <a:pathLst>
                <a:path w="117136" h="17570">
                  <a:moveTo>
                    <a:pt x="110404" y="16838"/>
                  </a:moveTo>
                  <a:lnTo>
                    <a:pt x="9517" y="16838"/>
                  </a:lnTo>
                  <a:cubicBezTo>
                    <a:pt x="5473" y="16838"/>
                    <a:pt x="2196" y="13588"/>
                    <a:pt x="2196" y="9517"/>
                  </a:cubicBezTo>
                  <a:cubicBezTo>
                    <a:pt x="2196" y="5476"/>
                    <a:pt x="5473" y="2196"/>
                    <a:pt x="9517" y="2196"/>
                  </a:cubicBezTo>
                  <a:lnTo>
                    <a:pt x="110404" y="2196"/>
                  </a:lnTo>
                  <a:cubicBezTo>
                    <a:pt x="114448" y="2196"/>
                    <a:pt x="117725" y="5476"/>
                    <a:pt x="117725" y="9517"/>
                  </a:cubicBezTo>
                  <a:cubicBezTo>
                    <a:pt x="117725" y="13588"/>
                    <a:pt x="114448" y="16838"/>
                    <a:pt x="110404" y="16838"/>
                  </a:cubicBezTo>
                  <a:close/>
                </a:path>
              </a:pathLst>
            </a:custGeom>
            <a:grpFill/>
            <a:ln w="9525" cap="flat">
              <a:noFill/>
              <a:prstDash val="solid"/>
              <a:miter/>
            </a:ln>
          </p:spPr>
          <p:txBody>
            <a:bodyPr/>
            <a:lstStyle/>
            <a:p>
              <a:endParaRPr lang="en-IE" dirty="0">
                <a:latin typeface="Arial" panose="020B0604020202020204" pitchFamily="34" charset="0"/>
              </a:endParaRPr>
            </a:p>
          </p:txBody>
        </p:sp>
      </p:grpSp>
      <p:grpSp>
        <p:nvGrpSpPr>
          <p:cNvPr id="77" name="Group 76">
            <a:extLst>
              <a:ext uri="{FF2B5EF4-FFF2-40B4-BE49-F238E27FC236}">
                <a16:creationId xmlns:a16="http://schemas.microsoft.com/office/drawing/2014/main" id="{26C76D81-BE76-4B6B-80CA-0B3278875C3E}"/>
              </a:ext>
            </a:extLst>
          </p:cNvPr>
          <p:cNvGrpSpPr/>
          <p:nvPr/>
        </p:nvGrpSpPr>
        <p:grpSpPr>
          <a:xfrm>
            <a:off x="4369899" y="3342331"/>
            <a:ext cx="503908" cy="313974"/>
            <a:chOff x="10365681" y="1677717"/>
            <a:chExt cx="299312" cy="186495"/>
          </a:xfrm>
          <a:solidFill>
            <a:schemeClr val="accent4"/>
          </a:solidFill>
        </p:grpSpPr>
        <p:sp>
          <p:nvSpPr>
            <p:cNvPr id="78" name="Freeform: Shape 77">
              <a:extLst>
                <a:ext uri="{FF2B5EF4-FFF2-40B4-BE49-F238E27FC236}">
                  <a16:creationId xmlns:a16="http://schemas.microsoft.com/office/drawing/2014/main" id="{3BE7076E-4700-4101-8F46-B60EC5E31A08}"/>
                </a:ext>
              </a:extLst>
            </p:cNvPr>
            <p:cNvSpPr/>
            <p:nvPr/>
          </p:nvSpPr>
          <p:spPr>
            <a:xfrm>
              <a:off x="10463226" y="1677717"/>
              <a:ext cx="108351" cy="131779"/>
            </a:xfrm>
            <a:custGeom>
              <a:avLst/>
              <a:gdLst/>
              <a:ahLst/>
              <a:cxnLst/>
              <a:rect l="0" t="0" r="0" b="0"/>
              <a:pathLst>
                <a:path w="108351" h="131778">
                  <a:moveTo>
                    <a:pt x="54322" y="130284"/>
                  </a:moveTo>
                  <a:cubicBezTo>
                    <a:pt x="25594" y="130284"/>
                    <a:pt x="2196" y="106916"/>
                    <a:pt x="2196" y="78159"/>
                  </a:cubicBezTo>
                  <a:lnTo>
                    <a:pt x="2196" y="54352"/>
                  </a:lnTo>
                  <a:cubicBezTo>
                    <a:pt x="2196" y="25594"/>
                    <a:pt x="25594" y="2196"/>
                    <a:pt x="54322" y="2196"/>
                  </a:cubicBezTo>
                  <a:cubicBezTo>
                    <a:pt x="83079" y="2196"/>
                    <a:pt x="106477" y="25594"/>
                    <a:pt x="106477" y="54352"/>
                  </a:cubicBezTo>
                  <a:lnTo>
                    <a:pt x="106477" y="78159"/>
                  </a:lnTo>
                  <a:cubicBezTo>
                    <a:pt x="106477" y="106916"/>
                    <a:pt x="83079" y="130284"/>
                    <a:pt x="54322" y="130284"/>
                  </a:cubicBezTo>
                  <a:close/>
                  <a:moveTo>
                    <a:pt x="54322" y="16838"/>
                  </a:moveTo>
                  <a:cubicBezTo>
                    <a:pt x="33647" y="16838"/>
                    <a:pt x="16838" y="33677"/>
                    <a:pt x="16838" y="54352"/>
                  </a:cubicBezTo>
                  <a:lnTo>
                    <a:pt x="16838" y="78159"/>
                  </a:lnTo>
                  <a:cubicBezTo>
                    <a:pt x="16838" y="98834"/>
                    <a:pt x="33647" y="115672"/>
                    <a:pt x="54322" y="115672"/>
                  </a:cubicBezTo>
                  <a:cubicBezTo>
                    <a:pt x="75026" y="115672"/>
                    <a:pt x="91835" y="98834"/>
                    <a:pt x="91835" y="78159"/>
                  </a:cubicBezTo>
                  <a:lnTo>
                    <a:pt x="91835" y="54352"/>
                  </a:lnTo>
                  <a:cubicBezTo>
                    <a:pt x="91835" y="33677"/>
                    <a:pt x="74997" y="16838"/>
                    <a:pt x="54322" y="16838"/>
                  </a:cubicBez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79" name="Freeform: Shape 78">
              <a:extLst>
                <a:ext uri="{FF2B5EF4-FFF2-40B4-BE49-F238E27FC236}">
                  <a16:creationId xmlns:a16="http://schemas.microsoft.com/office/drawing/2014/main" id="{9C2D7412-F1FD-44CF-8B72-27DDF0AA8449}"/>
                </a:ext>
              </a:extLst>
            </p:cNvPr>
            <p:cNvSpPr/>
            <p:nvPr/>
          </p:nvSpPr>
          <p:spPr>
            <a:xfrm>
              <a:off x="10425392" y="1788073"/>
              <a:ext cx="181562" cy="76139"/>
            </a:xfrm>
            <a:custGeom>
              <a:avLst/>
              <a:gdLst/>
              <a:ahLst/>
              <a:cxnLst/>
              <a:rect l="0" t="0" r="0" b="0"/>
              <a:pathLst>
                <a:path w="181561" h="76138">
                  <a:moveTo>
                    <a:pt x="157285" y="74017"/>
                  </a:moveTo>
                  <a:lnTo>
                    <a:pt x="26326" y="74017"/>
                  </a:lnTo>
                  <a:cubicBezTo>
                    <a:pt x="13031" y="74017"/>
                    <a:pt x="2196" y="63182"/>
                    <a:pt x="2196" y="49887"/>
                  </a:cubicBezTo>
                  <a:lnTo>
                    <a:pt x="2196" y="31731"/>
                  </a:lnTo>
                  <a:cubicBezTo>
                    <a:pt x="2196" y="25230"/>
                    <a:pt x="5066" y="13487"/>
                    <a:pt x="24277" y="7894"/>
                  </a:cubicBezTo>
                  <a:lnTo>
                    <a:pt x="43926" y="2476"/>
                  </a:lnTo>
                  <a:cubicBezTo>
                    <a:pt x="47820" y="1363"/>
                    <a:pt x="51862" y="3677"/>
                    <a:pt x="52945" y="7572"/>
                  </a:cubicBezTo>
                  <a:cubicBezTo>
                    <a:pt x="54000" y="11467"/>
                    <a:pt x="51716" y="15508"/>
                    <a:pt x="47820" y="16562"/>
                  </a:cubicBezTo>
                  <a:lnTo>
                    <a:pt x="28288" y="21979"/>
                  </a:lnTo>
                  <a:cubicBezTo>
                    <a:pt x="16838" y="25318"/>
                    <a:pt x="16838" y="30150"/>
                    <a:pt x="16838" y="31731"/>
                  </a:cubicBezTo>
                  <a:lnTo>
                    <a:pt x="16838" y="49887"/>
                  </a:lnTo>
                  <a:cubicBezTo>
                    <a:pt x="16838" y="55100"/>
                    <a:pt x="21114" y="59375"/>
                    <a:pt x="26326" y="59375"/>
                  </a:cubicBezTo>
                  <a:lnTo>
                    <a:pt x="157285" y="59375"/>
                  </a:lnTo>
                  <a:cubicBezTo>
                    <a:pt x="162527" y="59375"/>
                    <a:pt x="166773" y="55100"/>
                    <a:pt x="166773" y="49887"/>
                  </a:cubicBezTo>
                  <a:lnTo>
                    <a:pt x="166773" y="31731"/>
                  </a:lnTo>
                  <a:cubicBezTo>
                    <a:pt x="166773" y="27456"/>
                    <a:pt x="162907" y="24147"/>
                    <a:pt x="155264" y="21951"/>
                  </a:cubicBezTo>
                  <a:lnTo>
                    <a:pt x="136669" y="16767"/>
                  </a:lnTo>
                  <a:cubicBezTo>
                    <a:pt x="132774" y="15684"/>
                    <a:pt x="130490" y="11613"/>
                    <a:pt x="131573" y="7748"/>
                  </a:cubicBezTo>
                  <a:cubicBezTo>
                    <a:pt x="132686" y="3853"/>
                    <a:pt x="136727" y="1568"/>
                    <a:pt x="140593" y="2652"/>
                  </a:cubicBezTo>
                  <a:lnTo>
                    <a:pt x="159276" y="7865"/>
                  </a:lnTo>
                  <a:cubicBezTo>
                    <a:pt x="178545" y="13429"/>
                    <a:pt x="181415" y="25201"/>
                    <a:pt x="181415" y="31731"/>
                  </a:cubicBezTo>
                  <a:lnTo>
                    <a:pt x="181415" y="49887"/>
                  </a:lnTo>
                  <a:cubicBezTo>
                    <a:pt x="181415" y="63182"/>
                    <a:pt x="170609" y="74017"/>
                    <a:pt x="157285" y="74017"/>
                  </a:cubicBez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80" name="Freeform: Shape 79">
              <a:extLst>
                <a:ext uri="{FF2B5EF4-FFF2-40B4-BE49-F238E27FC236}">
                  <a16:creationId xmlns:a16="http://schemas.microsoft.com/office/drawing/2014/main" id="{D01A0115-526D-46DA-BFA3-B1E934C75020}"/>
                </a:ext>
              </a:extLst>
            </p:cNvPr>
            <p:cNvSpPr/>
            <p:nvPr/>
          </p:nvSpPr>
          <p:spPr>
            <a:xfrm>
              <a:off x="10572280" y="1714820"/>
              <a:ext cx="70282" cy="84924"/>
            </a:xfrm>
            <a:custGeom>
              <a:avLst/>
              <a:gdLst/>
              <a:ahLst/>
              <a:cxnLst/>
              <a:rect l="0" t="0" r="0" b="0"/>
              <a:pathLst>
                <a:path w="70281" h="84923">
                  <a:moveTo>
                    <a:pt x="36078" y="84075"/>
                  </a:moveTo>
                  <a:cubicBezTo>
                    <a:pt x="17395" y="84075"/>
                    <a:pt x="2196" y="68876"/>
                    <a:pt x="2196" y="50193"/>
                  </a:cubicBezTo>
                  <a:lnTo>
                    <a:pt x="2196" y="36078"/>
                  </a:lnTo>
                  <a:cubicBezTo>
                    <a:pt x="2196" y="17395"/>
                    <a:pt x="17395" y="2196"/>
                    <a:pt x="36078" y="2196"/>
                  </a:cubicBezTo>
                  <a:cubicBezTo>
                    <a:pt x="54761" y="2196"/>
                    <a:pt x="69989" y="17395"/>
                    <a:pt x="69989" y="36078"/>
                  </a:cubicBezTo>
                  <a:lnTo>
                    <a:pt x="69989" y="50193"/>
                  </a:lnTo>
                  <a:cubicBezTo>
                    <a:pt x="69989" y="68876"/>
                    <a:pt x="54761" y="84075"/>
                    <a:pt x="36078" y="84075"/>
                  </a:cubicBezTo>
                  <a:close/>
                  <a:moveTo>
                    <a:pt x="36078" y="16838"/>
                  </a:moveTo>
                  <a:cubicBezTo>
                    <a:pt x="25477" y="16838"/>
                    <a:pt x="16838" y="25448"/>
                    <a:pt x="16838" y="36078"/>
                  </a:cubicBezTo>
                  <a:lnTo>
                    <a:pt x="16838" y="50193"/>
                  </a:lnTo>
                  <a:cubicBezTo>
                    <a:pt x="16838" y="60795"/>
                    <a:pt x="25477" y="69433"/>
                    <a:pt x="36078" y="69433"/>
                  </a:cubicBezTo>
                  <a:cubicBezTo>
                    <a:pt x="46708" y="69433"/>
                    <a:pt x="55347" y="60795"/>
                    <a:pt x="55347" y="50193"/>
                  </a:cubicBezTo>
                  <a:lnTo>
                    <a:pt x="55347" y="36078"/>
                  </a:lnTo>
                  <a:cubicBezTo>
                    <a:pt x="55347" y="25448"/>
                    <a:pt x="46708" y="16838"/>
                    <a:pt x="36078" y="16838"/>
                  </a:cubicBez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81" name="Freeform: Shape 80">
              <a:extLst>
                <a:ext uri="{FF2B5EF4-FFF2-40B4-BE49-F238E27FC236}">
                  <a16:creationId xmlns:a16="http://schemas.microsoft.com/office/drawing/2014/main" id="{F0234AD1-A84E-4726-B7E0-84A92E2EC28A}"/>
                </a:ext>
              </a:extLst>
            </p:cNvPr>
            <p:cNvSpPr/>
            <p:nvPr/>
          </p:nvSpPr>
          <p:spPr>
            <a:xfrm>
              <a:off x="10591783" y="1780324"/>
              <a:ext cx="73210" cy="52711"/>
            </a:xfrm>
            <a:custGeom>
              <a:avLst/>
              <a:gdLst/>
              <a:ahLst/>
              <a:cxnLst/>
              <a:rect l="0" t="0" r="0" b="0"/>
              <a:pathLst>
                <a:path w="73210" h="52711">
                  <a:moveTo>
                    <a:pt x="55172" y="50607"/>
                  </a:moveTo>
                  <a:lnTo>
                    <a:pt x="9517" y="50607"/>
                  </a:lnTo>
                  <a:cubicBezTo>
                    <a:pt x="5476" y="50607"/>
                    <a:pt x="2196" y="47327"/>
                    <a:pt x="2196" y="43286"/>
                  </a:cubicBezTo>
                  <a:cubicBezTo>
                    <a:pt x="2196" y="39245"/>
                    <a:pt x="5476" y="35965"/>
                    <a:pt x="9517" y="35965"/>
                  </a:cubicBezTo>
                  <a:lnTo>
                    <a:pt x="55172" y="35965"/>
                  </a:lnTo>
                  <a:cubicBezTo>
                    <a:pt x="56636" y="35965"/>
                    <a:pt x="57836" y="34794"/>
                    <a:pt x="57836" y="33329"/>
                  </a:cubicBezTo>
                  <a:lnTo>
                    <a:pt x="57836" y="22582"/>
                  </a:lnTo>
                  <a:cubicBezTo>
                    <a:pt x="57836" y="21029"/>
                    <a:pt x="53649" y="19800"/>
                    <a:pt x="53151" y="19654"/>
                  </a:cubicBezTo>
                  <a:lnTo>
                    <a:pt x="52360" y="19361"/>
                  </a:lnTo>
                  <a:lnTo>
                    <a:pt x="44922" y="16286"/>
                  </a:lnTo>
                  <a:cubicBezTo>
                    <a:pt x="41203" y="14734"/>
                    <a:pt x="39417" y="10458"/>
                    <a:pt x="40968" y="6711"/>
                  </a:cubicBezTo>
                  <a:cubicBezTo>
                    <a:pt x="42521" y="2991"/>
                    <a:pt x="46796" y="1204"/>
                    <a:pt x="50544" y="2757"/>
                  </a:cubicBezTo>
                  <a:lnTo>
                    <a:pt x="57632" y="5685"/>
                  </a:lnTo>
                  <a:cubicBezTo>
                    <a:pt x="71014" y="9726"/>
                    <a:pt x="72478" y="18805"/>
                    <a:pt x="72478" y="22582"/>
                  </a:cubicBezTo>
                  <a:lnTo>
                    <a:pt x="72478" y="33329"/>
                  </a:lnTo>
                  <a:cubicBezTo>
                    <a:pt x="72478" y="42847"/>
                    <a:pt x="64718" y="50607"/>
                    <a:pt x="55172" y="50607"/>
                  </a:cubicBez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82" name="Freeform: Shape 81">
              <a:extLst>
                <a:ext uri="{FF2B5EF4-FFF2-40B4-BE49-F238E27FC236}">
                  <a16:creationId xmlns:a16="http://schemas.microsoft.com/office/drawing/2014/main" id="{1426A35F-D656-4D53-BD08-531BA36B1047}"/>
                </a:ext>
              </a:extLst>
            </p:cNvPr>
            <p:cNvSpPr/>
            <p:nvPr/>
          </p:nvSpPr>
          <p:spPr>
            <a:xfrm>
              <a:off x="10388084" y="1714820"/>
              <a:ext cx="70282" cy="84924"/>
            </a:xfrm>
            <a:custGeom>
              <a:avLst/>
              <a:gdLst/>
              <a:ahLst/>
              <a:cxnLst/>
              <a:rect l="0" t="0" r="0" b="0"/>
              <a:pathLst>
                <a:path w="70281" h="84923">
                  <a:moveTo>
                    <a:pt x="36078" y="84075"/>
                  </a:moveTo>
                  <a:cubicBezTo>
                    <a:pt x="17395" y="84075"/>
                    <a:pt x="2196" y="68876"/>
                    <a:pt x="2196" y="50193"/>
                  </a:cubicBezTo>
                  <a:lnTo>
                    <a:pt x="2196" y="36078"/>
                  </a:lnTo>
                  <a:cubicBezTo>
                    <a:pt x="2196" y="17395"/>
                    <a:pt x="17395" y="2196"/>
                    <a:pt x="36078" y="2196"/>
                  </a:cubicBezTo>
                  <a:cubicBezTo>
                    <a:pt x="54761" y="2196"/>
                    <a:pt x="69989" y="17395"/>
                    <a:pt x="69989" y="36078"/>
                  </a:cubicBezTo>
                  <a:lnTo>
                    <a:pt x="69989" y="50193"/>
                  </a:lnTo>
                  <a:cubicBezTo>
                    <a:pt x="69989" y="68876"/>
                    <a:pt x="54761" y="84075"/>
                    <a:pt x="36078" y="84075"/>
                  </a:cubicBezTo>
                  <a:close/>
                  <a:moveTo>
                    <a:pt x="36078" y="16838"/>
                  </a:moveTo>
                  <a:cubicBezTo>
                    <a:pt x="25477" y="16838"/>
                    <a:pt x="16838" y="25448"/>
                    <a:pt x="16838" y="36078"/>
                  </a:cubicBezTo>
                  <a:lnTo>
                    <a:pt x="16838" y="50193"/>
                  </a:lnTo>
                  <a:cubicBezTo>
                    <a:pt x="16838" y="60795"/>
                    <a:pt x="25477" y="69433"/>
                    <a:pt x="36078" y="69433"/>
                  </a:cubicBezTo>
                  <a:cubicBezTo>
                    <a:pt x="46708" y="69433"/>
                    <a:pt x="55347" y="60795"/>
                    <a:pt x="55347" y="50193"/>
                  </a:cubicBezTo>
                  <a:lnTo>
                    <a:pt x="55347" y="36078"/>
                  </a:lnTo>
                  <a:cubicBezTo>
                    <a:pt x="55347" y="25448"/>
                    <a:pt x="46708" y="16838"/>
                    <a:pt x="36078" y="16838"/>
                  </a:cubicBez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83" name="Freeform: Shape 82">
              <a:extLst>
                <a:ext uri="{FF2B5EF4-FFF2-40B4-BE49-F238E27FC236}">
                  <a16:creationId xmlns:a16="http://schemas.microsoft.com/office/drawing/2014/main" id="{3CC01B47-81C7-4BD7-877F-3DBAFE4234ED}"/>
                </a:ext>
              </a:extLst>
            </p:cNvPr>
            <p:cNvSpPr/>
            <p:nvPr/>
          </p:nvSpPr>
          <p:spPr>
            <a:xfrm>
              <a:off x="10365681" y="1780216"/>
              <a:ext cx="76139" cy="52711"/>
            </a:xfrm>
            <a:custGeom>
              <a:avLst/>
              <a:gdLst/>
              <a:ahLst/>
              <a:cxnLst/>
              <a:rect l="0" t="0" r="0" b="0"/>
              <a:pathLst>
                <a:path w="76138" h="52711">
                  <a:moveTo>
                    <a:pt x="67441" y="50715"/>
                  </a:moveTo>
                  <a:lnTo>
                    <a:pt x="19474" y="50715"/>
                  </a:lnTo>
                  <a:cubicBezTo>
                    <a:pt x="9928" y="50715"/>
                    <a:pt x="2196" y="42955"/>
                    <a:pt x="2196" y="33438"/>
                  </a:cubicBezTo>
                  <a:lnTo>
                    <a:pt x="2196" y="22691"/>
                  </a:lnTo>
                  <a:cubicBezTo>
                    <a:pt x="2196" y="18035"/>
                    <a:pt x="4130" y="9717"/>
                    <a:pt x="17073" y="5794"/>
                  </a:cubicBezTo>
                  <a:lnTo>
                    <a:pt x="24716" y="2719"/>
                  </a:lnTo>
                  <a:cubicBezTo>
                    <a:pt x="28464" y="1225"/>
                    <a:pt x="32711" y="3041"/>
                    <a:pt x="34233" y="6789"/>
                  </a:cubicBezTo>
                  <a:cubicBezTo>
                    <a:pt x="35726" y="10538"/>
                    <a:pt x="33911" y="14813"/>
                    <a:pt x="30163" y="16306"/>
                  </a:cubicBezTo>
                  <a:lnTo>
                    <a:pt x="21524" y="19762"/>
                  </a:lnTo>
                  <a:cubicBezTo>
                    <a:pt x="20733" y="19967"/>
                    <a:pt x="16838" y="21196"/>
                    <a:pt x="16838" y="22691"/>
                  </a:cubicBezTo>
                  <a:lnTo>
                    <a:pt x="16838" y="33438"/>
                  </a:lnTo>
                  <a:cubicBezTo>
                    <a:pt x="16838" y="34902"/>
                    <a:pt x="18010" y="36073"/>
                    <a:pt x="19474" y="36073"/>
                  </a:cubicBezTo>
                  <a:lnTo>
                    <a:pt x="67412" y="36073"/>
                  </a:lnTo>
                  <a:cubicBezTo>
                    <a:pt x="71454" y="36073"/>
                    <a:pt x="74733" y="39353"/>
                    <a:pt x="74733" y="43394"/>
                  </a:cubicBezTo>
                  <a:cubicBezTo>
                    <a:pt x="74733" y="47435"/>
                    <a:pt x="71483" y="50715"/>
                    <a:pt x="67441" y="50715"/>
                  </a:cubicBezTo>
                  <a:close/>
                </a:path>
              </a:pathLst>
            </a:custGeom>
            <a:grpFill/>
            <a:ln w="9525" cap="flat">
              <a:noFill/>
              <a:prstDash val="solid"/>
              <a:miter/>
            </a:ln>
          </p:spPr>
          <p:txBody>
            <a:bodyPr/>
            <a:lstStyle/>
            <a:p>
              <a:endParaRPr lang="en-IE" dirty="0">
                <a:latin typeface="Arial" panose="020B0604020202020204" pitchFamily="34" charset="0"/>
              </a:endParaRPr>
            </a:p>
          </p:txBody>
        </p:sp>
      </p:grpSp>
      <p:grpSp>
        <p:nvGrpSpPr>
          <p:cNvPr id="92" name="Group 91">
            <a:extLst>
              <a:ext uri="{FF2B5EF4-FFF2-40B4-BE49-F238E27FC236}">
                <a16:creationId xmlns:a16="http://schemas.microsoft.com/office/drawing/2014/main" id="{8009988E-3E50-4FC5-8E0D-2B6F235F6BB1}"/>
              </a:ext>
            </a:extLst>
          </p:cNvPr>
          <p:cNvGrpSpPr/>
          <p:nvPr/>
        </p:nvGrpSpPr>
        <p:grpSpPr>
          <a:xfrm>
            <a:off x="8656242" y="3280183"/>
            <a:ext cx="596586" cy="474734"/>
            <a:chOff x="5118493" y="5036022"/>
            <a:chExt cx="299518" cy="238342"/>
          </a:xfrm>
          <a:solidFill>
            <a:schemeClr val="tx1"/>
          </a:solidFill>
        </p:grpSpPr>
        <p:sp>
          <p:nvSpPr>
            <p:cNvPr id="93" name="Freeform: Shape 92">
              <a:extLst>
                <a:ext uri="{FF2B5EF4-FFF2-40B4-BE49-F238E27FC236}">
                  <a16:creationId xmlns:a16="http://schemas.microsoft.com/office/drawing/2014/main" id="{8EA35349-E97E-4EC7-BF5E-6D38B227B23F}"/>
                </a:ext>
              </a:extLst>
            </p:cNvPr>
            <p:cNvSpPr/>
            <p:nvPr/>
          </p:nvSpPr>
          <p:spPr>
            <a:xfrm>
              <a:off x="5228602" y="5067822"/>
              <a:ext cx="79067" cy="184490"/>
            </a:xfrm>
            <a:custGeom>
              <a:avLst/>
              <a:gdLst/>
              <a:ahLst/>
              <a:cxnLst/>
              <a:rect l="0" t="0" r="0" b="0"/>
              <a:pathLst>
                <a:path w="79067" h="184490">
                  <a:moveTo>
                    <a:pt x="70077" y="184110"/>
                  </a:moveTo>
                  <a:lnTo>
                    <a:pt x="9517" y="184110"/>
                  </a:lnTo>
                  <a:cubicBezTo>
                    <a:pt x="7350" y="184110"/>
                    <a:pt x="5271" y="183143"/>
                    <a:pt x="3895" y="181476"/>
                  </a:cubicBezTo>
                  <a:cubicBezTo>
                    <a:pt x="2489" y="179806"/>
                    <a:pt x="1932" y="177609"/>
                    <a:pt x="2313" y="175470"/>
                  </a:cubicBezTo>
                  <a:lnTo>
                    <a:pt x="32593" y="8230"/>
                  </a:lnTo>
                  <a:cubicBezTo>
                    <a:pt x="33208" y="4744"/>
                    <a:pt x="36253" y="2196"/>
                    <a:pt x="39797" y="2196"/>
                  </a:cubicBezTo>
                  <a:cubicBezTo>
                    <a:pt x="43340" y="2196"/>
                    <a:pt x="46357" y="4744"/>
                    <a:pt x="47001" y="8230"/>
                  </a:cubicBezTo>
                  <a:lnTo>
                    <a:pt x="77280" y="175470"/>
                  </a:lnTo>
                  <a:cubicBezTo>
                    <a:pt x="77661" y="177609"/>
                    <a:pt x="77105" y="179806"/>
                    <a:pt x="75699" y="181476"/>
                  </a:cubicBezTo>
                  <a:cubicBezTo>
                    <a:pt x="74323" y="183143"/>
                    <a:pt x="72244" y="184110"/>
                    <a:pt x="70077" y="184110"/>
                  </a:cubicBezTo>
                  <a:close/>
                  <a:moveTo>
                    <a:pt x="18273" y="169468"/>
                  </a:moveTo>
                  <a:lnTo>
                    <a:pt x="61321" y="169468"/>
                  </a:lnTo>
                  <a:lnTo>
                    <a:pt x="39797" y="50604"/>
                  </a:lnTo>
                  <a:lnTo>
                    <a:pt x="18273" y="169468"/>
                  </a:ln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94" name="Freeform: Shape 93">
              <a:extLst>
                <a:ext uri="{FF2B5EF4-FFF2-40B4-BE49-F238E27FC236}">
                  <a16:creationId xmlns:a16="http://schemas.microsoft.com/office/drawing/2014/main" id="{DAD5D681-AE7A-47A8-971A-DA7B42E5E7FB}"/>
                </a:ext>
              </a:extLst>
            </p:cNvPr>
            <p:cNvSpPr/>
            <p:nvPr/>
          </p:nvSpPr>
          <p:spPr>
            <a:xfrm>
              <a:off x="5243507" y="5036022"/>
              <a:ext cx="49783" cy="49783"/>
            </a:xfrm>
            <a:custGeom>
              <a:avLst/>
              <a:gdLst/>
              <a:ahLst/>
              <a:cxnLst/>
              <a:rect l="0" t="0" r="0" b="0"/>
              <a:pathLst>
                <a:path w="49783" h="49783">
                  <a:moveTo>
                    <a:pt x="24892" y="47587"/>
                  </a:moveTo>
                  <a:cubicBezTo>
                    <a:pt x="12387" y="47587"/>
                    <a:pt x="2196" y="37394"/>
                    <a:pt x="2196" y="24892"/>
                  </a:cubicBezTo>
                  <a:cubicBezTo>
                    <a:pt x="2196" y="12357"/>
                    <a:pt x="12387" y="2196"/>
                    <a:pt x="24892" y="2196"/>
                  </a:cubicBezTo>
                  <a:cubicBezTo>
                    <a:pt x="37396" y="2196"/>
                    <a:pt x="47587" y="12357"/>
                    <a:pt x="47587" y="24892"/>
                  </a:cubicBezTo>
                  <a:cubicBezTo>
                    <a:pt x="47587" y="37394"/>
                    <a:pt x="37396" y="47587"/>
                    <a:pt x="24892" y="47587"/>
                  </a:cubicBezTo>
                  <a:close/>
                  <a:moveTo>
                    <a:pt x="24892" y="16838"/>
                  </a:moveTo>
                  <a:cubicBezTo>
                    <a:pt x="20440" y="16838"/>
                    <a:pt x="16838" y="20439"/>
                    <a:pt x="16838" y="24892"/>
                  </a:cubicBezTo>
                  <a:cubicBezTo>
                    <a:pt x="16838" y="29341"/>
                    <a:pt x="20440" y="32945"/>
                    <a:pt x="24892" y="32945"/>
                  </a:cubicBezTo>
                  <a:cubicBezTo>
                    <a:pt x="29342" y="32945"/>
                    <a:pt x="32945" y="29341"/>
                    <a:pt x="32945" y="24892"/>
                  </a:cubicBezTo>
                  <a:cubicBezTo>
                    <a:pt x="32945" y="20439"/>
                    <a:pt x="29342" y="16838"/>
                    <a:pt x="24892" y="16838"/>
                  </a:cubicBez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95" name="Freeform: Shape 94">
              <a:extLst>
                <a:ext uri="{FF2B5EF4-FFF2-40B4-BE49-F238E27FC236}">
                  <a16:creationId xmlns:a16="http://schemas.microsoft.com/office/drawing/2014/main" id="{92ABF1CB-25FA-4AEE-9AA1-96B697047732}"/>
                </a:ext>
              </a:extLst>
            </p:cNvPr>
            <p:cNvSpPr/>
            <p:nvPr/>
          </p:nvSpPr>
          <p:spPr>
            <a:xfrm>
              <a:off x="5161834" y="5051396"/>
              <a:ext cx="99566" cy="17570"/>
            </a:xfrm>
            <a:custGeom>
              <a:avLst/>
              <a:gdLst/>
              <a:ahLst/>
              <a:cxnLst/>
              <a:rect l="0" t="0" r="0" b="0"/>
              <a:pathLst>
                <a:path w="99566" h="17570">
                  <a:moveTo>
                    <a:pt x="91191" y="16838"/>
                  </a:moveTo>
                  <a:lnTo>
                    <a:pt x="9517" y="16838"/>
                  </a:lnTo>
                  <a:cubicBezTo>
                    <a:pt x="5476" y="16838"/>
                    <a:pt x="2196" y="13558"/>
                    <a:pt x="2196" y="9517"/>
                  </a:cubicBezTo>
                  <a:cubicBezTo>
                    <a:pt x="2196" y="5476"/>
                    <a:pt x="5476" y="2196"/>
                    <a:pt x="9517" y="2196"/>
                  </a:cubicBezTo>
                  <a:lnTo>
                    <a:pt x="91191" y="2196"/>
                  </a:lnTo>
                  <a:cubicBezTo>
                    <a:pt x="95232" y="2196"/>
                    <a:pt x="98512" y="5476"/>
                    <a:pt x="98512" y="9517"/>
                  </a:cubicBezTo>
                  <a:cubicBezTo>
                    <a:pt x="98512" y="13558"/>
                    <a:pt x="95232" y="16838"/>
                    <a:pt x="91191" y="16838"/>
                  </a:cubicBez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96" name="Freeform: Shape 95">
              <a:extLst>
                <a:ext uri="{FF2B5EF4-FFF2-40B4-BE49-F238E27FC236}">
                  <a16:creationId xmlns:a16="http://schemas.microsoft.com/office/drawing/2014/main" id="{264A1F76-2A33-439D-94D2-E82A4012E37C}"/>
                </a:ext>
              </a:extLst>
            </p:cNvPr>
            <p:cNvSpPr/>
            <p:nvPr/>
          </p:nvSpPr>
          <p:spPr>
            <a:xfrm>
              <a:off x="5118493" y="5129496"/>
              <a:ext cx="105423" cy="61497"/>
            </a:xfrm>
            <a:custGeom>
              <a:avLst/>
              <a:gdLst/>
              <a:ahLst/>
              <a:cxnLst/>
              <a:rect l="0" t="0" r="0" b="0"/>
              <a:pathLst>
                <a:path w="105422" h="61496">
                  <a:moveTo>
                    <a:pt x="52858" y="60178"/>
                  </a:moveTo>
                  <a:cubicBezTo>
                    <a:pt x="24921" y="60178"/>
                    <a:pt x="2196" y="37455"/>
                    <a:pt x="2196" y="9517"/>
                  </a:cubicBezTo>
                  <a:lnTo>
                    <a:pt x="2196" y="2196"/>
                  </a:lnTo>
                  <a:lnTo>
                    <a:pt x="103519" y="2196"/>
                  </a:lnTo>
                  <a:lnTo>
                    <a:pt x="103519" y="9517"/>
                  </a:lnTo>
                  <a:cubicBezTo>
                    <a:pt x="103519" y="37455"/>
                    <a:pt x="80795" y="60178"/>
                    <a:pt x="52858" y="60178"/>
                  </a:cubicBezTo>
                  <a:close/>
                  <a:moveTo>
                    <a:pt x="17570" y="16838"/>
                  </a:moveTo>
                  <a:cubicBezTo>
                    <a:pt x="20968" y="33208"/>
                    <a:pt x="35492" y="45536"/>
                    <a:pt x="52858" y="45536"/>
                  </a:cubicBezTo>
                  <a:cubicBezTo>
                    <a:pt x="70223" y="45536"/>
                    <a:pt x="84748" y="33208"/>
                    <a:pt x="88145" y="16838"/>
                  </a:cubicBezTo>
                  <a:lnTo>
                    <a:pt x="17570" y="16838"/>
                  </a:ln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97" name="Freeform: Shape 96">
              <a:extLst>
                <a:ext uri="{FF2B5EF4-FFF2-40B4-BE49-F238E27FC236}">
                  <a16:creationId xmlns:a16="http://schemas.microsoft.com/office/drawing/2014/main" id="{E1E2DBD4-DDD6-4F8C-8CFA-11E9C0F52925}"/>
                </a:ext>
              </a:extLst>
            </p:cNvPr>
            <p:cNvSpPr/>
            <p:nvPr/>
          </p:nvSpPr>
          <p:spPr>
            <a:xfrm>
              <a:off x="5135046" y="5052245"/>
              <a:ext cx="70282" cy="93709"/>
            </a:xfrm>
            <a:custGeom>
              <a:avLst/>
              <a:gdLst/>
              <a:ahLst/>
              <a:cxnLst/>
              <a:rect l="0" t="0" r="0" b="0"/>
              <a:pathLst>
                <a:path w="70281" h="93709">
                  <a:moveTo>
                    <a:pt x="9539" y="94090"/>
                  </a:moveTo>
                  <a:cubicBezTo>
                    <a:pt x="8719" y="94090"/>
                    <a:pt x="7929" y="93944"/>
                    <a:pt x="7138" y="93678"/>
                  </a:cubicBezTo>
                  <a:cubicBezTo>
                    <a:pt x="3302" y="92362"/>
                    <a:pt x="1281" y="88173"/>
                    <a:pt x="2599" y="84366"/>
                  </a:cubicBezTo>
                  <a:lnTo>
                    <a:pt x="29394" y="7115"/>
                  </a:lnTo>
                  <a:cubicBezTo>
                    <a:pt x="30419" y="4158"/>
                    <a:pt x="33201" y="2196"/>
                    <a:pt x="36305" y="2196"/>
                  </a:cubicBezTo>
                  <a:lnTo>
                    <a:pt x="36305" y="2196"/>
                  </a:lnTo>
                  <a:cubicBezTo>
                    <a:pt x="39438" y="2196"/>
                    <a:pt x="42220" y="4158"/>
                    <a:pt x="43216" y="7115"/>
                  </a:cubicBezTo>
                  <a:lnTo>
                    <a:pt x="70011" y="84366"/>
                  </a:lnTo>
                  <a:cubicBezTo>
                    <a:pt x="71329" y="88173"/>
                    <a:pt x="69308" y="92362"/>
                    <a:pt x="65472" y="93678"/>
                  </a:cubicBezTo>
                  <a:cubicBezTo>
                    <a:pt x="61665" y="94996"/>
                    <a:pt x="57478" y="92977"/>
                    <a:pt x="56160" y="89139"/>
                  </a:cubicBezTo>
                  <a:lnTo>
                    <a:pt x="36305" y="31861"/>
                  </a:lnTo>
                  <a:lnTo>
                    <a:pt x="16450" y="89139"/>
                  </a:lnTo>
                  <a:cubicBezTo>
                    <a:pt x="15396" y="92185"/>
                    <a:pt x="12556" y="94090"/>
                    <a:pt x="9539" y="94090"/>
                  </a:cubicBez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98" name="Freeform: Shape 97">
              <a:extLst>
                <a:ext uri="{FF2B5EF4-FFF2-40B4-BE49-F238E27FC236}">
                  <a16:creationId xmlns:a16="http://schemas.microsoft.com/office/drawing/2014/main" id="{E79CEF16-B873-4CBB-B9D5-3DD491FE412A}"/>
                </a:ext>
              </a:extLst>
            </p:cNvPr>
            <p:cNvSpPr/>
            <p:nvPr/>
          </p:nvSpPr>
          <p:spPr>
            <a:xfrm>
              <a:off x="5274255" y="5052068"/>
              <a:ext cx="99566" cy="17570"/>
            </a:xfrm>
            <a:custGeom>
              <a:avLst/>
              <a:gdLst/>
              <a:ahLst/>
              <a:cxnLst/>
              <a:rect l="0" t="0" r="0" b="0"/>
              <a:pathLst>
                <a:path w="99566" h="17570">
                  <a:moveTo>
                    <a:pt x="91190" y="16838"/>
                  </a:moveTo>
                  <a:lnTo>
                    <a:pt x="9517" y="16838"/>
                  </a:lnTo>
                  <a:cubicBezTo>
                    <a:pt x="5476" y="16838"/>
                    <a:pt x="2196" y="13558"/>
                    <a:pt x="2196" y="9517"/>
                  </a:cubicBezTo>
                  <a:cubicBezTo>
                    <a:pt x="2196" y="5476"/>
                    <a:pt x="5476" y="2196"/>
                    <a:pt x="9517" y="2196"/>
                  </a:cubicBezTo>
                  <a:lnTo>
                    <a:pt x="91190" y="2196"/>
                  </a:lnTo>
                  <a:cubicBezTo>
                    <a:pt x="95232" y="2196"/>
                    <a:pt x="98511" y="5476"/>
                    <a:pt x="98511" y="9517"/>
                  </a:cubicBezTo>
                  <a:cubicBezTo>
                    <a:pt x="98511" y="13558"/>
                    <a:pt x="95232" y="16838"/>
                    <a:pt x="91190" y="16838"/>
                  </a:cubicBez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99" name="Freeform: Shape 98">
              <a:extLst>
                <a:ext uri="{FF2B5EF4-FFF2-40B4-BE49-F238E27FC236}">
                  <a16:creationId xmlns:a16="http://schemas.microsoft.com/office/drawing/2014/main" id="{A70B37E7-CB65-438B-BE24-21E7F04BDCCA}"/>
                </a:ext>
              </a:extLst>
            </p:cNvPr>
            <p:cNvSpPr/>
            <p:nvPr/>
          </p:nvSpPr>
          <p:spPr>
            <a:xfrm>
              <a:off x="5312588" y="5130168"/>
              <a:ext cx="105423" cy="61497"/>
            </a:xfrm>
            <a:custGeom>
              <a:avLst/>
              <a:gdLst/>
              <a:ahLst/>
              <a:cxnLst/>
              <a:rect l="0" t="0" r="0" b="0"/>
              <a:pathLst>
                <a:path w="105422" h="61496">
                  <a:moveTo>
                    <a:pt x="52858" y="60178"/>
                  </a:moveTo>
                  <a:cubicBezTo>
                    <a:pt x="24921" y="60178"/>
                    <a:pt x="2196" y="37455"/>
                    <a:pt x="2196" y="9517"/>
                  </a:cubicBezTo>
                  <a:lnTo>
                    <a:pt x="2196" y="2196"/>
                  </a:lnTo>
                  <a:lnTo>
                    <a:pt x="103519" y="2196"/>
                  </a:lnTo>
                  <a:lnTo>
                    <a:pt x="103519" y="9517"/>
                  </a:lnTo>
                  <a:cubicBezTo>
                    <a:pt x="103519" y="37455"/>
                    <a:pt x="80795" y="60178"/>
                    <a:pt x="52858" y="60178"/>
                  </a:cubicBezTo>
                  <a:close/>
                  <a:moveTo>
                    <a:pt x="17570" y="16838"/>
                  </a:moveTo>
                  <a:cubicBezTo>
                    <a:pt x="20968" y="33208"/>
                    <a:pt x="35492" y="45536"/>
                    <a:pt x="52858" y="45536"/>
                  </a:cubicBezTo>
                  <a:cubicBezTo>
                    <a:pt x="70223" y="45536"/>
                    <a:pt x="84748" y="33208"/>
                    <a:pt x="88116" y="16838"/>
                  </a:cubicBezTo>
                  <a:lnTo>
                    <a:pt x="17570" y="16838"/>
                  </a:ln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100" name="Freeform: Shape 99">
              <a:extLst>
                <a:ext uri="{FF2B5EF4-FFF2-40B4-BE49-F238E27FC236}">
                  <a16:creationId xmlns:a16="http://schemas.microsoft.com/office/drawing/2014/main" id="{C5145D4C-DBFD-4D96-83A7-23C82744743E}"/>
                </a:ext>
              </a:extLst>
            </p:cNvPr>
            <p:cNvSpPr/>
            <p:nvPr/>
          </p:nvSpPr>
          <p:spPr>
            <a:xfrm>
              <a:off x="5329141" y="5052917"/>
              <a:ext cx="70282" cy="93709"/>
            </a:xfrm>
            <a:custGeom>
              <a:avLst/>
              <a:gdLst/>
              <a:ahLst/>
              <a:cxnLst/>
              <a:rect l="0" t="0" r="0" b="0"/>
              <a:pathLst>
                <a:path w="70281" h="93709">
                  <a:moveTo>
                    <a:pt x="63071" y="94090"/>
                  </a:moveTo>
                  <a:cubicBezTo>
                    <a:pt x="60055" y="94090"/>
                    <a:pt x="57214" y="92188"/>
                    <a:pt x="56160" y="89171"/>
                  </a:cubicBezTo>
                  <a:lnTo>
                    <a:pt x="36305" y="31861"/>
                  </a:lnTo>
                  <a:lnTo>
                    <a:pt x="16451" y="89171"/>
                  </a:lnTo>
                  <a:cubicBezTo>
                    <a:pt x="15133" y="92977"/>
                    <a:pt x="10945" y="94999"/>
                    <a:pt x="7138" y="93681"/>
                  </a:cubicBezTo>
                  <a:cubicBezTo>
                    <a:pt x="3302" y="92362"/>
                    <a:pt x="1281" y="88176"/>
                    <a:pt x="2599" y="84369"/>
                  </a:cubicBezTo>
                  <a:lnTo>
                    <a:pt x="29394" y="7115"/>
                  </a:lnTo>
                  <a:cubicBezTo>
                    <a:pt x="30419" y="4158"/>
                    <a:pt x="33201" y="2196"/>
                    <a:pt x="36305" y="2196"/>
                  </a:cubicBezTo>
                  <a:lnTo>
                    <a:pt x="36305" y="2196"/>
                  </a:lnTo>
                  <a:cubicBezTo>
                    <a:pt x="39439" y="2196"/>
                    <a:pt x="42191" y="4158"/>
                    <a:pt x="43216" y="7115"/>
                  </a:cubicBezTo>
                  <a:lnTo>
                    <a:pt x="70011" y="84369"/>
                  </a:lnTo>
                  <a:cubicBezTo>
                    <a:pt x="71329" y="88176"/>
                    <a:pt x="69308" y="92362"/>
                    <a:pt x="65472" y="93681"/>
                  </a:cubicBezTo>
                  <a:cubicBezTo>
                    <a:pt x="64681" y="93944"/>
                    <a:pt x="63861" y="94090"/>
                    <a:pt x="63071" y="94090"/>
                  </a:cubicBez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101" name="Freeform: Shape 100">
              <a:extLst>
                <a:ext uri="{FF2B5EF4-FFF2-40B4-BE49-F238E27FC236}">
                  <a16:creationId xmlns:a16="http://schemas.microsoft.com/office/drawing/2014/main" id="{30F6CFBC-085D-4B8E-AF5C-8D36633B55C6}"/>
                </a:ext>
              </a:extLst>
            </p:cNvPr>
            <p:cNvSpPr/>
            <p:nvPr/>
          </p:nvSpPr>
          <p:spPr>
            <a:xfrm>
              <a:off x="5214808" y="5256794"/>
              <a:ext cx="105423" cy="17570"/>
            </a:xfrm>
            <a:custGeom>
              <a:avLst/>
              <a:gdLst/>
              <a:ahLst/>
              <a:cxnLst/>
              <a:rect l="0" t="0" r="0" b="0"/>
              <a:pathLst>
                <a:path w="105422" h="17570">
                  <a:moveTo>
                    <a:pt x="97985" y="16838"/>
                  </a:moveTo>
                  <a:lnTo>
                    <a:pt x="9517" y="16838"/>
                  </a:lnTo>
                  <a:cubicBezTo>
                    <a:pt x="5476" y="16838"/>
                    <a:pt x="2196" y="13558"/>
                    <a:pt x="2196" y="9517"/>
                  </a:cubicBezTo>
                  <a:cubicBezTo>
                    <a:pt x="2196" y="5476"/>
                    <a:pt x="5476" y="2196"/>
                    <a:pt x="9517" y="2196"/>
                  </a:cubicBezTo>
                  <a:lnTo>
                    <a:pt x="97985" y="2196"/>
                  </a:lnTo>
                  <a:cubicBezTo>
                    <a:pt x="102026" y="2196"/>
                    <a:pt x="105306" y="5476"/>
                    <a:pt x="105306" y="9517"/>
                  </a:cubicBezTo>
                  <a:cubicBezTo>
                    <a:pt x="105306" y="13558"/>
                    <a:pt x="102026" y="16838"/>
                    <a:pt x="97985" y="16838"/>
                  </a:cubicBezTo>
                  <a:close/>
                </a:path>
              </a:pathLst>
            </a:custGeom>
            <a:grpFill/>
            <a:ln w="9525" cap="flat">
              <a:noFill/>
              <a:prstDash val="solid"/>
              <a:miter/>
            </a:ln>
          </p:spPr>
          <p:txBody>
            <a:bodyPr/>
            <a:lstStyle/>
            <a:p>
              <a:endParaRPr lang="en-IE" dirty="0">
                <a:latin typeface="Arial" panose="020B0604020202020204" pitchFamily="34" charset="0"/>
              </a:endParaRPr>
            </a:p>
          </p:txBody>
        </p:sp>
      </p:grpSp>
      <p:sp>
        <p:nvSpPr>
          <p:cNvPr id="111" name="Freeform 143">
            <a:extLst>
              <a:ext uri="{FF2B5EF4-FFF2-40B4-BE49-F238E27FC236}">
                <a16:creationId xmlns:a16="http://schemas.microsoft.com/office/drawing/2014/main" id="{D08F8B9A-6689-4417-A3D7-2E6076746DC7}"/>
              </a:ext>
            </a:extLst>
          </p:cNvPr>
          <p:cNvSpPr>
            <a:spLocks noEditPoints="1"/>
          </p:cNvSpPr>
          <p:nvPr/>
        </p:nvSpPr>
        <p:spPr bwMode="auto">
          <a:xfrm>
            <a:off x="6145336" y="1575423"/>
            <a:ext cx="356804" cy="436648"/>
          </a:xfrm>
          <a:custGeom>
            <a:avLst/>
            <a:gdLst>
              <a:gd name="T0" fmla="*/ 41 w 121"/>
              <a:gd name="T1" fmla="*/ 126 h 148"/>
              <a:gd name="T2" fmla="*/ 77 w 121"/>
              <a:gd name="T3" fmla="*/ 108 h 148"/>
              <a:gd name="T4" fmla="*/ 94 w 121"/>
              <a:gd name="T5" fmla="*/ 63 h 148"/>
              <a:gd name="T6" fmla="*/ 28 w 121"/>
              <a:gd name="T7" fmla="*/ 63 h 148"/>
              <a:gd name="T8" fmla="*/ 45 w 121"/>
              <a:gd name="T9" fmla="*/ 111 h 148"/>
              <a:gd name="T10" fmla="*/ 38 w 121"/>
              <a:gd name="T11" fmla="*/ 110 h 148"/>
              <a:gd name="T12" fmla="*/ 21 w 121"/>
              <a:gd name="T13" fmla="*/ 63 h 148"/>
              <a:gd name="T14" fmla="*/ 101 w 121"/>
              <a:gd name="T15" fmla="*/ 63 h 148"/>
              <a:gd name="T16" fmla="*/ 84 w 121"/>
              <a:gd name="T17" fmla="*/ 110 h 148"/>
              <a:gd name="T18" fmla="*/ 45 w 121"/>
              <a:gd name="T19" fmla="*/ 128 h 148"/>
              <a:gd name="T20" fmla="*/ 40 w 121"/>
              <a:gd name="T21" fmla="*/ 64 h 148"/>
              <a:gd name="T22" fmla="*/ 61 w 121"/>
              <a:gd name="T23" fmla="*/ 38 h 148"/>
              <a:gd name="T24" fmla="*/ 34 w 121"/>
              <a:gd name="T25" fmla="*/ 64 h 148"/>
              <a:gd name="T26" fmla="*/ 40 w 121"/>
              <a:gd name="T27" fmla="*/ 64 h 148"/>
              <a:gd name="T28" fmla="*/ 78 w 121"/>
              <a:gd name="T29" fmla="*/ 127 h 148"/>
              <a:gd name="T30" fmla="*/ 75 w 121"/>
              <a:gd name="T31" fmla="*/ 121 h 148"/>
              <a:gd name="T32" fmla="*/ 47 w 121"/>
              <a:gd name="T33" fmla="*/ 136 h 148"/>
              <a:gd name="T34" fmla="*/ 51 w 121"/>
              <a:gd name="T35" fmla="*/ 138 h 148"/>
              <a:gd name="T36" fmla="*/ 76 w 121"/>
              <a:gd name="T37" fmla="*/ 140 h 148"/>
              <a:gd name="T38" fmla="*/ 74 w 121"/>
              <a:gd name="T39" fmla="*/ 134 h 148"/>
              <a:gd name="T40" fmla="*/ 53 w 121"/>
              <a:gd name="T41" fmla="*/ 146 h 148"/>
              <a:gd name="T42" fmla="*/ 57 w 121"/>
              <a:gd name="T43" fmla="*/ 148 h 148"/>
              <a:gd name="T44" fmla="*/ 63 w 121"/>
              <a:gd name="T45" fmla="*/ 2 h 148"/>
              <a:gd name="T46" fmla="*/ 58 w 121"/>
              <a:gd name="T47" fmla="*/ 2 h 148"/>
              <a:gd name="T48" fmla="*/ 61 w 121"/>
              <a:gd name="T49" fmla="*/ 18 h 148"/>
              <a:gd name="T50" fmla="*/ 81 w 121"/>
              <a:gd name="T51" fmla="*/ 19 h 148"/>
              <a:gd name="T52" fmla="*/ 84 w 121"/>
              <a:gd name="T53" fmla="*/ 4 h 148"/>
              <a:gd name="T54" fmla="*/ 77 w 121"/>
              <a:gd name="T55" fmla="*/ 18 h 148"/>
              <a:gd name="T56" fmla="*/ 79 w 121"/>
              <a:gd name="T57" fmla="*/ 21 h 148"/>
              <a:gd name="T58" fmla="*/ 97 w 121"/>
              <a:gd name="T59" fmla="*/ 29 h 148"/>
              <a:gd name="T60" fmla="*/ 105 w 121"/>
              <a:gd name="T61" fmla="*/ 16 h 148"/>
              <a:gd name="T62" fmla="*/ 93 w 121"/>
              <a:gd name="T63" fmla="*/ 26 h 148"/>
              <a:gd name="T64" fmla="*/ 95 w 121"/>
              <a:gd name="T65" fmla="*/ 30 h 148"/>
              <a:gd name="T66" fmla="*/ 109 w 121"/>
              <a:gd name="T67" fmla="*/ 44 h 148"/>
              <a:gd name="T68" fmla="*/ 121 w 121"/>
              <a:gd name="T69" fmla="*/ 34 h 148"/>
              <a:gd name="T70" fmla="*/ 106 w 121"/>
              <a:gd name="T71" fmla="*/ 40 h 148"/>
              <a:gd name="T72" fmla="*/ 107 w 121"/>
              <a:gd name="T73" fmla="*/ 45 h 148"/>
              <a:gd name="T74" fmla="*/ 43 w 121"/>
              <a:gd name="T75" fmla="*/ 21 h 148"/>
              <a:gd name="T76" fmla="*/ 40 w 121"/>
              <a:gd name="T77" fmla="*/ 5 h 148"/>
              <a:gd name="T78" fmla="*/ 35 w 121"/>
              <a:gd name="T79" fmla="*/ 7 h 148"/>
              <a:gd name="T80" fmla="*/ 42 w 121"/>
              <a:gd name="T81" fmla="*/ 21 h 148"/>
              <a:gd name="T82" fmla="*/ 27 w 121"/>
              <a:gd name="T83" fmla="*/ 30 h 148"/>
              <a:gd name="T84" fmla="*/ 19 w 121"/>
              <a:gd name="T85" fmla="*/ 16 h 148"/>
              <a:gd name="T86" fmla="*/ 16 w 121"/>
              <a:gd name="T87" fmla="*/ 19 h 148"/>
              <a:gd name="T88" fmla="*/ 26 w 121"/>
              <a:gd name="T89" fmla="*/ 30 h 148"/>
              <a:gd name="T90" fmla="*/ 16 w 121"/>
              <a:gd name="T91" fmla="*/ 43 h 148"/>
              <a:gd name="T92" fmla="*/ 4 w 121"/>
              <a:gd name="T93" fmla="*/ 34 h 148"/>
              <a:gd name="T94" fmla="*/ 1 w 121"/>
              <a:gd name="T95" fmla="*/ 38 h 148"/>
              <a:gd name="T96" fmla="*/ 14 w 121"/>
              <a:gd name="T97" fmla="*/ 4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1" h="148">
                <a:moveTo>
                  <a:pt x="44" y="129"/>
                </a:moveTo>
                <a:cubicBezTo>
                  <a:pt x="43" y="129"/>
                  <a:pt x="41" y="128"/>
                  <a:pt x="41" y="126"/>
                </a:cubicBezTo>
                <a:cubicBezTo>
                  <a:pt x="40" y="125"/>
                  <a:pt x="41" y="123"/>
                  <a:pt x="43" y="122"/>
                </a:cubicBezTo>
                <a:cubicBezTo>
                  <a:pt x="77" y="108"/>
                  <a:pt x="77" y="108"/>
                  <a:pt x="77" y="108"/>
                </a:cubicBezTo>
                <a:cubicBezTo>
                  <a:pt x="77" y="101"/>
                  <a:pt x="80" y="94"/>
                  <a:pt x="89" y="80"/>
                </a:cubicBezTo>
                <a:cubicBezTo>
                  <a:pt x="92" y="75"/>
                  <a:pt x="94" y="69"/>
                  <a:pt x="94" y="63"/>
                </a:cubicBezTo>
                <a:cubicBezTo>
                  <a:pt x="94" y="45"/>
                  <a:pt x="79" y="30"/>
                  <a:pt x="61" y="30"/>
                </a:cubicBezTo>
                <a:cubicBezTo>
                  <a:pt x="43" y="30"/>
                  <a:pt x="28" y="45"/>
                  <a:pt x="28" y="63"/>
                </a:cubicBezTo>
                <a:cubicBezTo>
                  <a:pt x="28" y="69"/>
                  <a:pt x="30" y="75"/>
                  <a:pt x="34" y="80"/>
                </a:cubicBezTo>
                <a:cubicBezTo>
                  <a:pt x="43" y="95"/>
                  <a:pt x="46" y="102"/>
                  <a:pt x="45" y="111"/>
                </a:cubicBezTo>
                <a:cubicBezTo>
                  <a:pt x="45" y="113"/>
                  <a:pt x="43" y="114"/>
                  <a:pt x="41" y="114"/>
                </a:cubicBezTo>
                <a:cubicBezTo>
                  <a:pt x="39" y="114"/>
                  <a:pt x="38" y="112"/>
                  <a:pt x="38" y="110"/>
                </a:cubicBezTo>
                <a:cubicBezTo>
                  <a:pt x="39" y="104"/>
                  <a:pt x="36" y="97"/>
                  <a:pt x="28" y="84"/>
                </a:cubicBezTo>
                <a:cubicBezTo>
                  <a:pt x="24" y="78"/>
                  <a:pt x="21" y="70"/>
                  <a:pt x="21" y="63"/>
                </a:cubicBezTo>
                <a:cubicBezTo>
                  <a:pt x="21" y="41"/>
                  <a:pt x="39" y="23"/>
                  <a:pt x="61" y="23"/>
                </a:cubicBezTo>
                <a:cubicBezTo>
                  <a:pt x="83" y="23"/>
                  <a:pt x="101" y="41"/>
                  <a:pt x="101" y="63"/>
                </a:cubicBezTo>
                <a:cubicBezTo>
                  <a:pt x="101" y="70"/>
                  <a:pt x="99" y="78"/>
                  <a:pt x="94" y="84"/>
                </a:cubicBezTo>
                <a:cubicBezTo>
                  <a:pt x="86" y="97"/>
                  <a:pt x="83" y="104"/>
                  <a:pt x="84" y="110"/>
                </a:cubicBezTo>
                <a:cubicBezTo>
                  <a:pt x="84" y="112"/>
                  <a:pt x="83" y="113"/>
                  <a:pt x="82" y="114"/>
                </a:cubicBezTo>
                <a:cubicBezTo>
                  <a:pt x="45" y="128"/>
                  <a:pt x="45" y="128"/>
                  <a:pt x="45" y="128"/>
                </a:cubicBezTo>
                <a:cubicBezTo>
                  <a:pt x="45" y="129"/>
                  <a:pt x="44" y="129"/>
                  <a:pt x="44" y="129"/>
                </a:cubicBezTo>
                <a:close/>
                <a:moveTo>
                  <a:pt x="40" y="64"/>
                </a:moveTo>
                <a:cubicBezTo>
                  <a:pt x="40" y="54"/>
                  <a:pt x="48" y="44"/>
                  <a:pt x="59" y="42"/>
                </a:cubicBezTo>
                <a:cubicBezTo>
                  <a:pt x="60" y="42"/>
                  <a:pt x="62" y="40"/>
                  <a:pt x="61" y="38"/>
                </a:cubicBezTo>
                <a:cubicBezTo>
                  <a:pt x="61" y="36"/>
                  <a:pt x="59" y="35"/>
                  <a:pt x="57" y="35"/>
                </a:cubicBezTo>
                <a:cubicBezTo>
                  <a:pt x="43" y="38"/>
                  <a:pt x="34" y="50"/>
                  <a:pt x="34" y="64"/>
                </a:cubicBezTo>
                <a:cubicBezTo>
                  <a:pt x="34" y="66"/>
                  <a:pt x="35" y="68"/>
                  <a:pt x="37" y="68"/>
                </a:cubicBezTo>
                <a:cubicBezTo>
                  <a:pt x="39" y="68"/>
                  <a:pt x="40" y="66"/>
                  <a:pt x="40" y="64"/>
                </a:cubicBezTo>
                <a:close/>
                <a:moveTo>
                  <a:pt x="51" y="138"/>
                </a:moveTo>
                <a:cubicBezTo>
                  <a:pt x="78" y="127"/>
                  <a:pt x="78" y="127"/>
                  <a:pt x="78" y="127"/>
                </a:cubicBezTo>
                <a:cubicBezTo>
                  <a:pt x="80" y="127"/>
                  <a:pt x="80" y="125"/>
                  <a:pt x="80" y="123"/>
                </a:cubicBezTo>
                <a:cubicBezTo>
                  <a:pt x="79" y="121"/>
                  <a:pt x="77" y="120"/>
                  <a:pt x="75" y="121"/>
                </a:cubicBezTo>
                <a:cubicBezTo>
                  <a:pt x="49" y="132"/>
                  <a:pt x="49" y="132"/>
                  <a:pt x="49" y="132"/>
                </a:cubicBezTo>
                <a:cubicBezTo>
                  <a:pt x="47" y="133"/>
                  <a:pt x="46" y="135"/>
                  <a:pt x="47" y="136"/>
                </a:cubicBezTo>
                <a:cubicBezTo>
                  <a:pt x="47" y="138"/>
                  <a:pt x="49" y="139"/>
                  <a:pt x="50" y="139"/>
                </a:cubicBezTo>
                <a:cubicBezTo>
                  <a:pt x="50" y="139"/>
                  <a:pt x="51" y="138"/>
                  <a:pt x="51" y="138"/>
                </a:cubicBezTo>
                <a:close/>
                <a:moveTo>
                  <a:pt x="57" y="148"/>
                </a:moveTo>
                <a:cubicBezTo>
                  <a:pt x="76" y="140"/>
                  <a:pt x="76" y="140"/>
                  <a:pt x="76" y="140"/>
                </a:cubicBezTo>
                <a:cubicBezTo>
                  <a:pt x="78" y="139"/>
                  <a:pt x="79" y="137"/>
                  <a:pt x="78" y="135"/>
                </a:cubicBezTo>
                <a:cubicBezTo>
                  <a:pt x="78" y="134"/>
                  <a:pt x="76" y="133"/>
                  <a:pt x="74" y="134"/>
                </a:cubicBezTo>
                <a:cubicBezTo>
                  <a:pt x="55" y="141"/>
                  <a:pt x="55" y="141"/>
                  <a:pt x="55" y="141"/>
                </a:cubicBezTo>
                <a:cubicBezTo>
                  <a:pt x="53" y="142"/>
                  <a:pt x="52" y="144"/>
                  <a:pt x="53" y="146"/>
                </a:cubicBezTo>
                <a:cubicBezTo>
                  <a:pt x="53" y="147"/>
                  <a:pt x="54" y="148"/>
                  <a:pt x="56" y="148"/>
                </a:cubicBezTo>
                <a:cubicBezTo>
                  <a:pt x="56" y="148"/>
                  <a:pt x="57" y="148"/>
                  <a:pt x="57" y="148"/>
                </a:cubicBezTo>
                <a:close/>
                <a:moveTo>
                  <a:pt x="63" y="15"/>
                </a:moveTo>
                <a:cubicBezTo>
                  <a:pt x="63" y="2"/>
                  <a:pt x="63" y="2"/>
                  <a:pt x="63" y="2"/>
                </a:cubicBezTo>
                <a:cubicBezTo>
                  <a:pt x="63" y="1"/>
                  <a:pt x="62" y="0"/>
                  <a:pt x="61" y="0"/>
                </a:cubicBezTo>
                <a:cubicBezTo>
                  <a:pt x="59" y="0"/>
                  <a:pt x="58" y="1"/>
                  <a:pt x="58" y="2"/>
                </a:cubicBezTo>
                <a:cubicBezTo>
                  <a:pt x="58" y="15"/>
                  <a:pt x="58" y="15"/>
                  <a:pt x="58" y="15"/>
                </a:cubicBezTo>
                <a:cubicBezTo>
                  <a:pt x="58" y="17"/>
                  <a:pt x="59" y="18"/>
                  <a:pt x="61" y="18"/>
                </a:cubicBezTo>
                <a:cubicBezTo>
                  <a:pt x="62" y="18"/>
                  <a:pt x="63" y="17"/>
                  <a:pt x="63" y="15"/>
                </a:cubicBezTo>
                <a:close/>
                <a:moveTo>
                  <a:pt x="81" y="19"/>
                </a:moveTo>
                <a:cubicBezTo>
                  <a:pt x="86" y="7"/>
                  <a:pt x="86" y="7"/>
                  <a:pt x="86" y="7"/>
                </a:cubicBezTo>
                <a:cubicBezTo>
                  <a:pt x="86" y="6"/>
                  <a:pt x="86" y="4"/>
                  <a:pt x="84" y="4"/>
                </a:cubicBezTo>
                <a:cubicBezTo>
                  <a:pt x="83" y="3"/>
                  <a:pt x="82" y="4"/>
                  <a:pt x="81" y="5"/>
                </a:cubicBezTo>
                <a:cubicBezTo>
                  <a:pt x="77" y="18"/>
                  <a:pt x="77" y="18"/>
                  <a:pt x="77" y="18"/>
                </a:cubicBezTo>
                <a:cubicBezTo>
                  <a:pt x="76" y="19"/>
                  <a:pt x="77" y="20"/>
                  <a:pt x="78" y="21"/>
                </a:cubicBezTo>
                <a:cubicBezTo>
                  <a:pt x="79" y="21"/>
                  <a:pt x="79" y="21"/>
                  <a:pt x="79" y="21"/>
                </a:cubicBezTo>
                <a:cubicBezTo>
                  <a:pt x="80" y="21"/>
                  <a:pt x="81" y="20"/>
                  <a:pt x="81" y="19"/>
                </a:cubicBezTo>
                <a:close/>
                <a:moveTo>
                  <a:pt x="97" y="29"/>
                </a:moveTo>
                <a:cubicBezTo>
                  <a:pt x="106" y="19"/>
                  <a:pt x="106" y="19"/>
                  <a:pt x="106" y="19"/>
                </a:cubicBezTo>
                <a:cubicBezTo>
                  <a:pt x="106" y="18"/>
                  <a:pt x="106" y="17"/>
                  <a:pt x="105" y="16"/>
                </a:cubicBezTo>
                <a:cubicBezTo>
                  <a:pt x="104" y="15"/>
                  <a:pt x="103" y="15"/>
                  <a:pt x="102" y="16"/>
                </a:cubicBezTo>
                <a:cubicBezTo>
                  <a:pt x="93" y="26"/>
                  <a:pt x="93" y="26"/>
                  <a:pt x="93" y="26"/>
                </a:cubicBezTo>
                <a:cubicBezTo>
                  <a:pt x="93" y="27"/>
                  <a:pt x="93" y="29"/>
                  <a:pt x="94" y="30"/>
                </a:cubicBezTo>
                <a:cubicBezTo>
                  <a:pt x="94" y="30"/>
                  <a:pt x="95" y="30"/>
                  <a:pt x="95" y="30"/>
                </a:cubicBezTo>
                <a:cubicBezTo>
                  <a:pt x="96" y="30"/>
                  <a:pt x="97" y="30"/>
                  <a:pt x="97" y="29"/>
                </a:cubicBezTo>
                <a:close/>
                <a:moveTo>
                  <a:pt x="109" y="44"/>
                </a:moveTo>
                <a:cubicBezTo>
                  <a:pt x="120" y="38"/>
                  <a:pt x="120" y="38"/>
                  <a:pt x="120" y="38"/>
                </a:cubicBezTo>
                <a:cubicBezTo>
                  <a:pt x="121" y="37"/>
                  <a:pt x="121" y="36"/>
                  <a:pt x="121" y="34"/>
                </a:cubicBezTo>
                <a:cubicBezTo>
                  <a:pt x="120" y="33"/>
                  <a:pt x="119" y="33"/>
                  <a:pt x="117" y="34"/>
                </a:cubicBezTo>
                <a:cubicBezTo>
                  <a:pt x="106" y="40"/>
                  <a:pt x="106" y="40"/>
                  <a:pt x="106" y="40"/>
                </a:cubicBezTo>
                <a:cubicBezTo>
                  <a:pt x="105" y="41"/>
                  <a:pt x="105" y="42"/>
                  <a:pt x="105" y="43"/>
                </a:cubicBezTo>
                <a:cubicBezTo>
                  <a:pt x="106" y="44"/>
                  <a:pt x="107" y="45"/>
                  <a:pt x="107" y="45"/>
                </a:cubicBezTo>
                <a:cubicBezTo>
                  <a:pt x="108" y="45"/>
                  <a:pt x="108" y="45"/>
                  <a:pt x="109" y="44"/>
                </a:cubicBezTo>
                <a:close/>
                <a:moveTo>
                  <a:pt x="43" y="21"/>
                </a:moveTo>
                <a:cubicBezTo>
                  <a:pt x="44" y="20"/>
                  <a:pt x="45" y="19"/>
                  <a:pt x="44" y="18"/>
                </a:cubicBezTo>
                <a:cubicBezTo>
                  <a:pt x="40" y="5"/>
                  <a:pt x="40" y="5"/>
                  <a:pt x="40" y="5"/>
                </a:cubicBezTo>
                <a:cubicBezTo>
                  <a:pt x="39" y="4"/>
                  <a:pt x="38" y="3"/>
                  <a:pt x="37" y="4"/>
                </a:cubicBezTo>
                <a:cubicBezTo>
                  <a:pt x="36" y="4"/>
                  <a:pt x="35" y="6"/>
                  <a:pt x="35" y="7"/>
                </a:cubicBezTo>
                <a:cubicBezTo>
                  <a:pt x="40" y="19"/>
                  <a:pt x="40" y="19"/>
                  <a:pt x="40" y="19"/>
                </a:cubicBezTo>
                <a:cubicBezTo>
                  <a:pt x="40" y="20"/>
                  <a:pt x="41" y="21"/>
                  <a:pt x="42" y="21"/>
                </a:cubicBezTo>
                <a:cubicBezTo>
                  <a:pt x="42" y="21"/>
                  <a:pt x="43" y="21"/>
                  <a:pt x="43" y="21"/>
                </a:cubicBezTo>
                <a:close/>
                <a:moveTo>
                  <a:pt x="27" y="30"/>
                </a:moveTo>
                <a:cubicBezTo>
                  <a:pt x="28" y="29"/>
                  <a:pt x="29" y="27"/>
                  <a:pt x="28" y="26"/>
                </a:cubicBezTo>
                <a:cubicBezTo>
                  <a:pt x="19" y="16"/>
                  <a:pt x="19" y="16"/>
                  <a:pt x="19" y="16"/>
                </a:cubicBezTo>
                <a:cubicBezTo>
                  <a:pt x="18" y="15"/>
                  <a:pt x="17" y="15"/>
                  <a:pt x="16" y="16"/>
                </a:cubicBezTo>
                <a:cubicBezTo>
                  <a:pt x="15" y="17"/>
                  <a:pt x="15" y="18"/>
                  <a:pt x="16" y="19"/>
                </a:cubicBezTo>
                <a:cubicBezTo>
                  <a:pt x="24" y="29"/>
                  <a:pt x="24" y="29"/>
                  <a:pt x="24" y="29"/>
                </a:cubicBezTo>
                <a:cubicBezTo>
                  <a:pt x="24" y="30"/>
                  <a:pt x="25" y="30"/>
                  <a:pt x="26" y="30"/>
                </a:cubicBezTo>
                <a:cubicBezTo>
                  <a:pt x="26" y="30"/>
                  <a:pt x="27" y="30"/>
                  <a:pt x="27" y="30"/>
                </a:cubicBezTo>
                <a:close/>
                <a:moveTo>
                  <a:pt x="16" y="43"/>
                </a:moveTo>
                <a:cubicBezTo>
                  <a:pt x="17" y="42"/>
                  <a:pt x="16" y="41"/>
                  <a:pt x="15" y="40"/>
                </a:cubicBezTo>
                <a:cubicBezTo>
                  <a:pt x="4" y="34"/>
                  <a:pt x="4" y="34"/>
                  <a:pt x="4" y="34"/>
                </a:cubicBezTo>
                <a:cubicBezTo>
                  <a:pt x="3" y="33"/>
                  <a:pt x="1" y="33"/>
                  <a:pt x="0" y="34"/>
                </a:cubicBezTo>
                <a:cubicBezTo>
                  <a:pt x="0" y="36"/>
                  <a:pt x="0" y="37"/>
                  <a:pt x="1" y="38"/>
                </a:cubicBezTo>
                <a:cubicBezTo>
                  <a:pt x="13" y="44"/>
                  <a:pt x="13" y="44"/>
                  <a:pt x="13" y="44"/>
                </a:cubicBezTo>
                <a:cubicBezTo>
                  <a:pt x="13" y="45"/>
                  <a:pt x="13" y="45"/>
                  <a:pt x="14" y="45"/>
                </a:cubicBezTo>
                <a:cubicBezTo>
                  <a:pt x="15" y="45"/>
                  <a:pt x="15" y="44"/>
                  <a:pt x="16" y="43"/>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grpSp>
        <p:nvGrpSpPr>
          <p:cNvPr id="113" name="Group 112">
            <a:extLst>
              <a:ext uri="{FF2B5EF4-FFF2-40B4-BE49-F238E27FC236}">
                <a16:creationId xmlns:a16="http://schemas.microsoft.com/office/drawing/2014/main" id="{BD552A19-B72C-40AE-81B8-6F23E7930565}"/>
              </a:ext>
            </a:extLst>
          </p:cNvPr>
          <p:cNvGrpSpPr/>
          <p:nvPr/>
        </p:nvGrpSpPr>
        <p:grpSpPr>
          <a:xfrm>
            <a:off x="6273740" y="2164536"/>
            <a:ext cx="97156" cy="361247"/>
            <a:chOff x="1926907" y="2051685"/>
            <a:chExt cx="97156" cy="361247"/>
          </a:xfrm>
        </p:grpSpPr>
        <p:cxnSp>
          <p:nvCxnSpPr>
            <p:cNvPr id="114" name="Straight Connector 113">
              <a:extLst>
                <a:ext uri="{FF2B5EF4-FFF2-40B4-BE49-F238E27FC236}">
                  <a16:creationId xmlns:a16="http://schemas.microsoft.com/office/drawing/2014/main" id="{FC1F7DD6-AE4E-4E98-8694-4598996C3411}"/>
                </a:ext>
              </a:extLst>
            </p:cNvPr>
            <p:cNvCxnSpPr>
              <a:cxnSpLocks/>
            </p:cNvCxnSpPr>
            <p:nvPr/>
          </p:nvCxnSpPr>
          <p:spPr>
            <a:xfrm flipV="1">
              <a:off x="1975485" y="2100263"/>
              <a:ext cx="0" cy="31266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5" name="Oval 114">
              <a:extLst>
                <a:ext uri="{FF2B5EF4-FFF2-40B4-BE49-F238E27FC236}">
                  <a16:creationId xmlns:a16="http://schemas.microsoft.com/office/drawing/2014/main" id="{C725F8F1-757B-45FE-9EF1-6EF52DEE517E}"/>
                </a:ext>
              </a:extLst>
            </p:cNvPr>
            <p:cNvSpPr/>
            <p:nvPr/>
          </p:nvSpPr>
          <p:spPr>
            <a:xfrm>
              <a:off x="1926907" y="2051685"/>
              <a:ext cx="97156" cy="971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grpSp>
      <p:grpSp>
        <p:nvGrpSpPr>
          <p:cNvPr id="119" name="Group 118">
            <a:extLst>
              <a:ext uri="{FF2B5EF4-FFF2-40B4-BE49-F238E27FC236}">
                <a16:creationId xmlns:a16="http://schemas.microsoft.com/office/drawing/2014/main" id="{4E6837AD-41A9-474B-8422-7629C38EE4C7}"/>
              </a:ext>
            </a:extLst>
          </p:cNvPr>
          <p:cNvGrpSpPr/>
          <p:nvPr/>
        </p:nvGrpSpPr>
        <p:grpSpPr>
          <a:xfrm>
            <a:off x="4567331" y="3857325"/>
            <a:ext cx="97156" cy="361247"/>
            <a:chOff x="1926907" y="2051685"/>
            <a:chExt cx="97156" cy="361247"/>
          </a:xfrm>
        </p:grpSpPr>
        <p:cxnSp>
          <p:nvCxnSpPr>
            <p:cNvPr id="120" name="Straight Connector 119">
              <a:extLst>
                <a:ext uri="{FF2B5EF4-FFF2-40B4-BE49-F238E27FC236}">
                  <a16:creationId xmlns:a16="http://schemas.microsoft.com/office/drawing/2014/main" id="{D31D88B2-754F-4D64-A866-C9E9F84D4D39}"/>
                </a:ext>
              </a:extLst>
            </p:cNvPr>
            <p:cNvCxnSpPr>
              <a:cxnSpLocks/>
            </p:cNvCxnSpPr>
            <p:nvPr/>
          </p:nvCxnSpPr>
          <p:spPr>
            <a:xfrm flipV="1">
              <a:off x="1975485" y="2100263"/>
              <a:ext cx="0" cy="31266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1" name="Oval 120">
              <a:extLst>
                <a:ext uri="{FF2B5EF4-FFF2-40B4-BE49-F238E27FC236}">
                  <a16:creationId xmlns:a16="http://schemas.microsoft.com/office/drawing/2014/main" id="{8ADF09D6-3D9D-4526-B83D-5030CF98E13E}"/>
                </a:ext>
              </a:extLst>
            </p:cNvPr>
            <p:cNvSpPr/>
            <p:nvPr/>
          </p:nvSpPr>
          <p:spPr>
            <a:xfrm>
              <a:off x="1926907" y="2051685"/>
              <a:ext cx="97156" cy="971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grpSp>
      <p:grpSp>
        <p:nvGrpSpPr>
          <p:cNvPr id="122" name="Group 121">
            <a:extLst>
              <a:ext uri="{FF2B5EF4-FFF2-40B4-BE49-F238E27FC236}">
                <a16:creationId xmlns:a16="http://schemas.microsoft.com/office/drawing/2014/main" id="{AB494CBC-A542-43B4-B0FF-5C715B105832}"/>
              </a:ext>
            </a:extLst>
          </p:cNvPr>
          <p:cNvGrpSpPr/>
          <p:nvPr/>
        </p:nvGrpSpPr>
        <p:grpSpPr>
          <a:xfrm rot="16200000">
            <a:off x="9421934" y="3361227"/>
            <a:ext cx="97156" cy="361247"/>
            <a:chOff x="1926907" y="2051685"/>
            <a:chExt cx="97156" cy="361247"/>
          </a:xfrm>
        </p:grpSpPr>
        <p:cxnSp>
          <p:nvCxnSpPr>
            <p:cNvPr id="123" name="Straight Connector 122">
              <a:extLst>
                <a:ext uri="{FF2B5EF4-FFF2-40B4-BE49-F238E27FC236}">
                  <a16:creationId xmlns:a16="http://schemas.microsoft.com/office/drawing/2014/main" id="{D854312F-18ED-476E-9FF0-AE09059278C9}"/>
                </a:ext>
              </a:extLst>
            </p:cNvPr>
            <p:cNvCxnSpPr>
              <a:cxnSpLocks/>
            </p:cNvCxnSpPr>
            <p:nvPr/>
          </p:nvCxnSpPr>
          <p:spPr>
            <a:xfrm flipV="1">
              <a:off x="1975485" y="2100263"/>
              <a:ext cx="0" cy="31266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4" name="Oval 123">
              <a:extLst>
                <a:ext uri="{FF2B5EF4-FFF2-40B4-BE49-F238E27FC236}">
                  <a16:creationId xmlns:a16="http://schemas.microsoft.com/office/drawing/2014/main" id="{4DB55D6A-48DB-480B-A07B-A7B69810A3E0}"/>
                </a:ext>
              </a:extLst>
            </p:cNvPr>
            <p:cNvSpPr/>
            <p:nvPr/>
          </p:nvSpPr>
          <p:spPr>
            <a:xfrm>
              <a:off x="1926907" y="2051685"/>
              <a:ext cx="97156" cy="971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grpSp>
      <p:grpSp>
        <p:nvGrpSpPr>
          <p:cNvPr id="125" name="Group 124">
            <a:extLst>
              <a:ext uri="{FF2B5EF4-FFF2-40B4-BE49-F238E27FC236}">
                <a16:creationId xmlns:a16="http://schemas.microsoft.com/office/drawing/2014/main" id="{0CC29F6B-C4D0-4223-B71B-4FC52F4C66A4}"/>
              </a:ext>
            </a:extLst>
          </p:cNvPr>
          <p:cNvGrpSpPr/>
          <p:nvPr/>
        </p:nvGrpSpPr>
        <p:grpSpPr>
          <a:xfrm rot="5400000">
            <a:off x="1987120" y="5035087"/>
            <a:ext cx="97156" cy="361247"/>
            <a:chOff x="1926907" y="2051685"/>
            <a:chExt cx="97156" cy="361247"/>
          </a:xfrm>
        </p:grpSpPr>
        <p:cxnSp>
          <p:nvCxnSpPr>
            <p:cNvPr id="126" name="Straight Connector 125">
              <a:extLst>
                <a:ext uri="{FF2B5EF4-FFF2-40B4-BE49-F238E27FC236}">
                  <a16:creationId xmlns:a16="http://schemas.microsoft.com/office/drawing/2014/main" id="{F8B846ED-C2C8-4C13-BF4F-87286FED8C1E}"/>
                </a:ext>
              </a:extLst>
            </p:cNvPr>
            <p:cNvCxnSpPr>
              <a:cxnSpLocks/>
            </p:cNvCxnSpPr>
            <p:nvPr/>
          </p:nvCxnSpPr>
          <p:spPr>
            <a:xfrm flipV="1">
              <a:off x="1975485" y="2100263"/>
              <a:ext cx="0" cy="31266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7" name="Oval 126">
              <a:extLst>
                <a:ext uri="{FF2B5EF4-FFF2-40B4-BE49-F238E27FC236}">
                  <a16:creationId xmlns:a16="http://schemas.microsoft.com/office/drawing/2014/main" id="{2A163FC7-1DFF-4CB4-BB70-7723DE5E1435}"/>
                </a:ext>
              </a:extLst>
            </p:cNvPr>
            <p:cNvSpPr/>
            <p:nvPr/>
          </p:nvSpPr>
          <p:spPr>
            <a:xfrm>
              <a:off x="1926907" y="2051685"/>
              <a:ext cx="97156" cy="971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grpSp>
      <p:sp>
        <p:nvSpPr>
          <p:cNvPr id="128" name="TextBox 127">
            <a:extLst>
              <a:ext uri="{FF2B5EF4-FFF2-40B4-BE49-F238E27FC236}">
                <a16:creationId xmlns:a16="http://schemas.microsoft.com/office/drawing/2014/main" id="{B15DE5A2-60C8-4D70-8D30-5F30826EAED0}"/>
              </a:ext>
            </a:extLst>
          </p:cNvPr>
          <p:cNvSpPr txBox="1"/>
          <p:nvPr/>
        </p:nvSpPr>
        <p:spPr>
          <a:xfrm>
            <a:off x="2027007" y="1571745"/>
            <a:ext cx="2749088" cy="923330"/>
          </a:xfrm>
          <a:prstGeom prst="rect">
            <a:avLst/>
          </a:prstGeom>
          <a:noFill/>
        </p:spPr>
        <p:txBody>
          <a:bodyPr wrap="square" rtlCol="0">
            <a:spAutoFit/>
          </a:bodyPr>
          <a:lstStyle/>
          <a:p>
            <a:r>
              <a:rPr lang="en-US" dirty="0" smtClean="0">
                <a:latin typeface="Arial" panose="020B0604020202020204" pitchFamily="34" charset="0"/>
              </a:rPr>
              <a:t>Identify </a:t>
            </a:r>
            <a:r>
              <a:rPr lang="en-US" b="1" dirty="0" smtClean="0">
                <a:solidFill>
                  <a:schemeClr val="accent3"/>
                </a:solidFill>
                <a:latin typeface="Arial" panose="020B0604020202020204" pitchFamily="34" charset="0"/>
              </a:rPr>
              <a:t>personal data </a:t>
            </a:r>
            <a:r>
              <a:rPr lang="en-US" dirty="0" smtClean="0">
                <a:latin typeface="Arial" panose="020B0604020202020204" pitchFamily="34" charset="0"/>
              </a:rPr>
              <a:t>including any </a:t>
            </a:r>
            <a:r>
              <a:rPr lang="en-US" b="1" dirty="0" smtClean="0">
                <a:solidFill>
                  <a:schemeClr val="accent3"/>
                </a:solidFill>
                <a:latin typeface="Arial" panose="020B0604020202020204" pitchFamily="34" charset="0"/>
              </a:rPr>
              <a:t>special category data</a:t>
            </a:r>
            <a:endParaRPr lang="en-IE" b="1" dirty="0">
              <a:solidFill>
                <a:schemeClr val="accent3"/>
              </a:solidFill>
              <a:latin typeface="Arial" panose="020B0604020202020204" pitchFamily="34" charset="0"/>
            </a:endParaRPr>
          </a:p>
        </p:txBody>
      </p:sp>
      <p:sp>
        <p:nvSpPr>
          <p:cNvPr id="130" name="TextBox 129">
            <a:extLst>
              <a:ext uri="{FF2B5EF4-FFF2-40B4-BE49-F238E27FC236}">
                <a16:creationId xmlns:a16="http://schemas.microsoft.com/office/drawing/2014/main" id="{F257FC33-DE22-4E9F-8402-6AF37DC2C0DE}"/>
              </a:ext>
            </a:extLst>
          </p:cNvPr>
          <p:cNvSpPr txBox="1"/>
          <p:nvPr/>
        </p:nvSpPr>
        <p:spPr>
          <a:xfrm>
            <a:off x="6550717" y="1571745"/>
            <a:ext cx="3326912" cy="923330"/>
          </a:xfrm>
          <a:prstGeom prst="rect">
            <a:avLst/>
          </a:prstGeom>
          <a:noFill/>
        </p:spPr>
        <p:txBody>
          <a:bodyPr wrap="square" rtlCol="0">
            <a:spAutoFit/>
          </a:bodyPr>
          <a:lstStyle/>
          <a:p>
            <a:r>
              <a:rPr lang="en-US" dirty="0" smtClean="0">
                <a:latin typeface="Arial" panose="020B0604020202020204" pitchFamily="34" charset="0"/>
              </a:rPr>
              <a:t>Decide on what </a:t>
            </a:r>
            <a:r>
              <a:rPr lang="en-US" b="1" dirty="0" smtClean="0">
                <a:solidFill>
                  <a:schemeClr val="accent3"/>
                </a:solidFill>
                <a:latin typeface="Arial" panose="020B0604020202020204" pitchFamily="34" charset="0"/>
              </a:rPr>
              <a:t>lawful basis</a:t>
            </a:r>
            <a:r>
              <a:rPr lang="en-US" dirty="0" smtClean="0">
                <a:latin typeface="Arial" panose="020B0604020202020204" pitchFamily="34" charset="0"/>
              </a:rPr>
              <a:t>/ </a:t>
            </a:r>
            <a:r>
              <a:rPr lang="en-US" b="1" dirty="0" smtClean="0">
                <a:solidFill>
                  <a:schemeClr val="accent3"/>
                </a:solidFill>
                <a:latin typeface="Arial" panose="020B0604020202020204" pitchFamily="34" charset="0"/>
              </a:rPr>
              <a:t>additional processing condition </a:t>
            </a:r>
            <a:r>
              <a:rPr lang="en-US" dirty="0" smtClean="0">
                <a:latin typeface="Arial" panose="020B0604020202020204" pitchFamily="34" charset="0"/>
              </a:rPr>
              <a:t>you will rely on. </a:t>
            </a:r>
            <a:endParaRPr lang="en-IE" dirty="0">
              <a:latin typeface="Arial" panose="020B0604020202020204" pitchFamily="34" charset="0"/>
            </a:endParaRPr>
          </a:p>
        </p:txBody>
      </p:sp>
      <p:sp>
        <p:nvSpPr>
          <p:cNvPr id="132" name="TextBox 131">
            <a:extLst>
              <a:ext uri="{FF2B5EF4-FFF2-40B4-BE49-F238E27FC236}">
                <a16:creationId xmlns:a16="http://schemas.microsoft.com/office/drawing/2014/main" id="{5CF1EF5E-95B6-4AD7-A706-14C68BBC1F6C}"/>
              </a:ext>
            </a:extLst>
          </p:cNvPr>
          <p:cNvSpPr txBox="1"/>
          <p:nvPr/>
        </p:nvSpPr>
        <p:spPr>
          <a:xfrm>
            <a:off x="2960434" y="4736306"/>
            <a:ext cx="2454398" cy="923330"/>
          </a:xfrm>
          <a:prstGeom prst="rect">
            <a:avLst/>
          </a:prstGeom>
          <a:noFill/>
        </p:spPr>
        <p:txBody>
          <a:bodyPr wrap="square" rtlCol="0">
            <a:spAutoFit/>
          </a:bodyPr>
          <a:lstStyle/>
          <a:p>
            <a:r>
              <a:rPr lang="en-US" b="1" dirty="0" smtClean="0">
                <a:solidFill>
                  <a:schemeClr val="accent3"/>
                </a:solidFill>
                <a:latin typeface="Arial" panose="020B0604020202020204" pitchFamily="34" charset="0"/>
              </a:rPr>
              <a:t>Process personal data </a:t>
            </a:r>
            <a:r>
              <a:rPr lang="en-US" dirty="0" smtClean="0">
                <a:latin typeface="Arial" panose="020B0604020202020204" pitchFamily="34" charset="0"/>
              </a:rPr>
              <a:t>(NB: processing is widely defined)</a:t>
            </a:r>
            <a:endParaRPr lang="en-IE" dirty="0">
              <a:latin typeface="Arial" panose="020B0604020202020204" pitchFamily="34" charset="0"/>
            </a:endParaRPr>
          </a:p>
        </p:txBody>
      </p:sp>
      <p:sp>
        <p:nvSpPr>
          <p:cNvPr id="134" name="TextBox 133">
            <a:extLst>
              <a:ext uri="{FF2B5EF4-FFF2-40B4-BE49-F238E27FC236}">
                <a16:creationId xmlns:a16="http://schemas.microsoft.com/office/drawing/2014/main" id="{3FA7CD64-8C76-4FEA-8298-C50AD2B6D8D7}"/>
              </a:ext>
            </a:extLst>
          </p:cNvPr>
          <p:cNvSpPr txBox="1"/>
          <p:nvPr/>
        </p:nvSpPr>
        <p:spPr>
          <a:xfrm>
            <a:off x="5962389" y="3099246"/>
            <a:ext cx="2548693" cy="923330"/>
          </a:xfrm>
          <a:prstGeom prst="rect">
            <a:avLst/>
          </a:prstGeom>
          <a:noFill/>
        </p:spPr>
        <p:txBody>
          <a:bodyPr wrap="square" rtlCol="0">
            <a:spAutoFit/>
          </a:bodyPr>
          <a:lstStyle/>
          <a:p>
            <a:pPr algn="r"/>
            <a:r>
              <a:rPr lang="en-US" dirty="0" smtClean="0">
                <a:latin typeface="Arial" panose="020B0604020202020204" pitchFamily="34" charset="0"/>
              </a:rPr>
              <a:t>Consider if a </a:t>
            </a:r>
            <a:r>
              <a:rPr lang="en-US" b="1" dirty="0" smtClean="0">
                <a:solidFill>
                  <a:schemeClr val="accent3"/>
                </a:solidFill>
                <a:latin typeface="Arial" panose="020B0604020202020204" pitchFamily="34" charset="0"/>
              </a:rPr>
              <a:t>data privacy impact assessment </a:t>
            </a:r>
            <a:r>
              <a:rPr lang="en-US" dirty="0" smtClean="0">
                <a:latin typeface="Arial" panose="020B0604020202020204" pitchFamily="34" charset="0"/>
              </a:rPr>
              <a:t>is needed </a:t>
            </a:r>
            <a:endParaRPr lang="en-IE" dirty="0">
              <a:latin typeface="Arial" panose="020B0604020202020204" pitchFamily="34" charset="0"/>
            </a:endParaRPr>
          </a:p>
        </p:txBody>
      </p:sp>
      <p:sp>
        <p:nvSpPr>
          <p:cNvPr id="138" name="TextBox 137">
            <a:extLst>
              <a:ext uri="{FF2B5EF4-FFF2-40B4-BE49-F238E27FC236}">
                <a16:creationId xmlns:a16="http://schemas.microsoft.com/office/drawing/2014/main" id="{2D1103BC-F066-4342-BDA3-D004FE09C839}"/>
              </a:ext>
            </a:extLst>
          </p:cNvPr>
          <p:cNvSpPr txBox="1"/>
          <p:nvPr/>
        </p:nvSpPr>
        <p:spPr>
          <a:xfrm>
            <a:off x="1750432" y="2997378"/>
            <a:ext cx="2558964" cy="1200329"/>
          </a:xfrm>
          <a:prstGeom prst="rect">
            <a:avLst/>
          </a:prstGeom>
          <a:noFill/>
        </p:spPr>
        <p:txBody>
          <a:bodyPr wrap="square" rtlCol="0">
            <a:spAutoFit/>
          </a:bodyPr>
          <a:lstStyle/>
          <a:p>
            <a:r>
              <a:rPr lang="en-IE" b="1" dirty="0" smtClean="0">
                <a:solidFill>
                  <a:schemeClr val="accent3"/>
                </a:solidFill>
                <a:latin typeface="Arial" panose="020B0604020202020204" pitchFamily="34" charset="0"/>
              </a:rPr>
              <a:t>Transparency</a:t>
            </a:r>
            <a:r>
              <a:rPr lang="en-IE" dirty="0" smtClean="0">
                <a:latin typeface="Arial" panose="020B0604020202020204" pitchFamily="34" charset="0"/>
              </a:rPr>
              <a:t>: provide data subjects with information as to how their data will be used.</a:t>
            </a:r>
            <a:endParaRPr lang="en-IE" dirty="0">
              <a:latin typeface="Arial" panose="020B0604020202020204" pitchFamily="34" charset="0"/>
            </a:endParaRPr>
          </a:p>
        </p:txBody>
      </p:sp>
      <p:sp>
        <p:nvSpPr>
          <p:cNvPr id="142" name="TextBox 141">
            <a:extLst>
              <a:ext uri="{FF2B5EF4-FFF2-40B4-BE49-F238E27FC236}">
                <a16:creationId xmlns:a16="http://schemas.microsoft.com/office/drawing/2014/main" id="{EDB344E8-4B4E-4321-9A1C-B20EEF282FAB}"/>
              </a:ext>
            </a:extLst>
          </p:cNvPr>
          <p:cNvSpPr txBox="1"/>
          <p:nvPr/>
        </p:nvSpPr>
        <p:spPr>
          <a:xfrm>
            <a:off x="5992124" y="4736306"/>
            <a:ext cx="3378426" cy="923330"/>
          </a:xfrm>
          <a:prstGeom prst="rect">
            <a:avLst/>
          </a:prstGeom>
          <a:noFill/>
        </p:spPr>
        <p:txBody>
          <a:bodyPr wrap="square" rtlCol="0">
            <a:spAutoFit/>
          </a:bodyPr>
          <a:lstStyle/>
          <a:p>
            <a:r>
              <a:rPr lang="en-US" b="1" dirty="0" smtClean="0">
                <a:solidFill>
                  <a:schemeClr val="accent3"/>
                </a:solidFill>
                <a:latin typeface="Arial" panose="020B0604020202020204" pitchFamily="34" charset="0"/>
              </a:rPr>
              <a:t>Record keeping</a:t>
            </a:r>
            <a:r>
              <a:rPr lang="en-US" dirty="0" smtClean="0">
                <a:latin typeface="Arial" panose="020B0604020202020204" pitchFamily="34" charset="0"/>
              </a:rPr>
              <a:t>: </a:t>
            </a:r>
          </a:p>
          <a:p>
            <a:r>
              <a:rPr lang="en-US" dirty="0" smtClean="0">
                <a:latin typeface="Arial" panose="020B0604020202020204" pitchFamily="34" charset="0"/>
              </a:rPr>
              <a:t>Keep a record of processing activities (Art 30, UK GDPR)</a:t>
            </a:r>
          </a:p>
        </p:txBody>
      </p:sp>
      <p:grpSp>
        <p:nvGrpSpPr>
          <p:cNvPr id="106" name="110">
            <a:extLst>
              <a:ext uri="{FF2B5EF4-FFF2-40B4-BE49-F238E27FC236}">
                <a16:creationId xmlns:a16="http://schemas.microsoft.com/office/drawing/2014/main" id="{36925F9E-3ED1-4B91-B34C-BB2F70BAF915}"/>
              </a:ext>
            </a:extLst>
          </p:cNvPr>
          <p:cNvGrpSpPr/>
          <p:nvPr/>
        </p:nvGrpSpPr>
        <p:grpSpPr>
          <a:xfrm>
            <a:off x="1473617" y="1686161"/>
            <a:ext cx="470640" cy="347249"/>
            <a:chOff x="6595836" y="4204768"/>
            <a:chExt cx="269834" cy="199090"/>
          </a:xfrm>
        </p:grpSpPr>
        <p:sp>
          <p:nvSpPr>
            <p:cNvPr id="107" name="Freeform: Shape 441">
              <a:extLst>
                <a:ext uri="{FF2B5EF4-FFF2-40B4-BE49-F238E27FC236}">
                  <a16:creationId xmlns:a16="http://schemas.microsoft.com/office/drawing/2014/main" id="{F88F56C0-E2AE-45FD-B83C-EF51503FDE6F}"/>
                </a:ext>
              </a:extLst>
            </p:cNvPr>
            <p:cNvSpPr/>
            <p:nvPr/>
          </p:nvSpPr>
          <p:spPr>
            <a:xfrm>
              <a:off x="6595836" y="4278996"/>
              <a:ext cx="124862" cy="124862"/>
            </a:xfrm>
            <a:custGeom>
              <a:avLst/>
              <a:gdLst>
                <a:gd name="connsiteX0" fmla="*/ 63467 w 124861"/>
                <a:gd name="connsiteY0" fmla="*/ 124968 h 124861"/>
                <a:gd name="connsiteX1" fmla="*/ 1992 w 124861"/>
                <a:gd name="connsiteY1" fmla="*/ 63466 h 124861"/>
                <a:gd name="connsiteX2" fmla="*/ 63467 w 124861"/>
                <a:gd name="connsiteY2" fmla="*/ 1992 h 124861"/>
                <a:gd name="connsiteX3" fmla="*/ 124968 w 124861"/>
                <a:gd name="connsiteY3" fmla="*/ 63466 h 124861"/>
                <a:gd name="connsiteX4" fmla="*/ 63467 w 124861"/>
                <a:gd name="connsiteY4" fmla="*/ 124968 h 124861"/>
                <a:gd name="connsiteX5" fmla="*/ 63467 w 124861"/>
                <a:gd name="connsiteY5" fmla="*/ 15276 h 124861"/>
                <a:gd name="connsiteX6" fmla="*/ 15276 w 124861"/>
                <a:gd name="connsiteY6" fmla="*/ 63466 h 124861"/>
                <a:gd name="connsiteX7" fmla="*/ 63467 w 124861"/>
                <a:gd name="connsiteY7" fmla="*/ 111685 h 124861"/>
                <a:gd name="connsiteX8" fmla="*/ 111685 w 124861"/>
                <a:gd name="connsiteY8" fmla="*/ 63466 h 124861"/>
                <a:gd name="connsiteX9" fmla="*/ 63467 w 124861"/>
                <a:gd name="connsiteY9" fmla="*/ 15276 h 124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861" h="124861">
                  <a:moveTo>
                    <a:pt x="63467" y="124968"/>
                  </a:moveTo>
                  <a:cubicBezTo>
                    <a:pt x="29568" y="124968"/>
                    <a:pt x="1992" y="97367"/>
                    <a:pt x="1992" y="63466"/>
                  </a:cubicBezTo>
                  <a:cubicBezTo>
                    <a:pt x="1992" y="29568"/>
                    <a:pt x="29568" y="1992"/>
                    <a:pt x="63467" y="1992"/>
                  </a:cubicBezTo>
                  <a:cubicBezTo>
                    <a:pt x="97392" y="1992"/>
                    <a:pt x="124968" y="29568"/>
                    <a:pt x="124968" y="63466"/>
                  </a:cubicBezTo>
                  <a:cubicBezTo>
                    <a:pt x="124968" y="97367"/>
                    <a:pt x="97392" y="124968"/>
                    <a:pt x="63467" y="124968"/>
                  </a:cubicBezTo>
                  <a:close/>
                  <a:moveTo>
                    <a:pt x="63467" y="15276"/>
                  </a:moveTo>
                  <a:cubicBezTo>
                    <a:pt x="36901" y="15276"/>
                    <a:pt x="15276" y="36900"/>
                    <a:pt x="15276" y="63466"/>
                  </a:cubicBezTo>
                  <a:cubicBezTo>
                    <a:pt x="15276" y="90061"/>
                    <a:pt x="36901" y="111685"/>
                    <a:pt x="63467" y="111685"/>
                  </a:cubicBezTo>
                  <a:cubicBezTo>
                    <a:pt x="90060" y="111685"/>
                    <a:pt x="111685" y="90061"/>
                    <a:pt x="111685" y="63466"/>
                  </a:cubicBezTo>
                  <a:cubicBezTo>
                    <a:pt x="111685" y="36900"/>
                    <a:pt x="90060" y="15276"/>
                    <a:pt x="63467" y="15276"/>
                  </a:cubicBezTo>
                  <a:close/>
                </a:path>
              </a:pathLst>
            </a:custGeom>
            <a:solidFill>
              <a:schemeClr val="accent4"/>
            </a:solidFill>
            <a:ln w="9525" cap="flat">
              <a:noFill/>
              <a:prstDash val="solid"/>
              <a:miter/>
            </a:ln>
          </p:spPr>
          <p:txBody>
            <a:bodyPr rtlCol="0" anchor="ctr"/>
            <a:lstStyle/>
            <a:p>
              <a:endParaRPr lang="en-IE" dirty="0"/>
            </a:p>
          </p:txBody>
        </p:sp>
        <p:sp>
          <p:nvSpPr>
            <p:cNvPr id="108" name="Freeform: Shape 442">
              <a:extLst>
                <a:ext uri="{FF2B5EF4-FFF2-40B4-BE49-F238E27FC236}">
                  <a16:creationId xmlns:a16="http://schemas.microsoft.com/office/drawing/2014/main" id="{A6F0C9A6-C507-41E8-82BE-68600D0EB4EE}"/>
                </a:ext>
              </a:extLst>
            </p:cNvPr>
            <p:cNvSpPr/>
            <p:nvPr/>
          </p:nvSpPr>
          <p:spPr>
            <a:xfrm>
              <a:off x="6740808" y="4278996"/>
              <a:ext cx="124862" cy="124862"/>
            </a:xfrm>
            <a:custGeom>
              <a:avLst/>
              <a:gdLst>
                <a:gd name="connsiteX0" fmla="*/ 63467 w 124861"/>
                <a:gd name="connsiteY0" fmla="*/ 124968 h 124861"/>
                <a:gd name="connsiteX1" fmla="*/ 1992 w 124861"/>
                <a:gd name="connsiteY1" fmla="*/ 63466 h 124861"/>
                <a:gd name="connsiteX2" fmla="*/ 63467 w 124861"/>
                <a:gd name="connsiteY2" fmla="*/ 1992 h 124861"/>
                <a:gd name="connsiteX3" fmla="*/ 124968 w 124861"/>
                <a:gd name="connsiteY3" fmla="*/ 63466 h 124861"/>
                <a:gd name="connsiteX4" fmla="*/ 63467 w 124861"/>
                <a:gd name="connsiteY4" fmla="*/ 124968 h 124861"/>
                <a:gd name="connsiteX5" fmla="*/ 63467 w 124861"/>
                <a:gd name="connsiteY5" fmla="*/ 15276 h 124861"/>
                <a:gd name="connsiteX6" fmla="*/ 15276 w 124861"/>
                <a:gd name="connsiteY6" fmla="*/ 63466 h 124861"/>
                <a:gd name="connsiteX7" fmla="*/ 63467 w 124861"/>
                <a:gd name="connsiteY7" fmla="*/ 111685 h 124861"/>
                <a:gd name="connsiteX8" fmla="*/ 111685 w 124861"/>
                <a:gd name="connsiteY8" fmla="*/ 63466 h 124861"/>
                <a:gd name="connsiteX9" fmla="*/ 63467 w 124861"/>
                <a:gd name="connsiteY9" fmla="*/ 15276 h 124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861" h="124861">
                  <a:moveTo>
                    <a:pt x="63467" y="124968"/>
                  </a:moveTo>
                  <a:cubicBezTo>
                    <a:pt x="29568" y="124968"/>
                    <a:pt x="1992" y="97367"/>
                    <a:pt x="1992" y="63466"/>
                  </a:cubicBezTo>
                  <a:cubicBezTo>
                    <a:pt x="1992" y="29568"/>
                    <a:pt x="29568" y="1992"/>
                    <a:pt x="63467" y="1992"/>
                  </a:cubicBezTo>
                  <a:cubicBezTo>
                    <a:pt x="97366" y="1992"/>
                    <a:pt x="124968" y="29568"/>
                    <a:pt x="124968" y="63466"/>
                  </a:cubicBezTo>
                  <a:cubicBezTo>
                    <a:pt x="124968" y="97367"/>
                    <a:pt x="97366" y="124968"/>
                    <a:pt x="63467" y="124968"/>
                  </a:cubicBezTo>
                  <a:close/>
                  <a:moveTo>
                    <a:pt x="63467" y="15276"/>
                  </a:moveTo>
                  <a:cubicBezTo>
                    <a:pt x="36901" y="15276"/>
                    <a:pt x="15276" y="36900"/>
                    <a:pt x="15276" y="63466"/>
                  </a:cubicBezTo>
                  <a:cubicBezTo>
                    <a:pt x="15276" y="90061"/>
                    <a:pt x="36901" y="111685"/>
                    <a:pt x="63467" y="111685"/>
                  </a:cubicBezTo>
                  <a:cubicBezTo>
                    <a:pt x="90060" y="111685"/>
                    <a:pt x="111685" y="90061"/>
                    <a:pt x="111685" y="63466"/>
                  </a:cubicBezTo>
                  <a:cubicBezTo>
                    <a:pt x="111685" y="36900"/>
                    <a:pt x="90060" y="15276"/>
                    <a:pt x="63467" y="15276"/>
                  </a:cubicBezTo>
                  <a:close/>
                </a:path>
              </a:pathLst>
            </a:custGeom>
            <a:solidFill>
              <a:schemeClr val="accent4"/>
            </a:solidFill>
            <a:ln w="9525" cap="flat">
              <a:noFill/>
              <a:prstDash val="solid"/>
              <a:miter/>
            </a:ln>
          </p:spPr>
          <p:txBody>
            <a:bodyPr rtlCol="0" anchor="ctr"/>
            <a:lstStyle/>
            <a:p>
              <a:endParaRPr lang="en-IE" dirty="0"/>
            </a:p>
          </p:txBody>
        </p:sp>
        <p:sp>
          <p:nvSpPr>
            <p:cNvPr id="109" name="Freeform: Shape 443">
              <a:extLst>
                <a:ext uri="{FF2B5EF4-FFF2-40B4-BE49-F238E27FC236}">
                  <a16:creationId xmlns:a16="http://schemas.microsoft.com/office/drawing/2014/main" id="{91E0FEDA-F76B-4B50-A9A8-6A83330E6A7D}"/>
                </a:ext>
              </a:extLst>
            </p:cNvPr>
            <p:cNvSpPr/>
            <p:nvPr/>
          </p:nvSpPr>
          <p:spPr>
            <a:xfrm>
              <a:off x="6664126" y="4204768"/>
              <a:ext cx="66416" cy="42506"/>
            </a:xfrm>
            <a:custGeom>
              <a:avLst/>
              <a:gdLst>
                <a:gd name="connsiteX0" fmla="*/ 58830 w 66415"/>
                <a:gd name="connsiteY0" fmla="*/ 42747 h 42506"/>
                <a:gd name="connsiteX1" fmla="*/ 52188 w 66415"/>
                <a:gd name="connsiteY1" fmla="*/ 36106 h 42506"/>
                <a:gd name="connsiteX2" fmla="*/ 31360 w 66415"/>
                <a:gd name="connsiteY2" fmla="*/ 15276 h 42506"/>
                <a:gd name="connsiteX3" fmla="*/ 14119 w 66415"/>
                <a:gd name="connsiteY3" fmla="*/ 24416 h 42506"/>
                <a:gd name="connsiteX4" fmla="*/ 4900 w 66415"/>
                <a:gd name="connsiteY4" fmla="*/ 26169 h 42506"/>
                <a:gd name="connsiteX5" fmla="*/ 3147 w 66415"/>
                <a:gd name="connsiteY5" fmla="*/ 16923 h 42506"/>
                <a:gd name="connsiteX6" fmla="*/ 31360 w 66415"/>
                <a:gd name="connsiteY6" fmla="*/ 1992 h 42506"/>
                <a:gd name="connsiteX7" fmla="*/ 65471 w 66415"/>
                <a:gd name="connsiteY7" fmla="*/ 36106 h 42506"/>
                <a:gd name="connsiteX8" fmla="*/ 58830 w 66415"/>
                <a:gd name="connsiteY8" fmla="*/ 42747 h 4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415" h="42506">
                  <a:moveTo>
                    <a:pt x="58830" y="42747"/>
                  </a:moveTo>
                  <a:cubicBezTo>
                    <a:pt x="55164" y="42747"/>
                    <a:pt x="52188" y="39798"/>
                    <a:pt x="52188" y="36106"/>
                  </a:cubicBezTo>
                  <a:cubicBezTo>
                    <a:pt x="52188" y="24628"/>
                    <a:pt x="42837" y="15276"/>
                    <a:pt x="31360" y="15276"/>
                  </a:cubicBezTo>
                  <a:cubicBezTo>
                    <a:pt x="24453" y="15276"/>
                    <a:pt x="18024" y="18703"/>
                    <a:pt x="14119" y="24416"/>
                  </a:cubicBezTo>
                  <a:cubicBezTo>
                    <a:pt x="12047" y="27443"/>
                    <a:pt x="7929" y="28214"/>
                    <a:pt x="4900" y="26169"/>
                  </a:cubicBezTo>
                  <a:cubicBezTo>
                    <a:pt x="1872" y="24096"/>
                    <a:pt x="1075" y="19953"/>
                    <a:pt x="3147" y="16923"/>
                  </a:cubicBezTo>
                  <a:cubicBezTo>
                    <a:pt x="9523" y="7573"/>
                    <a:pt x="20070" y="1992"/>
                    <a:pt x="31360" y="1992"/>
                  </a:cubicBezTo>
                  <a:cubicBezTo>
                    <a:pt x="50169" y="1992"/>
                    <a:pt x="65471" y="17297"/>
                    <a:pt x="65471" y="36106"/>
                  </a:cubicBezTo>
                  <a:cubicBezTo>
                    <a:pt x="65471" y="39798"/>
                    <a:pt x="62496" y="42747"/>
                    <a:pt x="58830" y="42747"/>
                  </a:cubicBezTo>
                  <a:close/>
                </a:path>
              </a:pathLst>
            </a:custGeom>
            <a:solidFill>
              <a:schemeClr val="accent4"/>
            </a:solidFill>
            <a:ln w="9525" cap="flat">
              <a:noFill/>
              <a:prstDash val="solid"/>
              <a:miter/>
            </a:ln>
          </p:spPr>
          <p:txBody>
            <a:bodyPr rtlCol="0" anchor="ctr"/>
            <a:lstStyle/>
            <a:p>
              <a:endParaRPr lang="en-IE" dirty="0"/>
            </a:p>
          </p:txBody>
        </p:sp>
        <p:sp>
          <p:nvSpPr>
            <p:cNvPr id="110" name="Freeform: Shape 444">
              <a:extLst>
                <a:ext uri="{FF2B5EF4-FFF2-40B4-BE49-F238E27FC236}">
                  <a16:creationId xmlns:a16="http://schemas.microsoft.com/office/drawing/2014/main" id="{E66BE8E2-DE9D-4C88-B9EE-64E8B73E7584}"/>
                </a:ext>
              </a:extLst>
            </p:cNvPr>
            <p:cNvSpPr/>
            <p:nvPr/>
          </p:nvSpPr>
          <p:spPr>
            <a:xfrm>
              <a:off x="6732015" y="4204768"/>
              <a:ext cx="69072" cy="47819"/>
            </a:xfrm>
            <a:custGeom>
              <a:avLst/>
              <a:gdLst>
                <a:gd name="connsiteX0" fmla="*/ 9033 w 69072"/>
                <a:gd name="connsiteY0" fmla="*/ 47448 h 47819"/>
                <a:gd name="connsiteX1" fmla="*/ 2470 w 69072"/>
                <a:gd name="connsiteY1" fmla="*/ 41922 h 47819"/>
                <a:gd name="connsiteX2" fmla="*/ 1992 w 69072"/>
                <a:gd name="connsiteY2" fmla="*/ 36132 h 47819"/>
                <a:gd name="connsiteX3" fmla="*/ 36104 w 69072"/>
                <a:gd name="connsiteY3" fmla="*/ 1992 h 47819"/>
                <a:gd name="connsiteX4" fmla="*/ 66442 w 69072"/>
                <a:gd name="connsiteY4" fmla="*/ 20483 h 47819"/>
                <a:gd name="connsiteX5" fmla="*/ 63573 w 69072"/>
                <a:gd name="connsiteY5" fmla="*/ 29436 h 47819"/>
                <a:gd name="connsiteX6" fmla="*/ 54620 w 69072"/>
                <a:gd name="connsiteY6" fmla="*/ 26595 h 47819"/>
                <a:gd name="connsiteX7" fmla="*/ 36104 w 69072"/>
                <a:gd name="connsiteY7" fmla="*/ 15276 h 47819"/>
                <a:gd name="connsiteX8" fmla="*/ 15276 w 69072"/>
                <a:gd name="connsiteY8" fmla="*/ 36132 h 47819"/>
                <a:gd name="connsiteX9" fmla="*/ 15568 w 69072"/>
                <a:gd name="connsiteY9" fmla="*/ 39691 h 47819"/>
                <a:gd name="connsiteX10" fmla="*/ 10148 w 69072"/>
                <a:gd name="connsiteY10" fmla="*/ 47342 h 47819"/>
                <a:gd name="connsiteX11" fmla="*/ 9033 w 69072"/>
                <a:gd name="connsiteY11" fmla="*/ 47448 h 4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072" h="47819">
                  <a:moveTo>
                    <a:pt x="9033" y="47448"/>
                  </a:moveTo>
                  <a:cubicBezTo>
                    <a:pt x="5844" y="47448"/>
                    <a:pt x="3055" y="45163"/>
                    <a:pt x="2470" y="41922"/>
                  </a:cubicBezTo>
                  <a:cubicBezTo>
                    <a:pt x="2152" y="40010"/>
                    <a:pt x="1992" y="38044"/>
                    <a:pt x="1992" y="36132"/>
                  </a:cubicBezTo>
                  <a:cubicBezTo>
                    <a:pt x="1992" y="17323"/>
                    <a:pt x="17295" y="1992"/>
                    <a:pt x="36104" y="1992"/>
                  </a:cubicBezTo>
                  <a:cubicBezTo>
                    <a:pt x="48935" y="1992"/>
                    <a:pt x="60544" y="9085"/>
                    <a:pt x="66442" y="20483"/>
                  </a:cubicBezTo>
                  <a:cubicBezTo>
                    <a:pt x="68116" y="23751"/>
                    <a:pt x="66841" y="27762"/>
                    <a:pt x="63573" y="29436"/>
                  </a:cubicBezTo>
                  <a:cubicBezTo>
                    <a:pt x="60332" y="31138"/>
                    <a:pt x="56320" y="29861"/>
                    <a:pt x="54620" y="26595"/>
                  </a:cubicBezTo>
                  <a:cubicBezTo>
                    <a:pt x="51034" y="19606"/>
                    <a:pt x="43940" y="15276"/>
                    <a:pt x="36104" y="15276"/>
                  </a:cubicBezTo>
                  <a:cubicBezTo>
                    <a:pt x="24627" y="15276"/>
                    <a:pt x="15276" y="24628"/>
                    <a:pt x="15276" y="36132"/>
                  </a:cubicBezTo>
                  <a:cubicBezTo>
                    <a:pt x="15276" y="37299"/>
                    <a:pt x="15382" y="38495"/>
                    <a:pt x="15568" y="39691"/>
                  </a:cubicBezTo>
                  <a:cubicBezTo>
                    <a:pt x="16205" y="43277"/>
                    <a:pt x="13761" y="46732"/>
                    <a:pt x="10148" y="47342"/>
                  </a:cubicBezTo>
                  <a:cubicBezTo>
                    <a:pt x="9776" y="47422"/>
                    <a:pt x="9404" y="47448"/>
                    <a:pt x="9033" y="47448"/>
                  </a:cubicBezTo>
                  <a:close/>
                </a:path>
              </a:pathLst>
            </a:custGeom>
            <a:solidFill>
              <a:schemeClr val="accent4"/>
            </a:solidFill>
            <a:ln w="9525" cap="flat">
              <a:noFill/>
              <a:prstDash val="solid"/>
              <a:miter/>
            </a:ln>
          </p:spPr>
          <p:txBody>
            <a:bodyPr rtlCol="0" anchor="ctr"/>
            <a:lstStyle/>
            <a:p>
              <a:endParaRPr lang="en-IE" dirty="0"/>
            </a:p>
          </p:txBody>
        </p:sp>
        <p:sp>
          <p:nvSpPr>
            <p:cNvPr id="116" name="Freeform: Shape 445">
              <a:extLst>
                <a:ext uri="{FF2B5EF4-FFF2-40B4-BE49-F238E27FC236}">
                  <a16:creationId xmlns:a16="http://schemas.microsoft.com/office/drawing/2014/main" id="{2A25D199-FA8A-4BE7-B8C2-FE694D3648EC}"/>
                </a:ext>
              </a:extLst>
            </p:cNvPr>
            <p:cNvSpPr/>
            <p:nvPr/>
          </p:nvSpPr>
          <p:spPr>
            <a:xfrm>
              <a:off x="6602246" y="4216805"/>
              <a:ext cx="77042" cy="106265"/>
            </a:xfrm>
            <a:custGeom>
              <a:avLst/>
              <a:gdLst>
                <a:gd name="connsiteX0" fmla="*/ 8626 w 77042"/>
                <a:gd name="connsiteY0" fmla="*/ 106583 h 106265"/>
                <a:gd name="connsiteX1" fmla="*/ 4907 w 77042"/>
                <a:gd name="connsiteY1" fmla="*/ 105442 h 106265"/>
                <a:gd name="connsiteX2" fmla="*/ 3127 w 77042"/>
                <a:gd name="connsiteY2" fmla="*/ 96221 h 106265"/>
                <a:gd name="connsiteX3" fmla="*/ 65026 w 77042"/>
                <a:gd name="connsiteY3" fmla="*/ 4913 h 106265"/>
                <a:gd name="connsiteX4" fmla="*/ 74245 w 77042"/>
                <a:gd name="connsiteY4" fmla="*/ 3133 h 106265"/>
                <a:gd name="connsiteX5" fmla="*/ 76025 w 77042"/>
                <a:gd name="connsiteY5" fmla="*/ 12353 h 106265"/>
                <a:gd name="connsiteX6" fmla="*/ 14125 w 77042"/>
                <a:gd name="connsiteY6" fmla="*/ 103688 h 106265"/>
                <a:gd name="connsiteX7" fmla="*/ 8626 w 77042"/>
                <a:gd name="connsiteY7" fmla="*/ 106583 h 10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042" h="106265">
                  <a:moveTo>
                    <a:pt x="8626" y="106583"/>
                  </a:moveTo>
                  <a:cubicBezTo>
                    <a:pt x="7351" y="106583"/>
                    <a:pt x="6049" y="106212"/>
                    <a:pt x="4907" y="105442"/>
                  </a:cubicBezTo>
                  <a:cubicBezTo>
                    <a:pt x="1878" y="103395"/>
                    <a:pt x="1081" y="99252"/>
                    <a:pt x="3127" y="96221"/>
                  </a:cubicBezTo>
                  <a:lnTo>
                    <a:pt x="65026" y="4913"/>
                  </a:lnTo>
                  <a:cubicBezTo>
                    <a:pt x="67072" y="1859"/>
                    <a:pt x="71216" y="1089"/>
                    <a:pt x="74245" y="3133"/>
                  </a:cubicBezTo>
                  <a:cubicBezTo>
                    <a:pt x="77273" y="5206"/>
                    <a:pt x="78070" y="9323"/>
                    <a:pt x="76025" y="12353"/>
                  </a:cubicBezTo>
                  <a:lnTo>
                    <a:pt x="14125" y="103688"/>
                  </a:lnTo>
                  <a:cubicBezTo>
                    <a:pt x="12850" y="105574"/>
                    <a:pt x="10751" y="106583"/>
                    <a:pt x="8626" y="106583"/>
                  </a:cubicBezTo>
                  <a:close/>
                </a:path>
              </a:pathLst>
            </a:custGeom>
            <a:solidFill>
              <a:schemeClr val="accent4"/>
            </a:solidFill>
            <a:ln w="9525" cap="flat">
              <a:noFill/>
              <a:prstDash val="solid"/>
              <a:miter/>
            </a:ln>
          </p:spPr>
          <p:txBody>
            <a:bodyPr rtlCol="0" anchor="ctr"/>
            <a:lstStyle/>
            <a:p>
              <a:endParaRPr lang="en-IE" dirty="0"/>
            </a:p>
          </p:txBody>
        </p:sp>
        <p:sp>
          <p:nvSpPr>
            <p:cNvPr id="117" name="Freeform: Shape 446">
              <a:extLst>
                <a:ext uri="{FF2B5EF4-FFF2-40B4-BE49-F238E27FC236}">
                  <a16:creationId xmlns:a16="http://schemas.microsoft.com/office/drawing/2014/main" id="{674317F2-F5F6-4F03-838F-B949E5231F15}"/>
                </a:ext>
              </a:extLst>
            </p:cNvPr>
            <p:cNvSpPr/>
            <p:nvPr/>
          </p:nvSpPr>
          <p:spPr>
            <a:xfrm>
              <a:off x="6781992" y="4216810"/>
              <a:ext cx="77042" cy="103609"/>
            </a:xfrm>
            <a:custGeom>
              <a:avLst/>
              <a:gdLst>
                <a:gd name="connsiteX0" fmla="*/ 69040 w 77042"/>
                <a:gd name="connsiteY0" fmla="*/ 103628 h 103608"/>
                <a:gd name="connsiteX1" fmla="*/ 63567 w 77042"/>
                <a:gd name="connsiteY1" fmla="*/ 100733 h 103608"/>
                <a:gd name="connsiteX2" fmla="*/ 3155 w 77042"/>
                <a:gd name="connsiteY2" fmla="*/ 12374 h 103608"/>
                <a:gd name="connsiteX3" fmla="*/ 4882 w 77042"/>
                <a:gd name="connsiteY3" fmla="*/ 3156 h 103608"/>
                <a:gd name="connsiteX4" fmla="*/ 14101 w 77042"/>
                <a:gd name="connsiteY4" fmla="*/ 4881 h 103608"/>
                <a:gd name="connsiteX5" fmla="*/ 74539 w 77042"/>
                <a:gd name="connsiteY5" fmla="*/ 93240 h 103608"/>
                <a:gd name="connsiteX6" fmla="*/ 72786 w 77042"/>
                <a:gd name="connsiteY6" fmla="*/ 102487 h 103608"/>
                <a:gd name="connsiteX7" fmla="*/ 69040 w 77042"/>
                <a:gd name="connsiteY7" fmla="*/ 103628 h 103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042" h="103608">
                  <a:moveTo>
                    <a:pt x="69040" y="103628"/>
                  </a:moveTo>
                  <a:cubicBezTo>
                    <a:pt x="66941" y="103628"/>
                    <a:pt x="64842" y="102619"/>
                    <a:pt x="63567" y="100733"/>
                  </a:cubicBezTo>
                  <a:lnTo>
                    <a:pt x="3155" y="12374"/>
                  </a:lnTo>
                  <a:cubicBezTo>
                    <a:pt x="1083" y="9346"/>
                    <a:pt x="1854" y="5226"/>
                    <a:pt x="4882" y="3156"/>
                  </a:cubicBezTo>
                  <a:cubicBezTo>
                    <a:pt x="7911" y="1083"/>
                    <a:pt x="12029" y="1854"/>
                    <a:pt x="14101" y="4881"/>
                  </a:cubicBezTo>
                  <a:lnTo>
                    <a:pt x="74539" y="93240"/>
                  </a:lnTo>
                  <a:cubicBezTo>
                    <a:pt x="76585" y="96270"/>
                    <a:pt x="75814" y="100414"/>
                    <a:pt x="72786" y="102487"/>
                  </a:cubicBezTo>
                  <a:cubicBezTo>
                    <a:pt x="71644" y="103257"/>
                    <a:pt x="70341" y="103628"/>
                    <a:pt x="69040" y="103628"/>
                  </a:cubicBezTo>
                  <a:close/>
                </a:path>
              </a:pathLst>
            </a:custGeom>
            <a:solidFill>
              <a:schemeClr val="accent4"/>
            </a:solidFill>
            <a:ln w="9525" cap="flat">
              <a:noFill/>
              <a:prstDash val="solid"/>
              <a:miter/>
            </a:ln>
          </p:spPr>
          <p:txBody>
            <a:bodyPr rtlCol="0" anchor="ctr"/>
            <a:lstStyle/>
            <a:p>
              <a:endParaRPr lang="en-IE" dirty="0"/>
            </a:p>
          </p:txBody>
        </p:sp>
        <p:sp>
          <p:nvSpPr>
            <p:cNvPr id="118" name="Freeform: Shape 447">
              <a:extLst>
                <a:ext uri="{FF2B5EF4-FFF2-40B4-BE49-F238E27FC236}">
                  <a16:creationId xmlns:a16="http://schemas.microsoft.com/office/drawing/2014/main" id="{0D6450A9-F2E4-4393-9441-68468BA41D63}"/>
                </a:ext>
              </a:extLst>
            </p:cNvPr>
            <p:cNvSpPr/>
            <p:nvPr/>
          </p:nvSpPr>
          <p:spPr>
            <a:xfrm>
              <a:off x="6705525" y="4232258"/>
              <a:ext cx="23910" cy="116892"/>
            </a:xfrm>
            <a:custGeom>
              <a:avLst/>
              <a:gdLst>
                <a:gd name="connsiteX0" fmla="*/ 8637 w 23909"/>
                <a:gd name="connsiteY0" fmla="*/ 116845 h 116891"/>
                <a:gd name="connsiteX1" fmla="*/ 8053 w 23909"/>
                <a:gd name="connsiteY1" fmla="*/ 116819 h 116891"/>
                <a:gd name="connsiteX2" fmla="*/ 2022 w 23909"/>
                <a:gd name="connsiteY2" fmla="*/ 109646 h 116891"/>
                <a:gd name="connsiteX3" fmla="*/ 10816 w 23909"/>
                <a:gd name="connsiteY3" fmla="*/ 8056 h 116891"/>
                <a:gd name="connsiteX4" fmla="*/ 18015 w 23909"/>
                <a:gd name="connsiteY4" fmla="*/ 2026 h 116891"/>
                <a:gd name="connsiteX5" fmla="*/ 24046 w 23909"/>
                <a:gd name="connsiteY5" fmla="*/ 9200 h 116891"/>
                <a:gd name="connsiteX6" fmla="*/ 15252 w 23909"/>
                <a:gd name="connsiteY6" fmla="*/ 110790 h 116891"/>
                <a:gd name="connsiteX7" fmla="*/ 8637 w 23909"/>
                <a:gd name="connsiteY7" fmla="*/ 116845 h 116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9" h="116891">
                  <a:moveTo>
                    <a:pt x="8637" y="116845"/>
                  </a:moveTo>
                  <a:cubicBezTo>
                    <a:pt x="8451" y="116845"/>
                    <a:pt x="8239" y="116845"/>
                    <a:pt x="8053" y="116819"/>
                  </a:cubicBezTo>
                  <a:cubicBezTo>
                    <a:pt x="4387" y="116500"/>
                    <a:pt x="1677" y="113286"/>
                    <a:pt x="2022" y="109646"/>
                  </a:cubicBezTo>
                  <a:lnTo>
                    <a:pt x="10816" y="8056"/>
                  </a:lnTo>
                  <a:cubicBezTo>
                    <a:pt x="11135" y="4390"/>
                    <a:pt x="14376" y="1655"/>
                    <a:pt x="18015" y="2026"/>
                  </a:cubicBezTo>
                  <a:cubicBezTo>
                    <a:pt x="21655" y="2319"/>
                    <a:pt x="24365" y="5560"/>
                    <a:pt x="24046" y="9200"/>
                  </a:cubicBezTo>
                  <a:lnTo>
                    <a:pt x="15252" y="110790"/>
                  </a:lnTo>
                  <a:cubicBezTo>
                    <a:pt x="14934" y="114243"/>
                    <a:pt x="12038" y="116845"/>
                    <a:pt x="8637" y="116845"/>
                  </a:cubicBezTo>
                  <a:close/>
                </a:path>
              </a:pathLst>
            </a:custGeom>
            <a:solidFill>
              <a:schemeClr val="accent4"/>
            </a:solidFill>
            <a:ln w="9525" cap="flat">
              <a:noFill/>
              <a:prstDash val="solid"/>
              <a:miter/>
            </a:ln>
          </p:spPr>
          <p:txBody>
            <a:bodyPr rtlCol="0" anchor="ctr"/>
            <a:lstStyle/>
            <a:p>
              <a:endParaRPr lang="en-IE" dirty="0"/>
            </a:p>
          </p:txBody>
        </p:sp>
        <p:sp>
          <p:nvSpPr>
            <p:cNvPr id="136" name="Freeform: Shape 448">
              <a:extLst>
                <a:ext uri="{FF2B5EF4-FFF2-40B4-BE49-F238E27FC236}">
                  <a16:creationId xmlns:a16="http://schemas.microsoft.com/office/drawing/2014/main" id="{38E54143-46B0-480E-9C4C-52B194B14D51}"/>
                </a:ext>
              </a:extLst>
            </p:cNvPr>
            <p:cNvSpPr/>
            <p:nvPr/>
          </p:nvSpPr>
          <p:spPr>
            <a:xfrm>
              <a:off x="6732016" y="4232262"/>
              <a:ext cx="23910" cy="116892"/>
            </a:xfrm>
            <a:custGeom>
              <a:avLst/>
              <a:gdLst>
                <a:gd name="connsiteX0" fmla="*/ 17426 w 23909"/>
                <a:gd name="connsiteY0" fmla="*/ 116841 h 116891"/>
                <a:gd name="connsiteX1" fmla="*/ 10811 w 23909"/>
                <a:gd name="connsiteY1" fmla="*/ 110786 h 116891"/>
                <a:gd name="connsiteX2" fmla="*/ 2018 w 23909"/>
                <a:gd name="connsiteY2" fmla="*/ 9196 h 116891"/>
                <a:gd name="connsiteX3" fmla="*/ 8049 w 23909"/>
                <a:gd name="connsiteY3" fmla="*/ 2022 h 116891"/>
                <a:gd name="connsiteX4" fmla="*/ 15248 w 23909"/>
                <a:gd name="connsiteY4" fmla="*/ 8051 h 116891"/>
                <a:gd name="connsiteX5" fmla="*/ 24041 w 23909"/>
                <a:gd name="connsiteY5" fmla="*/ 109642 h 116891"/>
                <a:gd name="connsiteX6" fmla="*/ 18011 w 23909"/>
                <a:gd name="connsiteY6" fmla="*/ 116815 h 116891"/>
                <a:gd name="connsiteX7" fmla="*/ 17426 w 23909"/>
                <a:gd name="connsiteY7" fmla="*/ 116841 h 116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9" h="116891">
                  <a:moveTo>
                    <a:pt x="17426" y="116841"/>
                  </a:moveTo>
                  <a:cubicBezTo>
                    <a:pt x="14026" y="116841"/>
                    <a:pt x="11130" y="114239"/>
                    <a:pt x="10811" y="110786"/>
                  </a:cubicBezTo>
                  <a:lnTo>
                    <a:pt x="2018" y="9196"/>
                  </a:lnTo>
                  <a:cubicBezTo>
                    <a:pt x="1699" y="5556"/>
                    <a:pt x="4409" y="2315"/>
                    <a:pt x="8049" y="2022"/>
                  </a:cubicBezTo>
                  <a:cubicBezTo>
                    <a:pt x="11688" y="1677"/>
                    <a:pt x="14929" y="4386"/>
                    <a:pt x="15248" y="8051"/>
                  </a:cubicBezTo>
                  <a:lnTo>
                    <a:pt x="24041" y="109642"/>
                  </a:lnTo>
                  <a:cubicBezTo>
                    <a:pt x="24360" y="113282"/>
                    <a:pt x="21677" y="116496"/>
                    <a:pt x="18011" y="116815"/>
                  </a:cubicBezTo>
                  <a:cubicBezTo>
                    <a:pt x="17825" y="116841"/>
                    <a:pt x="17612" y="116841"/>
                    <a:pt x="17426" y="116841"/>
                  </a:cubicBezTo>
                  <a:close/>
                </a:path>
              </a:pathLst>
            </a:custGeom>
            <a:solidFill>
              <a:schemeClr val="accent4"/>
            </a:solidFill>
            <a:ln w="9525" cap="flat">
              <a:noFill/>
              <a:prstDash val="solid"/>
              <a:miter/>
            </a:ln>
          </p:spPr>
          <p:txBody>
            <a:bodyPr rtlCol="0" anchor="ctr"/>
            <a:lstStyle/>
            <a:p>
              <a:endParaRPr lang="en-IE" dirty="0"/>
            </a:p>
          </p:txBody>
        </p:sp>
        <p:sp>
          <p:nvSpPr>
            <p:cNvPr id="137" name="Freeform: Shape 449">
              <a:extLst>
                <a:ext uri="{FF2B5EF4-FFF2-40B4-BE49-F238E27FC236}">
                  <a16:creationId xmlns:a16="http://schemas.microsoft.com/office/drawing/2014/main" id="{EE29AD32-A065-4727-9A53-57E815A5FB08}"/>
                </a:ext>
              </a:extLst>
            </p:cNvPr>
            <p:cNvSpPr/>
            <p:nvPr/>
          </p:nvSpPr>
          <p:spPr>
            <a:xfrm>
              <a:off x="6618497" y="4301657"/>
              <a:ext cx="79699" cy="79699"/>
            </a:xfrm>
            <a:custGeom>
              <a:avLst/>
              <a:gdLst>
                <a:gd name="connsiteX0" fmla="*/ 40806 w 79698"/>
                <a:gd name="connsiteY0" fmla="*/ 79645 h 79698"/>
                <a:gd name="connsiteX1" fmla="*/ 1992 w 79698"/>
                <a:gd name="connsiteY1" fmla="*/ 40804 h 79698"/>
                <a:gd name="connsiteX2" fmla="*/ 40806 w 79698"/>
                <a:gd name="connsiteY2" fmla="*/ 1992 h 79698"/>
                <a:gd name="connsiteX3" fmla="*/ 79646 w 79698"/>
                <a:gd name="connsiteY3" fmla="*/ 40804 h 79698"/>
                <a:gd name="connsiteX4" fmla="*/ 40806 w 79698"/>
                <a:gd name="connsiteY4" fmla="*/ 79645 h 79698"/>
                <a:gd name="connsiteX5" fmla="*/ 40806 w 79698"/>
                <a:gd name="connsiteY5" fmla="*/ 15276 h 79698"/>
                <a:gd name="connsiteX6" fmla="*/ 15276 w 79698"/>
                <a:gd name="connsiteY6" fmla="*/ 40804 h 79698"/>
                <a:gd name="connsiteX7" fmla="*/ 40806 w 79698"/>
                <a:gd name="connsiteY7" fmla="*/ 66335 h 79698"/>
                <a:gd name="connsiteX8" fmla="*/ 66363 w 79698"/>
                <a:gd name="connsiteY8" fmla="*/ 40804 h 79698"/>
                <a:gd name="connsiteX9" fmla="*/ 40806 w 79698"/>
                <a:gd name="connsiteY9" fmla="*/ 15276 h 7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698" h="79698">
                  <a:moveTo>
                    <a:pt x="40806" y="79645"/>
                  </a:moveTo>
                  <a:cubicBezTo>
                    <a:pt x="19420" y="79645"/>
                    <a:pt x="1992" y="62218"/>
                    <a:pt x="1992" y="40804"/>
                  </a:cubicBezTo>
                  <a:cubicBezTo>
                    <a:pt x="1992" y="19419"/>
                    <a:pt x="19420" y="1992"/>
                    <a:pt x="40806" y="1992"/>
                  </a:cubicBezTo>
                  <a:cubicBezTo>
                    <a:pt x="62218" y="1992"/>
                    <a:pt x="79646" y="19419"/>
                    <a:pt x="79646" y="40804"/>
                  </a:cubicBezTo>
                  <a:cubicBezTo>
                    <a:pt x="79646" y="62218"/>
                    <a:pt x="62218" y="79645"/>
                    <a:pt x="40806" y="79645"/>
                  </a:cubicBezTo>
                  <a:close/>
                  <a:moveTo>
                    <a:pt x="40806" y="15276"/>
                  </a:moveTo>
                  <a:cubicBezTo>
                    <a:pt x="26726" y="15276"/>
                    <a:pt x="15276" y="26725"/>
                    <a:pt x="15276" y="40804"/>
                  </a:cubicBezTo>
                  <a:cubicBezTo>
                    <a:pt x="15276" y="54884"/>
                    <a:pt x="26726" y="66335"/>
                    <a:pt x="40806" y="66335"/>
                  </a:cubicBezTo>
                  <a:cubicBezTo>
                    <a:pt x="54886" y="66335"/>
                    <a:pt x="66363" y="54884"/>
                    <a:pt x="66363" y="40804"/>
                  </a:cubicBezTo>
                  <a:cubicBezTo>
                    <a:pt x="66363" y="26725"/>
                    <a:pt x="54886" y="15276"/>
                    <a:pt x="40806" y="15276"/>
                  </a:cubicBezTo>
                  <a:close/>
                </a:path>
              </a:pathLst>
            </a:custGeom>
            <a:solidFill>
              <a:schemeClr val="accent4"/>
            </a:solidFill>
            <a:ln w="9525" cap="flat">
              <a:noFill/>
              <a:prstDash val="solid"/>
              <a:miter/>
            </a:ln>
          </p:spPr>
          <p:txBody>
            <a:bodyPr rtlCol="0" anchor="ctr"/>
            <a:lstStyle/>
            <a:p>
              <a:endParaRPr lang="en-IE" dirty="0"/>
            </a:p>
          </p:txBody>
        </p:sp>
        <p:sp>
          <p:nvSpPr>
            <p:cNvPr id="140" name="Freeform: Shape 450">
              <a:extLst>
                <a:ext uri="{FF2B5EF4-FFF2-40B4-BE49-F238E27FC236}">
                  <a16:creationId xmlns:a16="http://schemas.microsoft.com/office/drawing/2014/main" id="{700A190F-FAF4-4544-B0E2-372BAACD0C84}"/>
                </a:ext>
              </a:extLst>
            </p:cNvPr>
            <p:cNvSpPr/>
            <p:nvPr/>
          </p:nvSpPr>
          <p:spPr>
            <a:xfrm>
              <a:off x="6763469" y="4301657"/>
              <a:ext cx="79699" cy="79699"/>
            </a:xfrm>
            <a:custGeom>
              <a:avLst/>
              <a:gdLst>
                <a:gd name="connsiteX0" fmla="*/ 40806 w 79698"/>
                <a:gd name="connsiteY0" fmla="*/ 79645 h 79698"/>
                <a:gd name="connsiteX1" fmla="*/ 1992 w 79698"/>
                <a:gd name="connsiteY1" fmla="*/ 40804 h 79698"/>
                <a:gd name="connsiteX2" fmla="*/ 40806 w 79698"/>
                <a:gd name="connsiteY2" fmla="*/ 1992 h 79698"/>
                <a:gd name="connsiteX3" fmla="*/ 79619 w 79698"/>
                <a:gd name="connsiteY3" fmla="*/ 40804 h 79698"/>
                <a:gd name="connsiteX4" fmla="*/ 40806 w 79698"/>
                <a:gd name="connsiteY4" fmla="*/ 79645 h 79698"/>
                <a:gd name="connsiteX5" fmla="*/ 40806 w 79698"/>
                <a:gd name="connsiteY5" fmla="*/ 15276 h 79698"/>
                <a:gd name="connsiteX6" fmla="*/ 15276 w 79698"/>
                <a:gd name="connsiteY6" fmla="*/ 40804 h 79698"/>
                <a:gd name="connsiteX7" fmla="*/ 40806 w 79698"/>
                <a:gd name="connsiteY7" fmla="*/ 66335 h 79698"/>
                <a:gd name="connsiteX8" fmla="*/ 66336 w 79698"/>
                <a:gd name="connsiteY8" fmla="*/ 40804 h 79698"/>
                <a:gd name="connsiteX9" fmla="*/ 40806 w 79698"/>
                <a:gd name="connsiteY9" fmla="*/ 15276 h 7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698" h="79698">
                  <a:moveTo>
                    <a:pt x="40806" y="79645"/>
                  </a:moveTo>
                  <a:cubicBezTo>
                    <a:pt x="19420" y="79645"/>
                    <a:pt x="1992" y="62218"/>
                    <a:pt x="1992" y="40804"/>
                  </a:cubicBezTo>
                  <a:cubicBezTo>
                    <a:pt x="1992" y="19419"/>
                    <a:pt x="19420" y="1992"/>
                    <a:pt x="40806" y="1992"/>
                  </a:cubicBezTo>
                  <a:cubicBezTo>
                    <a:pt x="62218" y="1992"/>
                    <a:pt x="79619" y="19419"/>
                    <a:pt x="79619" y="40804"/>
                  </a:cubicBezTo>
                  <a:cubicBezTo>
                    <a:pt x="79619" y="62218"/>
                    <a:pt x="62218" y="79645"/>
                    <a:pt x="40806" y="79645"/>
                  </a:cubicBezTo>
                  <a:close/>
                  <a:moveTo>
                    <a:pt x="40806" y="15276"/>
                  </a:moveTo>
                  <a:cubicBezTo>
                    <a:pt x="26726" y="15276"/>
                    <a:pt x="15276" y="26725"/>
                    <a:pt x="15276" y="40804"/>
                  </a:cubicBezTo>
                  <a:cubicBezTo>
                    <a:pt x="15276" y="54884"/>
                    <a:pt x="26726" y="66335"/>
                    <a:pt x="40806" y="66335"/>
                  </a:cubicBezTo>
                  <a:cubicBezTo>
                    <a:pt x="54886" y="66335"/>
                    <a:pt x="66336" y="54884"/>
                    <a:pt x="66336" y="40804"/>
                  </a:cubicBezTo>
                  <a:cubicBezTo>
                    <a:pt x="66336" y="26725"/>
                    <a:pt x="54886" y="15276"/>
                    <a:pt x="40806" y="15276"/>
                  </a:cubicBezTo>
                  <a:close/>
                </a:path>
              </a:pathLst>
            </a:custGeom>
            <a:solidFill>
              <a:schemeClr val="accent4"/>
            </a:solidFill>
            <a:ln w="9525" cap="flat">
              <a:noFill/>
              <a:prstDash val="solid"/>
              <a:miter/>
            </a:ln>
          </p:spPr>
          <p:txBody>
            <a:bodyPr rtlCol="0" anchor="ctr"/>
            <a:lstStyle/>
            <a:p>
              <a:endParaRPr lang="en-IE" dirty="0"/>
            </a:p>
          </p:txBody>
        </p:sp>
        <p:sp>
          <p:nvSpPr>
            <p:cNvPr id="141" name="Freeform: Shape 451">
              <a:extLst>
                <a:ext uri="{FF2B5EF4-FFF2-40B4-BE49-F238E27FC236}">
                  <a16:creationId xmlns:a16="http://schemas.microsoft.com/office/drawing/2014/main" id="{6F1332EE-FE86-4DF8-9BF8-61007C902335}"/>
                </a:ext>
              </a:extLst>
            </p:cNvPr>
            <p:cNvSpPr/>
            <p:nvPr/>
          </p:nvSpPr>
          <p:spPr>
            <a:xfrm>
              <a:off x="6713073" y="4246639"/>
              <a:ext cx="37193" cy="15940"/>
            </a:xfrm>
            <a:custGeom>
              <a:avLst/>
              <a:gdLst>
                <a:gd name="connsiteX0" fmla="*/ 28824 w 37192"/>
                <a:gd name="connsiteY0" fmla="*/ 15276 h 15939"/>
                <a:gd name="connsiteX1" fmla="*/ 8634 w 37192"/>
                <a:gd name="connsiteY1" fmla="*/ 15276 h 15939"/>
                <a:gd name="connsiteX2" fmla="*/ 1992 w 37192"/>
                <a:gd name="connsiteY2" fmla="*/ 8634 h 15939"/>
                <a:gd name="connsiteX3" fmla="*/ 8634 w 37192"/>
                <a:gd name="connsiteY3" fmla="*/ 1992 h 15939"/>
                <a:gd name="connsiteX4" fmla="*/ 28824 w 37192"/>
                <a:gd name="connsiteY4" fmla="*/ 1992 h 15939"/>
                <a:gd name="connsiteX5" fmla="*/ 35466 w 37192"/>
                <a:gd name="connsiteY5" fmla="*/ 8634 h 15939"/>
                <a:gd name="connsiteX6" fmla="*/ 28824 w 37192"/>
                <a:gd name="connsiteY6" fmla="*/ 15276 h 1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92" h="15939">
                  <a:moveTo>
                    <a:pt x="28824" y="15276"/>
                  </a:moveTo>
                  <a:lnTo>
                    <a:pt x="8634" y="15276"/>
                  </a:lnTo>
                  <a:cubicBezTo>
                    <a:pt x="4968" y="15276"/>
                    <a:pt x="1992" y="12300"/>
                    <a:pt x="1992" y="8634"/>
                  </a:cubicBezTo>
                  <a:cubicBezTo>
                    <a:pt x="1992" y="4940"/>
                    <a:pt x="4968" y="1992"/>
                    <a:pt x="8634" y="1992"/>
                  </a:cubicBezTo>
                  <a:lnTo>
                    <a:pt x="28824" y="1992"/>
                  </a:lnTo>
                  <a:cubicBezTo>
                    <a:pt x="32491" y="1992"/>
                    <a:pt x="35466" y="4940"/>
                    <a:pt x="35466" y="8634"/>
                  </a:cubicBezTo>
                  <a:cubicBezTo>
                    <a:pt x="35466" y="12300"/>
                    <a:pt x="32491" y="15276"/>
                    <a:pt x="28824" y="15276"/>
                  </a:cubicBezTo>
                  <a:close/>
                </a:path>
              </a:pathLst>
            </a:custGeom>
            <a:solidFill>
              <a:schemeClr val="accent4"/>
            </a:solidFill>
            <a:ln w="9525" cap="flat">
              <a:noFill/>
              <a:prstDash val="solid"/>
              <a:miter/>
            </a:ln>
          </p:spPr>
          <p:txBody>
            <a:bodyPr rtlCol="0" anchor="ctr"/>
            <a:lstStyle/>
            <a:p>
              <a:endParaRPr lang="en-IE" dirty="0"/>
            </a:p>
          </p:txBody>
        </p:sp>
        <p:sp>
          <p:nvSpPr>
            <p:cNvPr id="144" name="Freeform: Shape 452">
              <a:extLst>
                <a:ext uri="{FF2B5EF4-FFF2-40B4-BE49-F238E27FC236}">
                  <a16:creationId xmlns:a16="http://schemas.microsoft.com/office/drawing/2014/main" id="{32B9FFF9-EDD1-472F-B650-967D1EBCA68F}"/>
                </a:ext>
              </a:extLst>
            </p:cNvPr>
            <p:cNvSpPr/>
            <p:nvPr/>
          </p:nvSpPr>
          <p:spPr>
            <a:xfrm>
              <a:off x="6705289" y="4338715"/>
              <a:ext cx="50476" cy="15940"/>
            </a:xfrm>
            <a:custGeom>
              <a:avLst/>
              <a:gdLst>
                <a:gd name="connsiteX0" fmla="*/ 44366 w 50476"/>
                <a:gd name="connsiteY0" fmla="*/ 15276 h 15939"/>
                <a:gd name="connsiteX1" fmla="*/ 8634 w 50476"/>
                <a:gd name="connsiteY1" fmla="*/ 15276 h 15939"/>
                <a:gd name="connsiteX2" fmla="*/ 1992 w 50476"/>
                <a:gd name="connsiteY2" fmla="*/ 8634 h 15939"/>
                <a:gd name="connsiteX3" fmla="*/ 8634 w 50476"/>
                <a:gd name="connsiteY3" fmla="*/ 1992 h 15939"/>
                <a:gd name="connsiteX4" fmla="*/ 44366 w 50476"/>
                <a:gd name="connsiteY4" fmla="*/ 1992 h 15939"/>
                <a:gd name="connsiteX5" fmla="*/ 51008 w 50476"/>
                <a:gd name="connsiteY5" fmla="*/ 8634 h 15939"/>
                <a:gd name="connsiteX6" fmla="*/ 44366 w 50476"/>
                <a:gd name="connsiteY6" fmla="*/ 15276 h 1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76" h="15939">
                  <a:moveTo>
                    <a:pt x="44366" y="15276"/>
                  </a:moveTo>
                  <a:lnTo>
                    <a:pt x="8634" y="15276"/>
                  </a:lnTo>
                  <a:cubicBezTo>
                    <a:pt x="4968" y="15276"/>
                    <a:pt x="1992" y="12302"/>
                    <a:pt x="1992" y="8634"/>
                  </a:cubicBezTo>
                  <a:cubicBezTo>
                    <a:pt x="1992" y="4968"/>
                    <a:pt x="4968" y="1992"/>
                    <a:pt x="8634" y="1992"/>
                  </a:cubicBezTo>
                  <a:lnTo>
                    <a:pt x="44366" y="1992"/>
                  </a:lnTo>
                  <a:cubicBezTo>
                    <a:pt x="48032" y="1992"/>
                    <a:pt x="51008" y="4968"/>
                    <a:pt x="51008" y="8634"/>
                  </a:cubicBezTo>
                  <a:cubicBezTo>
                    <a:pt x="51008" y="12302"/>
                    <a:pt x="48032" y="15276"/>
                    <a:pt x="44366" y="15276"/>
                  </a:cubicBezTo>
                  <a:close/>
                </a:path>
              </a:pathLst>
            </a:custGeom>
            <a:solidFill>
              <a:schemeClr val="accent4"/>
            </a:solidFill>
            <a:ln w="9525" cap="flat">
              <a:noFill/>
              <a:prstDash val="solid"/>
              <a:miter/>
            </a:ln>
          </p:spPr>
          <p:txBody>
            <a:bodyPr rtlCol="0" anchor="ctr"/>
            <a:lstStyle/>
            <a:p>
              <a:endParaRPr lang="en-IE" dirty="0"/>
            </a:p>
          </p:txBody>
        </p:sp>
      </p:grpSp>
    </p:spTree>
    <p:extLst>
      <p:ext uri="{BB962C8B-B14F-4D97-AF65-F5344CB8AC3E}">
        <p14:creationId xmlns:p14="http://schemas.microsoft.com/office/powerpoint/2010/main" val="3303622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468D5-7E17-4208-8185-4B664F55146B}"/>
              </a:ext>
            </a:extLst>
          </p:cNvPr>
          <p:cNvSpPr>
            <a:spLocks noGrp="1"/>
          </p:cNvSpPr>
          <p:nvPr>
            <p:ph type="title"/>
          </p:nvPr>
        </p:nvSpPr>
        <p:spPr/>
        <p:txBody>
          <a:bodyPr>
            <a:normAutofit/>
          </a:bodyPr>
          <a:lstStyle/>
          <a:p>
            <a:r>
              <a:rPr lang="en-GB" sz="3200" b="1" dirty="0" smtClean="0">
                <a:latin typeface="Arial" panose="020B0604020202020204" pitchFamily="34" charset="0"/>
                <a:cs typeface="Arial" panose="020B0604020202020204" pitchFamily="34" charset="0"/>
              </a:rPr>
              <a:t>What rights do data subjects have?</a:t>
            </a:r>
            <a:endParaRPr lang="en-IE" sz="32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E14B6E8-53AB-4F8F-BCE3-15697D04C5A9}"/>
              </a:ext>
            </a:extLst>
          </p:cNvPr>
          <p:cNvSpPr>
            <a:spLocks noGrp="1"/>
          </p:cNvSpPr>
          <p:nvPr>
            <p:ph type="sldNum" sz="quarter" idx="4"/>
          </p:nvPr>
        </p:nvSpPr>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fld id="{2427FC1E-7985-7740-AECD-BB1FE8B23C08}" type="slidenum">
              <a:rPr kumimoji="0" lang="en-US" sz="1467" b="0" i="0" u="none" strike="noStrike" kern="1200" cap="none" spc="0" normalizeH="0" baseline="0" noProof="0">
                <a:ln>
                  <a:noFill/>
                </a:ln>
                <a:solidFill>
                  <a:srgbClr val="3E3935"/>
                </a:solidFill>
                <a:effectLst/>
                <a:uLnTx/>
                <a:uFillTx/>
                <a:latin typeface="Lato" panose="020F0502020204030203" pitchFamily="34" charset="0"/>
              </a:rPr>
              <a:pPr marL="0" marR="0" lvl="0" indent="0" algn="l" defTabSz="1201141" rtl="0" eaLnBrk="1" fontAlgn="auto" latinLnBrk="0" hangingPunct="1">
                <a:lnSpc>
                  <a:spcPct val="100000"/>
                </a:lnSpc>
                <a:spcBef>
                  <a:spcPts val="0"/>
                </a:spcBef>
                <a:spcAft>
                  <a:spcPts val="0"/>
                </a:spcAft>
                <a:buClrTx/>
                <a:buSzTx/>
                <a:buFontTx/>
                <a:buNone/>
                <a:tabLst/>
                <a:defRPr/>
              </a:pPr>
              <a:t>11</a:t>
            </a:fld>
            <a:endParaRPr kumimoji="0" lang="en-US" sz="1467" b="0" i="0" u="none" strike="noStrike" kern="1200" cap="none" spc="0" normalizeH="0" baseline="0" noProof="0" dirty="0">
              <a:ln>
                <a:noFill/>
              </a:ln>
              <a:solidFill>
                <a:srgbClr val="3E3935"/>
              </a:solidFill>
              <a:effectLst/>
              <a:uLnTx/>
              <a:uFillTx/>
              <a:latin typeface="Lato" panose="020F0502020204030203" pitchFamily="34" charset="0"/>
            </a:endParaRPr>
          </a:p>
        </p:txBody>
      </p:sp>
      <p:grpSp>
        <p:nvGrpSpPr>
          <p:cNvPr id="3" name="Group 2"/>
          <p:cNvGrpSpPr/>
          <p:nvPr/>
        </p:nvGrpSpPr>
        <p:grpSpPr>
          <a:xfrm>
            <a:off x="768698" y="1427321"/>
            <a:ext cx="10814375" cy="4651362"/>
            <a:chOff x="548122" y="1199287"/>
            <a:chExt cx="8110781" cy="3488521"/>
          </a:xfrm>
        </p:grpSpPr>
        <p:sp>
          <p:nvSpPr>
            <p:cNvPr id="8" name="Freeform: Shape 7">
              <a:extLst>
                <a:ext uri="{FF2B5EF4-FFF2-40B4-BE49-F238E27FC236}">
                  <a16:creationId xmlns:a16="http://schemas.microsoft.com/office/drawing/2014/main" id="{D6038EAC-964F-4BCD-AFE6-CA8DA4AE6471}"/>
                </a:ext>
              </a:extLst>
            </p:cNvPr>
            <p:cNvSpPr/>
            <p:nvPr/>
          </p:nvSpPr>
          <p:spPr>
            <a:xfrm>
              <a:off x="3154855" y="3956435"/>
              <a:ext cx="2606736" cy="731373"/>
            </a:xfrm>
            <a:custGeom>
              <a:avLst/>
              <a:gdLst>
                <a:gd name="connsiteX0" fmla="*/ 349297 w 3386443"/>
                <a:gd name="connsiteY0" fmla="*/ 0 h 975163"/>
                <a:gd name="connsiteX1" fmla="*/ 3386443 w 3386443"/>
                <a:gd name="connsiteY1" fmla="*/ 0 h 975163"/>
                <a:gd name="connsiteX2" fmla="*/ 3386443 w 3386443"/>
                <a:gd name="connsiteY2" fmla="*/ 975163 h 975163"/>
                <a:gd name="connsiteX3" fmla="*/ 349297 w 3386443"/>
                <a:gd name="connsiteY3" fmla="*/ 975163 h 975163"/>
                <a:gd name="connsiteX4" fmla="*/ 349297 w 3386443"/>
                <a:gd name="connsiteY4" fmla="*/ 836879 h 975163"/>
                <a:gd name="connsiteX5" fmla="*/ 0 w 3386443"/>
                <a:gd name="connsiteY5" fmla="*/ 487582 h 975163"/>
                <a:gd name="connsiteX6" fmla="*/ 349297 w 3386443"/>
                <a:gd name="connsiteY6" fmla="*/ 138285 h 97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6443" h="975163">
                  <a:moveTo>
                    <a:pt x="349297" y="0"/>
                  </a:moveTo>
                  <a:lnTo>
                    <a:pt x="3386443" y="0"/>
                  </a:lnTo>
                  <a:lnTo>
                    <a:pt x="3386443" y="975163"/>
                  </a:lnTo>
                  <a:lnTo>
                    <a:pt x="349297" y="975163"/>
                  </a:lnTo>
                  <a:lnTo>
                    <a:pt x="349297" y="836879"/>
                  </a:lnTo>
                  <a:cubicBezTo>
                    <a:pt x="156386" y="836879"/>
                    <a:pt x="0" y="680493"/>
                    <a:pt x="0" y="487582"/>
                  </a:cubicBezTo>
                  <a:cubicBezTo>
                    <a:pt x="0" y="294671"/>
                    <a:pt x="156386" y="138285"/>
                    <a:pt x="349297" y="138285"/>
                  </a:cubicBezTo>
                  <a:close/>
                </a:path>
              </a:pathLst>
            </a:cu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963" tIns="45719" rIns="90963" bIns="45719" rtlCol="0" anchor="ctr">
              <a:noAutofit/>
            </a:bodyPr>
            <a:lstStyle/>
            <a:p>
              <a:pPr marL="0" marR="0" lvl="0" indent="0" algn="ctr" defTabSz="908960"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prstClr val="white"/>
                </a:solidFill>
                <a:effectLst/>
                <a:uLnTx/>
                <a:uFillTx/>
                <a:latin typeface="Lato"/>
                <a:ea typeface="+mn-ea"/>
                <a:cs typeface="+mn-cs"/>
              </a:endParaRPr>
            </a:p>
          </p:txBody>
        </p:sp>
        <p:sp>
          <p:nvSpPr>
            <p:cNvPr id="9" name="Rectangle 8">
              <a:extLst>
                <a:ext uri="{FF2B5EF4-FFF2-40B4-BE49-F238E27FC236}">
                  <a16:creationId xmlns:a16="http://schemas.microsoft.com/office/drawing/2014/main" id="{68C10D2B-EF8C-4677-A3AA-C32F865E0D55}"/>
                </a:ext>
              </a:extLst>
            </p:cNvPr>
            <p:cNvSpPr/>
            <p:nvPr/>
          </p:nvSpPr>
          <p:spPr>
            <a:xfrm>
              <a:off x="3441546" y="3893395"/>
              <a:ext cx="2392007" cy="731372"/>
            </a:xfrm>
            <a:prstGeom prst="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0963" tIns="45719" rIns="90963" bIns="45719" rtlCol="0" anchor="ctr"/>
            <a:lstStyle/>
            <a:p>
              <a:pPr marL="0" marR="0" lvl="0" indent="0" algn="ctr" defTabSz="908960"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prstClr val="white"/>
                </a:solidFill>
                <a:effectLst/>
                <a:uLnTx/>
                <a:uFillTx/>
                <a:latin typeface="Lato"/>
                <a:ea typeface="+mn-ea"/>
                <a:cs typeface="+mn-cs"/>
              </a:endParaRPr>
            </a:p>
          </p:txBody>
        </p:sp>
        <p:sp>
          <p:nvSpPr>
            <p:cNvPr id="10" name="Oval 9">
              <a:extLst>
                <a:ext uri="{FF2B5EF4-FFF2-40B4-BE49-F238E27FC236}">
                  <a16:creationId xmlns:a16="http://schemas.microsoft.com/office/drawing/2014/main" id="{8F45235F-4A0A-4DF1-B5B6-35A8CE96D2F3}"/>
                </a:ext>
              </a:extLst>
            </p:cNvPr>
            <p:cNvSpPr/>
            <p:nvPr/>
          </p:nvSpPr>
          <p:spPr>
            <a:xfrm>
              <a:off x="3221758" y="3997108"/>
              <a:ext cx="523946" cy="523946"/>
            </a:xfrm>
            <a:prstGeom prst="ellipse">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0963" tIns="45719" rIns="90963" bIns="45719" rtlCol="0" anchor="ctr"/>
            <a:lstStyle/>
            <a:p>
              <a:pPr marL="0" marR="0" lvl="0" indent="0" algn="ctr" defTabSz="908960"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prstClr val="white"/>
                </a:solidFill>
                <a:effectLst/>
                <a:uLnTx/>
                <a:uFillTx/>
                <a:latin typeface="Lato"/>
                <a:ea typeface="+mn-ea"/>
                <a:cs typeface="+mn-cs"/>
              </a:endParaRPr>
            </a:p>
          </p:txBody>
        </p:sp>
        <p:sp>
          <p:nvSpPr>
            <p:cNvPr id="11" name="TextBox 10">
              <a:extLst>
                <a:ext uri="{FF2B5EF4-FFF2-40B4-BE49-F238E27FC236}">
                  <a16:creationId xmlns:a16="http://schemas.microsoft.com/office/drawing/2014/main" id="{39CE27B8-A7E9-44FB-AAAB-22FE3A77C63F}"/>
                </a:ext>
              </a:extLst>
            </p:cNvPr>
            <p:cNvSpPr txBox="1"/>
            <p:nvPr/>
          </p:nvSpPr>
          <p:spPr>
            <a:xfrm>
              <a:off x="3635606" y="4042161"/>
              <a:ext cx="2294071" cy="530913"/>
            </a:xfrm>
            <a:prstGeom prst="rect">
              <a:avLst/>
            </a:prstGeom>
            <a:noFill/>
          </p:spPr>
          <p:txBody>
            <a:bodyPr wrap="square" lIns="90963" tIns="45719" rIns="90963" bIns="45719" rtlCol="0">
              <a:spAutoFit/>
            </a:bodyPr>
            <a:lstStyle/>
            <a:p>
              <a:pPr marL="115926" marR="0" lvl="0" indent="-115926" algn="ctr" defTabSz="90896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262626"/>
                  </a:solidFill>
                  <a:effectLst/>
                  <a:uLnTx/>
                  <a:uFillTx/>
                  <a:latin typeface="Lato"/>
                  <a:ea typeface="+mn-ea"/>
                  <a:cs typeface="Arial" panose="020B0604020202020204" pitchFamily="34" charset="0"/>
                </a:rPr>
                <a:t>Right</a:t>
              </a:r>
              <a:r>
                <a:rPr kumimoji="0" lang="en-GB" sz="2000" b="1" i="0" u="none" strike="noStrike" kern="1200" cap="none" spc="0" normalizeH="0" noProof="0" dirty="0" smtClean="0">
                  <a:ln>
                    <a:noFill/>
                  </a:ln>
                  <a:solidFill>
                    <a:srgbClr val="262626"/>
                  </a:solidFill>
                  <a:effectLst/>
                  <a:uLnTx/>
                  <a:uFillTx/>
                  <a:latin typeface="Lato"/>
                  <a:ea typeface="+mn-ea"/>
                  <a:cs typeface="Arial" panose="020B0604020202020204" pitchFamily="34" charset="0"/>
                </a:rPr>
                <a:t> to reject automated decision making </a:t>
              </a:r>
              <a:endParaRPr kumimoji="0" lang="en-IE" sz="2000" b="1" i="0" u="none" strike="noStrike" kern="1200" cap="none" spc="0" normalizeH="0" baseline="0" noProof="0" dirty="0">
                <a:ln>
                  <a:noFill/>
                </a:ln>
                <a:solidFill>
                  <a:srgbClr val="262626"/>
                </a:solidFill>
                <a:effectLst/>
                <a:uLnTx/>
                <a:uFillTx/>
                <a:latin typeface="Lato"/>
                <a:ea typeface="+mn-ea"/>
                <a:cs typeface="Arial" panose="020B0604020202020204" pitchFamily="34" charset="0"/>
              </a:endParaRPr>
            </a:p>
          </p:txBody>
        </p:sp>
        <p:sp>
          <p:nvSpPr>
            <p:cNvPr id="16" name="Arrow: Down 15">
              <a:extLst>
                <a:ext uri="{FF2B5EF4-FFF2-40B4-BE49-F238E27FC236}">
                  <a16:creationId xmlns:a16="http://schemas.microsoft.com/office/drawing/2014/main" id="{E9379C3F-F509-4ECB-BE6A-3DE78BB27CD6}"/>
                </a:ext>
              </a:extLst>
            </p:cNvPr>
            <p:cNvSpPr/>
            <p:nvPr/>
          </p:nvSpPr>
          <p:spPr>
            <a:xfrm>
              <a:off x="4550215" y="3364835"/>
              <a:ext cx="126590" cy="590907"/>
            </a:xfrm>
            <a:prstGeom prst="downArrow">
              <a:avLst>
                <a:gd name="adj1" fmla="val 50000"/>
                <a:gd name="adj2" fmla="val 7641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963" tIns="45719" rIns="90963" bIns="45719" rtlCol="0" anchor="ctr"/>
            <a:lstStyle/>
            <a:p>
              <a:pPr marL="0" marR="0" lvl="0" indent="0" algn="ctr" defTabSz="908960"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prstClr val="white"/>
                </a:solidFill>
                <a:effectLst/>
                <a:uLnTx/>
                <a:uFillTx/>
                <a:latin typeface="Lato"/>
                <a:ea typeface="+mn-ea"/>
                <a:cs typeface="+mn-cs"/>
              </a:endParaRPr>
            </a:p>
          </p:txBody>
        </p:sp>
        <p:sp>
          <p:nvSpPr>
            <p:cNvPr id="18" name="Freeform: Shape 17">
              <a:extLst>
                <a:ext uri="{FF2B5EF4-FFF2-40B4-BE49-F238E27FC236}">
                  <a16:creationId xmlns:a16="http://schemas.microsoft.com/office/drawing/2014/main" id="{26A84CD6-8830-4308-A79A-36C3CD1282B0}"/>
                </a:ext>
              </a:extLst>
            </p:cNvPr>
            <p:cNvSpPr/>
            <p:nvPr/>
          </p:nvSpPr>
          <p:spPr>
            <a:xfrm>
              <a:off x="5920915" y="2894836"/>
              <a:ext cx="2539832" cy="731372"/>
            </a:xfrm>
            <a:custGeom>
              <a:avLst/>
              <a:gdLst>
                <a:gd name="connsiteX0" fmla="*/ 349297 w 3386443"/>
                <a:gd name="connsiteY0" fmla="*/ 0 h 975163"/>
                <a:gd name="connsiteX1" fmla="*/ 3386443 w 3386443"/>
                <a:gd name="connsiteY1" fmla="*/ 0 h 975163"/>
                <a:gd name="connsiteX2" fmla="*/ 3386443 w 3386443"/>
                <a:gd name="connsiteY2" fmla="*/ 975163 h 975163"/>
                <a:gd name="connsiteX3" fmla="*/ 349297 w 3386443"/>
                <a:gd name="connsiteY3" fmla="*/ 975163 h 975163"/>
                <a:gd name="connsiteX4" fmla="*/ 349297 w 3386443"/>
                <a:gd name="connsiteY4" fmla="*/ 836879 h 975163"/>
                <a:gd name="connsiteX5" fmla="*/ 0 w 3386443"/>
                <a:gd name="connsiteY5" fmla="*/ 487582 h 975163"/>
                <a:gd name="connsiteX6" fmla="*/ 349297 w 3386443"/>
                <a:gd name="connsiteY6" fmla="*/ 138285 h 97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6443" h="975163">
                  <a:moveTo>
                    <a:pt x="349297" y="0"/>
                  </a:moveTo>
                  <a:lnTo>
                    <a:pt x="3386443" y="0"/>
                  </a:lnTo>
                  <a:lnTo>
                    <a:pt x="3386443" y="975163"/>
                  </a:lnTo>
                  <a:lnTo>
                    <a:pt x="349297" y="975163"/>
                  </a:lnTo>
                  <a:lnTo>
                    <a:pt x="349297" y="836879"/>
                  </a:lnTo>
                  <a:cubicBezTo>
                    <a:pt x="156386" y="836879"/>
                    <a:pt x="0" y="680493"/>
                    <a:pt x="0" y="487582"/>
                  </a:cubicBezTo>
                  <a:cubicBezTo>
                    <a:pt x="0" y="294671"/>
                    <a:pt x="156386" y="138285"/>
                    <a:pt x="349297" y="138285"/>
                  </a:cubicBezTo>
                  <a:close/>
                </a:path>
              </a:pathLst>
            </a:cu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963" tIns="45719" rIns="90963" bIns="45719" rtlCol="0" anchor="ctr">
              <a:noAutofit/>
            </a:bodyPr>
            <a:lstStyle/>
            <a:p>
              <a:pPr marL="0" marR="0" lvl="0" indent="0" algn="ctr" defTabSz="908960"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prstClr val="white"/>
                </a:solidFill>
                <a:effectLst/>
                <a:uLnTx/>
                <a:uFillTx/>
                <a:latin typeface="Lato"/>
                <a:ea typeface="+mn-ea"/>
                <a:cs typeface="+mn-cs"/>
              </a:endParaRPr>
            </a:p>
          </p:txBody>
        </p:sp>
        <p:sp>
          <p:nvSpPr>
            <p:cNvPr id="19" name="Rectangle 18">
              <a:extLst>
                <a:ext uri="{FF2B5EF4-FFF2-40B4-BE49-F238E27FC236}">
                  <a16:creationId xmlns:a16="http://schemas.microsoft.com/office/drawing/2014/main" id="{E41ED7C2-0B5B-4C00-A503-AC0A1C686512}"/>
                </a:ext>
              </a:extLst>
            </p:cNvPr>
            <p:cNvSpPr/>
            <p:nvPr/>
          </p:nvSpPr>
          <p:spPr>
            <a:xfrm>
              <a:off x="6249790" y="2831794"/>
              <a:ext cx="2277860" cy="731372"/>
            </a:xfrm>
            <a:prstGeom prst="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0963" tIns="45719" rIns="90963" bIns="45719" rtlCol="0" anchor="ctr"/>
            <a:lstStyle/>
            <a:p>
              <a:pPr marL="0" marR="0" lvl="0" indent="0" algn="ctr" defTabSz="908960"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prstClr val="white"/>
                </a:solidFill>
                <a:effectLst/>
                <a:uLnTx/>
                <a:uFillTx/>
                <a:latin typeface="Lato"/>
                <a:ea typeface="+mn-ea"/>
                <a:cs typeface="+mn-cs"/>
              </a:endParaRPr>
            </a:p>
          </p:txBody>
        </p:sp>
        <p:sp>
          <p:nvSpPr>
            <p:cNvPr id="20" name="Oval 19">
              <a:extLst>
                <a:ext uri="{FF2B5EF4-FFF2-40B4-BE49-F238E27FC236}">
                  <a16:creationId xmlns:a16="http://schemas.microsoft.com/office/drawing/2014/main" id="{FD05CE82-3BA7-4547-AAFB-FBD516BCDCD5}"/>
                </a:ext>
              </a:extLst>
            </p:cNvPr>
            <p:cNvSpPr/>
            <p:nvPr/>
          </p:nvSpPr>
          <p:spPr>
            <a:xfrm>
              <a:off x="5987818" y="2935507"/>
              <a:ext cx="523946" cy="523946"/>
            </a:xfrm>
            <a:prstGeom prst="ellipse">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0963" tIns="45719" rIns="90963" bIns="45719" rtlCol="0" anchor="ctr"/>
            <a:lstStyle/>
            <a:p>
              <a:pPr marL="0" marR="0" lvl="0" indent="0" algn="ctr" defTabSz="908960"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prstClr val="white"/>
                </a:solidFill>
                <a:effectLst/>
                <a:uLnTx/>
                <a:uFillTx/>
                <a:latin typeface="Lato"/>
                <a:ea typeface="+mn-ea"/>
                <a:cs typeface="+mn-cs"/>
              </a:endParaRPr>
            </a:p>
          </p:txBody>
        </p:sp>
        <p:sp>
          <p:nvSpPr>
            <p:cNvPr id="21" name="TextBox 20">
              <a:extLst>
                <a:ext uri="{FF2B5EF4-FFF2-40B4-BE49-F238E27FC236}">
                  <a16:creationId xmlns:a16="http://schemas.microsoft.com/office/drawing/2014/main" id="{01CB080C-820E-4072-B160-5B462C6830AF}"/>
                </a:ext>
              </a:extLst>
            </p:cNvPr>
            <p:cNvSpPr txBox="1"/>
            <p:nvPr/>
          </p:nvSpPr>
          <p:spPr>
            <a:xfrm>
              <a:off x="6697606" y="3049720"/>
              <a:ext cx="1961297" cy="300081"/>
            </a:xfrm>
            <a:prstGeom prst="rect">
              <a:avLst/>
            </a:prstGeom>
            <a:noFill/>
          </p:spPr>
          <p:txBody>
            <a:bodyPr wrap="square" lIns="90963" tIns="45719" rIns="90963" bIns="45719" rtlCol="0">
              <a:spAutoFit/>
            </a:bodyPr>
            <a:lstStyle/>
            <a:p>
              <a:pPr marL="0" marR="0" lvl="0" indent="0" algn="l" defTabSz="908960" rtl="0" eaLnBrk="1" fontAlgn="auto" latinLnBrk="0" hangingPunct="1">
                <a:lnSpc>
                  <a:spcPct val="100000"/>
                </a:lnSpc>
                <a:spcBef>
                  <a:spcPts val="0"/>
                </a:spcBef>
                <a:spcAft>
                  <a:spcPts val="0"/>
                </a:spcAft>
                <a:buClrTx/>
                <a:buSzTx/>
                <a:buFontTx/>
                <a:buNone/>
                <a:tabLst/>
                <a:defRPr/>
              </a:pPr>
              <a:r>
                <a:rPr kumimoji="0" lang="en-IE" sz="2000" b="1" i="0" u="none" strike="noStrike" kern="1200" cap="none" spc="0" normalizeH="0" baseline="0" noProof="0" dirty="0">
                  <a:ln>
                    <a:noFill/>
                  </a:ln>
                  <a:solidFill>
                    <a:srgbClr val="262626"/>
                  </a:solidFill>
                  <a:effectLst/>
                  <a:uLnTx/>
                  <a:uFillTx/>
                  <a:latin typeface="Arial" panose="020B0604020202020204" pitchFamily="34" charset="0"/>
                  <a:cs typeface="Arial" panose="020B0604020202020204" pitchFamily="34" charset="0"/>
                </a:rPr>
                <a:t>Right to erasure</a:t>
              </a:r>
            </a:p>
          </p:txBody>
        </p:sp>
        <p:sp>
          <p:nvSpPr>
            <p:cNvPr id="27" name="Freeform: Shape 26">
              <a:extLst>
                <a:ext uri="{FF2B5EF4-FFF2-40B4-BE49-F238E27FC236}">
                  <a16:creationId xmlns:a16="http://schemas.microsoft.com/office/drawing/2014/main" id="{8B7ADEAE-71AC-46A3-AE10-C03B31E09351}"/>
                </a:ext>
              </a:extLst>
            </p:cNvPr>
            <p:cNvSpPr/>
            <p:nvPr/>
          </p:nvSpPr>
          <p:spPr>
            <a:xfrm>
              <a:off x="548122" y="2899183"/>
              <a:ext cx="2539832" cy="731372"/>
            </a:xfrm>
            <a:custGeom>
              <a:avLst/>
              <a:gdLst>
                <a:gd name="connsiteX0" fmla="*/ 349297 w 3386443"/>
                <a:gd name="connsiteY0" fmla="*/ 0 h 975163"/>
                <a:gd name="connsiteX1" fmla="*/ 3386443 w 3386443"/>
                <a:gd name="connsiteY1" fmla="*/ 0 h 975163"/>
                <a:gd name="connsiteX2" fmla="*/ 3386443 w 3386443"/>
                <a:gd name="connsiteY2" fmla="*/ 975163 h 975163"/>
                <a:gd name="connsiteX3" fmla="*/ 349297 w 3386443"/>
                <a:gd name="connsiteY3" fmla="*/ 975163 h 975163"/>
                <a:gd name="connsiteX4" fmla="*/ 349297 w 3386443"/>
                <a:gd name="connsiteY4" fmla="*/ 836879 h 975163"/>
                <a:gd name="connsiteX5" fmla="*/ 0 w 3386443"/>
                <a:gd name="connsiteY5" fmla="*/ 487582 h 975163"/>
                <a:gd name="connsiteX6" fmla="*/ 349297 w 3386443"/>
                <a:gd name="connsiteY6" fmla="*/ 138285 h 97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6443" h="975163">
                  <a:moveTo>
                    <a:pt x="349297" y="0"/>
                  </a:moveTo>
                  <a:lnTo>
                    <a:pt x="3386443" y="0"/>
                  </a:lnTo>
                  <a:lnTo>
                    <a:pt x="3386443" y="975163"/>
                  </a:lnTo>
                  <a:lnTo>
                    <a:pt x="349297" y="975163"/>
                  </a:lnTo>
                  <a:lnTo>
                    <a:pt x="349297" y="836879"/>
                  </a:lnTo>
                  <a:cubicBezTo>
                    <a:pt x="156386" y="836879"/>
                    <a:pt x="0" y="680493"/>
                    <a:pt x="0" y="487582"/>
                  </a:cubicBezTo>
                  <a:cubicBezTo>
                    <a:pt x="0" y="294671"/>
                    <a:pt x="156386" y="138285"/>
                    <a:pt x="349297" y="138285"/>
                  </a:cubicBezTo>
                  <a:close/>
                </a:path>
              </a:pathLst>
            </a:cu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963" tIns="45719" rIns="90963" bIns="45719" rtlCol="0" anchor="ctr">
              <a:noAutofit/>
            </a:bodyPr>
            <a:lstStyle/>
            <a:p>
              <a:pPr marL="0" marR="0" lvl="0" indent="0" algn="ctr" defTabSz="908960"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prstClr val="white"/>
                </a:solidFill>
                <a:effectLst/>
                <a:uLnTx/>
                <a:uFillTx/>
                <a:latin typeface="Lato"/>
                <a:ea typeface="+mn-ea"/>
                <a:cs typeface="+mn-cs"/>
              </a:endParaRPr>
            </a:p>
          </p:txBody>
        </p:sp>
        <p:sp>
          <p:nvSpPr>
            <p:cNvPr id="28" name="Rectangle 27">
              <a:extLst>
                <a:ext uri="{FF2B5EF4-FFF2-40B4-BE49-F238E27FC236}">
                  <a16:creationId xmlns:a16="http://schemas.microsoft.com/office/drawing/2014/main" id="{22435A08-BD26-4FB7-B74C-EE096D5127B6}"/>
                </a:ext>
              </a:extLst>
            </p:cNvPr>
            <p:cNvSpPr/>
            <p:nvPr/>
          </p:nvSpPr>
          <p:spPr>
            <a:xfrm>
              <a:off x="876997" y="2836141"/>
              <a:ext cx="2277860" cy="731372"/>
            </a:xfrm>
            <a:prstGeom prst="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0963" tIns="45719" rIns="90963" bIns="45719" rtlCol="0" anchor="ctr"/>
            <a:lstStyle/>
            <a:p>
              <a:pPr marL="0" marR="0" lvl="0" indent="0" algn="ctr" defTabSz="908960"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prstClr val="white"/>
                </a:solidFill>
                <a:effectLst/>
                <a:uLnTx/>
                <a:uFillTx/>
                <a:latin typeface="Lato"/>
                <a:ea typeface="+mn-ea"/>
                <a:cs typeface="+mn-cs"/>
              </a:endParaRPr>
            </a:p>
          </p:txBody>
        </p:sp>
        <p:sp>
          <p:nvSpPr>
            <p:cNvPr id="29" name="Oval 28">
              <a:extLst>
                <a:ext uri="{FF2B5EF4-FFF2-40B4-BE49-F238E27FC236}">
                  <a16:creationId xmlns:a16="http://schemas.microsoft.com/office/drawing/2014/main" id="{2628998A-BCD5-4D5E-9BBC-94E91D97AE40}"/>
                </a:ext>
              </a:extLst>
            </p:cNvPr>
            <p:cNvSpPr/>
            <p:nvPr/>
          </p:nvSpPr>
          <p:spPr>
            <a:xfrm>
              <a:off x="615022" y="2939854"/>
              <a:ext cx="523946" cy="523946"/>
            </a:xfrm>
            <a:prstGeom prst="ellipse">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0963" tIns="45719" rIns="90963" bIns="45719" rtlCol="0" anchor="ctr"/>
            <a:lstStyle/>
            <a:p>
              <a:pPr marL="0" marR="0" lvl="0" indent="0" algn="ctr" defTabSz="908960"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prstClr val="white"/>
                </a:solidFill>
                <a:effectLst/>
                <a:uLnTx/>
                <a:uFillTx/>
                <a:latin typeface="Lato"/>
                <a:ea typeface="+mn-ea"/>
                <a:cs typeface="+mn-cs"/>
              </a:endParaRPr>
            </a:p>
          </p:txBody>
        </p:sp>
        <p:sp>
          <p:nvSpPr>
            <p:cNvPr id="30" name="TextBox 29">
              <a:extLst>
                <a:ext uri="{FF2B5EF4-FFF2-40B4-BE49-F238E27FC236}">
                  <a16:creationId xmlns:a16="http://schemas.microsoft.com/office/drawing/2014/main" id="{784934BB-EF4C-4049-802B-9EA86CAC9980}"/>
                </a:ext>
              </a:extLst>
            </p:cNvPr>
            <p:cNvSpPr txBox="1"/>
            <p:nvPr/>
          </p:nvSpPr>
          <p:spPr>
            <a:xfrm>
              <a:off x="1187851" y="2901484"/>
              <a:ext cx="1750038" cy="530913"/>
            </a:xfrm>
            <a:prstGeom prst="rect">
              <a:avLst/>
            </a:prstGeom>
            <a:noFill/>
          </p:spPr>
          <p:txBody>
            <a:bodyPr wrap="square" lIns="90963" tIns="45719" rIns="90963" bIns="45719" rtlCol="0">
              <a:spAutoFit/>
            </a:bodyPr>
            <a:lstStyle/>
            <a:p>
              <a:pPr marL="0" marR="0" lvl="0" indent="0" algn="ctr" defTabSz="90896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262626"/>
                  </a:solidFill>
                  <a:effectLst/>
                  <a:uLnTx/>
                  <a:uFillTx/>
                  <a:latin typeface="Arial" panose="020B0604020202020204" pitchFamily="34" charset="0"/>
                  <a:cs typeface="Arial" panose="020B0604020202020204" pitchFamily="34" charset="0"/>
                </a:rPr>
                <a:t>Right to data portability</a:t>
              </a:r>
              <a:endParaRPr kumimoji="0" lang="en-IE" sz="2000" b="1" i="0" u="none" strike="noStrike" kern="1200" cap="none" spc="0" normalizeH="0" baseline="0" noProof="0" dirty="0">
                <a:ln>
                  <a:noFill/>
                </a:ln>
                <a:solidFill>
                  <a:srgbClr val="262626"/>
                </a:solidFill>
                <a:effectLst/>
                <a:uLnTx/>
                <a:uFillTx/>
                <a:latin typeface="Arial" panose="020B0604020202020204" pitchFamily="34" charset="0"/>
                <a:cs typeface="Arial" panose="020B0604020202020204" pitchFamily="34" charset="0"/>
              </a:endParaRPr>
            </a:p>
          </p:txBody>
        </p:sp>
        <p:sp>
          <p:nvSpPr>
            <p:cNvPr id="36" name="Freeform: Shape 35">
              <a:extLst>
                <a:ext uri="{FF2B5EF4-FFF2-40B4-BE49-F238E27FC236}">
                  <a16:creationId xmlns:a16="http://schemas.microsoft.com/office/drawing/2014/main" id="{556BB4E0-5966-4461-8D6C-741826AB57C2}"/>
                </a:ext>
              </a:extLst>
            </p:cNvPr>
            <p:cNvSpPr/>
            <p:nvPr/>
          </p:nvSpPr>
          <p:spPr>
            <a:xfrm>
              <a:off x="1138969" y="1262329"/>
              <a:ext cx="2539832" cy="731372"/>
            </a:xfrm>
            <a:custGeom>
              <a:avLst/>
              <a:gdLst>
                <a:gd name="connsiteX0" fmla="*/ 349297 w 3386443"/>
                <a:gd name="connsiteY0" fmla="*/ 0 h 975163"/>
                <a:gd name="connsiteX1" fmla="*/ 3386443 w 3386443"/>
                <a:gd name="connsiteY1" fmla="*/ 0 h 975163"/>
                <a:gd name="connsiteX2" fmla="*/ 3386443 w 3386443"/>
                <a:gd name="connsiteY2" fmla="*/ 975163 h 975163"/>
                <a:gd name="connsiteX3" fmla="*/ 349297 w 3386443"/>
                <a:gd name="connsiteY3" fmla="*/ 975163 h 975163"/>
                <a:gd name="connsiteX4" fmla="*/ 349297 w 3386443"/>
                <a:gd name="connsiteY4" fmla="*/ 836879 h 975163"/>
                <a:gd name="connsiteX5" fmla="*/ 0 w 3386443"/>
                <a:gd name="connsiteY5" fmla="*/ 487582 h 975163"/>
                <a:gd name="connsiteX6" fmla="*/ 349297 w 3386443"/>
                <a:gd name="connsiteY6" fmla="*/ 138285 h 97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6443" h="975163">
                  <a:moveTo>
                    <a:pt x="349297" y="0"/>
                  </a:moveTo>
                  <a:lnTo>
                    <a:pt x="3386443" y="0"/>
                  </a:lnTo>
                  <a:lnTo>
                    <a:pt x="3386443" y="975163"/>
                  </a:lnTo>
                  <a:lnTo>
                    <a:pt x="349297" y="975163"/>
                  </a:lnTo>
                  <a:lnTo>
                    <a:pt x="349297" y="836879"/>
                  </a:lnTo>
                  <a:cubicBezTo>
                    <a:pt x="156386" y="836879"/>
                    <a:pt x="0" y="680493"/>
                    <a:pt x="0" y="487582"/>
                  </a:cubicBezTo>
                  <a:cubicBezTo>
                    <a:pt x="0" y="294671"/>
                    <a:pt x="156386" y="138285"/>
                    <a:pt x="349297" y="138285"/>
                  </a:cubicBezTo>
                  <a:close/>
                </a:path>
              </a:pathLst>
            </a:cu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963" tIns="45719" rIns="90963" bIns="45719" rtlCol="0" anchor="ctr">
              <a:noAutofit/>
            </a:bodyPr>
            <a:lstStyle/>
            <a:p>
              <a:pPr marL="0" marR="0" lvl="0" indent="0" algn="ctr" defTabSz="908960"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prstClr val="white"/>
                </a:solidFill>
                <a:effectLst/>
                <a:uLnTx/>
                <a:uFillTx/>
                <a:latin typeface="Lato"/>
                <a:ea typeface="+mn-ea"/>
                <a:cs typeface="+mn-cs"/>
              </a:endParaRPr>
            </a:p>
          </p:txBody>
        </p:sp>
        <p:sp>
          <p:nvSpPr>
            <p:cNvPr id="37" name="Rectangle 36">
              <a:extLst>
                <a:ext uri="{FF2B5EF4-FFF2-40B4-BE49-F238E27FC236}">
                  <a16:creationId xmlns:a16="http://schemas.microsoft.com/office/drawing/2014/main" id="{87393514-5EBC-4074-B8D5-72B4D5142D30}"/>
                </a:ext>
              </a:extLst>
            </p:cNvPr>
            <p:cNvSpPr/>
            <p:nvPr/>
          </p:nvSpPr>
          <p:spPr>
            <a:xfrm>
              <a:off x="1467844" y="1199287"/>
              <a:ext cx="2277860" cy="731372"/>
            </a:xfrm>
            <a:prstGeom prst="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0963" tIns="45719" rIns="90963" bIns="45719" rtlCol="0" anchor="ctr"/>
            <a:lstStyle/>
            <a:p>
              <a:pPr marL="0" marR="0" lvl="0" indent="0" algn="ctr" defTabSz="908960"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prstClr val="white"/>
                </a:solidFill>
                <a:effectLst/>
                <a:uLnTx/>
                <a:uFillTx/>
                <a:latin typeface="Lato"/>
                <a:ea typeface="+mn-ea"/>
                <a:cs typeface="+mn-cs"/>
              </a:endParaRPr>
            </a:p>
          </p:txBody>
        </p:sp>
        <p:sp>
          <p:nvSpPr>
            <p:cNvPr id="38" name="Oval 37">
              <a:extLst>
                <a:ext uri="{FF2B5EF4-FFF2-40B4-BE49-F238E27FC236}">
                  <a16:creationId xmlns:a16="http://schemas.microsoft.com/office/drawing/2014/main" id="{C05AD968-6B1D-40D0-B91A-7B1A8B16643B}"/>
                </a:ext>
              </a:extLst>
            </p:cNvPr>
            <p:cNvSpPr/>
            <p:nvPr/>
          </p:nvSpPr>
          <p:spPr>
            <a:xfrm>
              <a:off x="1205869" y="1303000"/>
              <a:ext cx="523946" cy="523946"/>
            </a:xfrm>
            <a:prstGeom prst="ellipse">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0963" tIns="45719" rIns="90963" bIns="45719" rtlCol="0" anchor="ctr"/>
            <a:lstStyle/>
            <a:p>
              <a:pPr marL="0" marR="0" lvl="0" indent="0" algn="ctr" defTabSz="908960"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prstClr val="white"/>
                </a:solidFill>
                <a:effectLst/>
                <a:uLnTx/>
                <a:uFillTx/>
                <a:latin typeface="Lato"/>
                <a:ea typeface="+mn-ea"/>
                <a:cs typeface="+mn-cs"/>
              </a:endParaRPr>
            </a:p>
          </p:txBody>
        </p:sp>
        <p:sp>
          <p:nvSpPr>
            <p:cNvPr id="39" name="TextBox 38">
              <a:extLst>
                <a:ext uri="{FF2B5EF4-FFF2-40B4-BE49-F238E27FC236}">
                  <a16:creationId xmlns:a16="http://schemas.microsoft.com/office/drawing/2014/main" id="{B45EC02E-E9AE-421F-97AD-D905CD639C3A}"/>
                </a:ext>
              </a:extLst>
            </p:cNvPr>
            <p:cNvSpPr txBox="1"/>
            <p:nvPr/>
          </p:nvSpPr>
          <p:spPr>
            <a:xfrm>
              <a:off x="1771706" y="1284128"/>
              <a:ext cx="1750038" cy="530913"/>
            </a:xfrm>
            <a:prstGeom prst="rect">
              <a:avLst/>
            </a:prstGeom>
            <a:noFill/>
          </p:spPr>
          <p:txBody>
            <a:bodyPr wrap="square" lIns="90963" tIns="45719" rIns="90963" bIns="45719" rtlCol="0">
              <a:spAutoFit/>
            </a:bodyPr>
            <a:lstStyle/>
            <a:p>
              <a:pPr marL="0" marR="0" lvl="0" indent="0" algn="ctr" defTabSz="90896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262626"/>
                  </a:solidFill>
                  <a:effectLst/>
                  <a:uLnTx/>
                  <a:uFillTx/>
                  <a:latin typeface="Arial" panose="020B0604020202020204" pitchFamily="34" charset="0"/>
                  <a:cs typeface="Arial" panose="020B0604020202020204" pitchFamily="34" charset="0"/>
                </a:rPr>
                <a:t>Right to restrict processing</a:t>
              </a:r>
              <a:endParaRPr kumimoji="0" lang="en-IE" sz="2000" b="1" i="0" u="none" strike="noStrike" kern="1200" cap="none" spc="0" normalizeH="0" baseline="0" noProof="0" dirty="0">
                <a:ln>
                  <a:noFill/>
                </a:ln>
                <a:solidFill>
                  <a:srgbClr val="262626"/>
                </a:solidFill>
                <a:effectLst/>
                <a:uLnTx/>
                <a:uFillTx/>
                <a:latin typeface="Arial" panose="020B0604020202020204" pitchFamily="34" charset="0"/>
                <a:cs typeface="Arial" panose="020B0604020202020204" pitchFamily="34" charset="0"/>
              </a:endParaRPr>
            </a:p>
          </p:txBody>
        </p:sp>
        <p:sp>
          <p:nvSpPr>
            <p:cNvPr id="45" name="Freeform: Shape 44">
              <a:extLst>
                <a:ext uri="{FF2B5EF4-FFF2-40B4-BE49-F238E27FC236}">
                  <a16:creationId xmlns:a16="http://schemas.microsoft.com/office/drawing/2014/main" id="{46938351-FEEB-4975-AAA9-1E27467B0CAE}"/>
                </a:ext>
              </a:extLst>
            </p:cNvPr>
            <p:cNvSpPr/>
            <p:nvPr/>
          </p:nvSpPr>
          <p:spPr>
            <a:xfrm>
              <a:off x="5242687" y="1262329"/>
              <a:ext cx="2539832" cy="731372"/>
            </a:xfrm>
            <a:custGeom>
              <a:avLst/>
              <a:gdLst>
                <a:gd name="connsiteX0" fmla="*/ 349297 w 3386443"/>
                <a:gd name="connsiteY0" fmla="*/ 0 h 975163"/>
                <a:gd name="connsiteX1" fmla="*/ 3386443 w 3386443"/>
                <a:gd name="connsiteY1" fmla="*/ 0 h 975163"/>
                <a:gd name="connsiteX2" fmla="*/ 3386443 w 3386443"/>
                <a:gd name="connsiteY2" fmla="*/ 975163 h 975163"/>
                <a:gd name="connsiteX3" fmla="*/ 349297 w 3386443"/>
                <a:gd name="connsiteY3" fmla="*/ 975163 h 975163"/>
                <a:gd name="connsiteX4" fmla="*/ 349297 w 3386443"/>
                <a:gd name="connsiteY4" fmla="*/ 836879 h 975163"/>
                <a:gd name="connsiteX5" fmla="*/ 0 w 3386443"/>
                <a:gd name="connsiteY5" fmla="*/ 487582 h 975163"/>
                <a:gd name="connsiteX6" fmla="*/ 349297 w 3386443"/>
                <a:gd name="connsiteY6" fmla="*/ 138285 h 97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6443" h="975163">
                  <a:moveTo>
                    <a:pt x="349297" y="0"/>
                  </a:moveTo>
                  <a:lnTo>
                    <a:pt x="3386443" y="0"/>
                  </a:lnTo>
                  <a:lnTo>
                    <a:pt x="3386443" y="975163"/>
                  </a:lnTo>
                  <a:lnTo>
                    <a:pt x="349297" y="975163"/>
                  </a:lnTo>
                  <a:lnTo>
                    <a:pt x="349297" y="836879"/>
                  </a:lnTo>
                  <a:cubicBezTo>
                    <a:pt x="156386" y="836879"/>
                    <a:pt x="0" y="680493"/>
                    <a:pt x="0" y="487582"/>
                  </a:cubicBezTo>
                  <a:cubicBezTo>
                    <a:pt x="0" y="294671"/>
                    <a:pt x="156386" y="138285"/>
                    <a:pt x="349297" y="138285"/>
                  </a:cubicBezTo>
                  <a:close/>
                </a:path>
              </a:pathLst>
            </a:cu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963" tIns="45719" rIns="90963" bIns="45719" rtlCol="0" anchor="ctr">
              <a:noAutofit/>
            </a:bodyPr>
            <a:lstStyle/>
            <a:p>
              <a:pPr marL="0" marR="0" lvl="0" indent="0" algn="ctr" defTabSz="908960"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prstClr val="white"/>
                </a:solidFill>
                <a:effectLst/>
                <a:uLnTx/>
                <a:uFillTx/>
                <a:latin typeface="Lato"/>
                <a:ea typeface="+mn-ea"/>
                <a:cs typeface="+mn-cs"/>
              </a:endParaRPr>
            </a:p>
          </p:txBody>
        </p:sp>
        <p:sp>
          <p:nvSpPr>
            <p:cNvPr id="46" name="Rectangle 45">
              <a:extLst>
                <a:ext uri="{FF2B5EF4-FFF2-40B4-BE49-F238E27FC236}">
                  <a16:creationId xmlns:a16="http://schemas.microsoft.com/office/drawing/2014/main" id="{4058792C-026A-4530-8CD6-729BA8318DFB}"/>
                </a:ext>
              </a:extLst>
            </p:cNvPr>
            <p:cNvSpPr/>
            <p:nvPr/>
          </p:nvSpPr>
          <p:spPr>
            <a:xfrm>
              <a:off x="5571559" y="1199287"/>
              <a:ext cx="2277860" cy="731372"/>
            </a:xfrm>
            <a:prstGeom prst="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0963" tIns="45719" rIns="90963" bIns="45719" rtlCol="0" anchor="ctr"/>
            <a:lstStyle/>
            <a:p>
              <a:pPr marL="0" marR="0" lvl="0" indent="0" algn="ctr" defTabSz="908960"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prstClr val="white"/>
                </a:solidFill>
                <a:effectLst/>
                <a:uLnTx/>
                <a:uFillTx/>
                <a:latin typeface="Lato"/>
                <a:ea typeface="+mn-ea"/>
                <a:cs typeface="+mn-cs"/>
              </a:endParaRPr>
            </a:p>
          </p:txBody>
        </p:sp>
        <p:sp>
          <p:nvSpPr>
            <p:cNvPr id="47" name="Oval 46">
              <a:extLst>
                <a:ext uri="{FF2B5EF4-FFF2-40B4-BE49-F238E27FC236}">
                  <a16:creationId xmlns:a16="http://schemas.microsoft.com/office/drawing/2014/main" id="{C2756324-4392-4A92-9BAB-38D830746BF8}"/>
                </a:ext>
              </a:extLst>
            </p:cNvPr>
            <p:cNvSpPr/>
            <p:nvPr/>
          </p:nvSpPr>
          <p:spPr>
            <a:xfrm>
              <a:off x="5309587" y="1303000"/>
              <a:ext cx="523946" cy="523946"/>
            </a:xfrm>
            <a:prstGeom prst="ellipse">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0963" tIns="45719" rIns="90963" bIns="45719" rtlCol="0" anchor="ctr"/>
            <a:lstStyle/>
            <a:p>
              <a:pPr marL="0" marR="0" lvl="0" indent="0" algn="ctr" defTabSz="908960"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prstClr val="white"/>
                </a:solidFill>
                <a:effectLst/>
                <a:uLnTx/>
                <a:uFillTx/>
                <a:latin typeface="Lato"/>
                <a:ea typeface="+mn-ea"/>
                <a:cs typeface="+mn-cs"/>
              </a:endParaRPr>
            </a:p>
          </p:txBody>
        </p:sp>
        <p:sp>
          <p:nvSpPr>
            <p:cNvPr id="48" name="TextBox 47">
              <a:extLst>
                <a:ext uri="{FF2B5EF4-FFF2-40B4-BE49-F238E27FC236}">
                  <a16:creationId xmlns:a16="http://schemas.microsoft.com/office/drawing/2014/main" id="{1600A7B4-B538-4A3E-9D1C-99FEB3EBDB4D}"/>
                </a:ext>
              </a:extLst>
            </p:cNvPr>
            <p:cNvSpPr txBox="1"/>
            <p:nvPr/>
          </p:nvSpPr>
          <p:spPr>
            <a:xfrm>
              <a:off x="6008445" y="1397263"/>
              <a:ext cx="1942246" cy="530913"/>
            </a:xfrm>
            <a:prstGeom prst="rect">
              <a:avLst/>
            </a:prstGeom>
            <a:noFill/>
          </p:spPr>
          <p:txBody>
            <a:bodyPr wrap="square" lIns="90963" tIns="45719" rIns="90963" bIns="45719" rtlCol="0">
              <a:spAutoFit/>
            </a:bodyPr>
            <a:lstStyle/>
            <a:p>
              <a:pPr marL="0" marR="0" lvl="0" indent="0" algn="l" defTabSz="90896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262626"/>
                  </a:solidFill>
                  <a:effectLst/>
                  <a:uLnTx/>
                  <a:uFillTx/>
                  <a:latin typeface="Arial" panose="020B0604020202020204" pitchFamily="34" charset="0"/>
                  <a:cs typeface="Arial" panose="020B0604020202020204" pitchFamily="34" charset="0"/>
                </a:rPr>
                <a:t>Right of </a:t>
              </a:r>
              <a:r>
                <a:rPr kumimoji="0" lang="en-GB" sz="2000" b="1" i="0" u="none" strike="noStrike" kern="1200" cap="none" spc="0" normalizeH="0" baseline="0" noProof="0" dirty="0" smtClean="0">
                  <a:ln>
                    <a:noFill/>
                  </a:ln>
                  <a:solidFill>
                    <a:srgbClr val="262626"/>
                  </a:solidFill>
                  <a:effectLst/>
                  <a:uLnTx/>
                  <a:uFillTx/>
                  <a:latin typeface="Arial" panose="020B0604020202020204" pitchFamily="34" charset="0"/>
                  <a:cs typeface="Arial" panose="020B0604020202020204" pitchFamily="34" charset="0"/>
                </a:rPr>
                <a:t>access</a:t>
              </a:r>
            </a:p>
            <a:p>
              <a:pPr marL="0" marR="0" lvl="0" indent="0" algn="l" defTabSz="908960" rtl="0" eaLnBrk="1" fontAlgn="auto" latinLnBrk="0" hangingPunct="1">
                <a:lnSpc>
                  <a:spcPct val="100000"/>
                </a:lnSpc>
                <a:spcBef>
                  <a:spcPts val="0"/>
                </a:spcBef>
                <a:spcAft>
                  <a:spcPts val="0"/>
                </a:spcAft>
                <a:buClrTx/>
                <a:buSzTx/>
                <a:buFontTx/>
                <a:buNone/>
                <a:tabLst/>
                <a:defRPr/>
              </a:pPr>
              <a:r>
                <a:rPr lang="en-GB" sz="2000" b="1" dirty="0" smtClean="0">
                  <a:solidFill>
                    <a:srgbClr val="262626"/>
                  </a:solidFill>
                  <a:latin typeface="Arial" panose="020B0604020202020204" pitchFamily="34" charset="0"/>
                  <a:cs typeface="Arial" panose="020B0604020202020204" pitchFamily="34" charset="0"/>
                </a:rPr>
                <a:t>(SARs)</a:t>
              </a:r>
              <a:endParaRPr kumimoji="0" lang="en-IE" sz="2000" b="1" i="0" u="none" strike="noStrike" kern="1200" cap="none" spc="0" normalizeH="0" baseline="0" noProof="0" dirty="0">
                <a:ln>
                  <a:noFill/>
                </a:ln>
                <a:solidFill>
                  <a:srgbClr val="262626"/>
                </a:solidFill>
                <a:effectLst/>
                <a:uLnTx/>
                <a:uFillTx/>
                <a:latin typeface="Arial" panose="020B0604020202020204" pitchFamily="34" charset="0"/>
                <a:cs typeface="Arial" panose="020B0604020202020204" pitchFamily="34" charset="0"/>
              </a:endParaRPr>
            </a:p>
          </p:txBody>
        </p:sp>
        <p:sp>
          <p:nvSpPr>
            <p:cNvPr id="66" name="Arrow: Down 65">
              <a:extLst>
                <a:ext uri="{FF2B5EF4-FFF2-40B4-BE49-F238E27FC236}">
                  <a16:creationId xmlns:a16="http://schemas.microsoft.com/office/drawing/2014/main" id="{BB815A97-0771-424A-8C15-63CF3C06232D}"/>
                </a:ext>
              </a:extLst>
            </p:cNvPr>
            <p:cNvSpPr/>
            <p:nvPr/>
          </p:nvSpPr>
          <p:spPr>
            <a:xfrm rot="4724315">
              <a:off x="3450637" y="2708074"/>
              <a:ext cx="126590" cy="843476"/>
            </a:xfrm>
            <a:prstGeom prst="downArrow">
              <a:avLst>
                <a:gd name="adj1" fmla="val 50000"/>
                <a:gd name="adj2" fmla="val 7641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963" tIns="45719" rIns="90963" bIns="45719" rtlCol="0" anchor="ctr"/>
            <a:lstStyle/>
            <a:p>
              <a:pPr marL="0" marR="0" lvl="0" indent="0" algn="ctr" defTabSz="908960"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prstClr val="white"/>
                </a:solidFill>
                <a:effectLst/>
                <a:uLnTx/>
                <a:uFillTx/>
                <a:latin typeface="Lato"/>
                <a:ea typeface="+mn-ea"/>
                <a:cs typeface="+mn-cs"/>
              </a:endParaRPr>
            </a:p>
          </p:txBody>
        </p:sp>
        <p:sp>
          <p:nvSpPr>
            <p:cNvPr id="67" name="Arrow: Down 66">
              <a:extLst>
                <a:ext uri="{FF2B5EF4-FFF2-40B4-BE49-F238E27FC236}">
                  <a16:creationId xmlns:a16="http://schemas.microsoft.com/office/drawing/2014/main" id="{6D9FA7E1-98EF-4DFC-9071-93CD14714885}"/>
                </a:ext>
              </a:extLst>
            </p:cNvPr>
            <p:cNvSpPr/>
            <p:nvPr/>
          </p:nvSpPr>
          <p:spPr>
            <a:xfrm rot="17100000">
              <a:off x="5578267" y="2708074"/>
              <a:ext cx="126590" cy="843476"/>
            </a:xfrm>
            <a:prstGeom prst="downArrow">
              <a:avLst>
                <a:gd name="adj1" fmla="val 50000"/>
                <a:gd name="adj2" fmla="val 7641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963" tIns="45719" rIns="90963" bIns="45719" rtlCol="0" anchor="ctr"/>
            <a:lstStyle/>
            <a:p>
              <a:pPr marL="0" marR="0" lvl="0" indent="0" algn="ctr" defTabSz="908960"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prstClr val="white"/>
                </a:solidFill>
                <a:effectLst/>
                <a:uLnTx/>
                <a:uFillTx/>
                <a:latin typeface="Lato"/>
                <a:ea typeface="+mn-ea"/>
                <a:cs typeface="+mn-cs"/>
              </a:endParaRPr>
            </a:p>
          </p:txBody>
        </p:sp>
        <p:sp>
          <p:nvSpPr>
            <p:cNvPr id="69" name="Arrow: Down 68">
              <a:extLst>
                <a:ext uri="{FF2B5EF4-FFF2-40B4-BE49-F238E27FC236}">
                  <a16:creationId xmlns:a16="http://schemas.microsoft.com/office/drawing/2014/main" id="{2BC49EC0-047E-4696-9ADE-5A6F9C414595}"/>
                </a:ext>
              </a:extLst>
            </p:cNvPr>
            <p:cNvSpPr/>
            <p:nvPr/>
          </p:nvSpPr>
          <p:spPr>
            <a:xfrm rot="1800000" flipV="1">
              <a:off x="5257393" y="1691422"/>
              <a:ext cx="126590" cy="626978"/>
            </a:xfrm>
            <a:prstGeom prst="downArrow">
              <a:avLst>
                <a:gd name="adj1" fmla="val 50000"/>
                <a:gd name="adj2" fmla="val 7641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963" tIns="45719" rIns="90963" bIns="45719" rtlCol="0" anchor="ctr"/>
            <a:lstStyle/>
            <a:p>
              <a:pPr marL="0" marR="0" lvl="0" indent="0" algn="ctr" defTabSz="908960"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prstClr val="white"/>
                </a:solidFill>
                <a:effectLst/>
                <a:uLnTx/>
                <a:uFillTx/>
                <a:latin typeface="Lato"/>
                <a:ea typeface="+mn-ea"/>
                <a:cs typeface="+mn-cs"/>
              </a:endParaRPr>
            </a:p>
          </p:txBody>
        </p:sp>
        <p:sp>
          <p:nvSpPr>
            <p:cNvPr id="70" name="Arrow: Down 69">
              <a:extLst>
                <a:ext uri="{FF2B5EF4-FFF2-40B4-BE49-F238E27FC236}">
                  <a16:creationId xmlns:a16="http://schemas.microsoft.com/office/drawing/2014/main" id="{F59558B7-0313-49BB-A247-799687DBE5E1}"/>
                </a:ext>
              </a:extLst>
            </p:cNvPr>
            <p:cNvSpPr/>
            <p:nvPr/>
          </p:nvSpPr>
          <p:spPr>
            <a:xfrm rot="19800000" flipV="1">
              <a:off x="3778300" y="1691422"/>
              <a:ext cx="126590" cy="626978"/>
            </a:xfrm>
            <a:prstGeom prst="downArrow">
              <a:avLst>
                <a:gd name="adj1" fmla="val 50000"/>
                <a:gd name="adj2" fmla="val 7641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963" tIns="45719" rIns="90963" bIns="45719" rtlCol="0" anchor="ctr"/>
            <a:lstStyle/>
            <a:p>
              <a:pPr marL="0" marR="0" lvl="0" indent="0" algn="ctr" defTabSz="908960"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prstClr val="white"/>
                </a:solidFill>
                <a:effectLst/>
                <a:uLnTx/>
                <a:uFillTx/>
                <a:latin typeface="Lato"/>
                <a:ea typeface="+mn-ea"/>
                <a:cs typeface="+mn-cs"/>
              </a:endParaRPr>
            </a:p>
          </p:txBody>
        </p:sp>
        <p:sp>
          <p:nvSpPr>
            <p:cNvPr id="54" name="Rectangle 53">
              <a:extLst>
                <a:ext uri="{FF2B5EF4-FFF2-40B4-BE49-F238E27FC236}">
                  <a16:creationId xmlns:a16="http://schemas.microsoft.com/office/drawing/2014/main" id="{9CA1FB0C-F04B-4F82-BC62-7F4033CC7284}"/>
                </a:ext>
              </a:extLst>
            </p:cNvPr>
            <p:cNvSpPr/>
            <p:nvPr/>
          </p:nvSpPr>
          <p:spPr>
            <a:xfrm>
              <a:off x="3866495" y="2237509"/>
              <a:ext cx="1431549" cy="11273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0963" tIns="45719" rIns="90963" bIns="45719" rtlCol="0" anchor="ctr"/>
            <a:lstStyle/>
            <a:p>
              <a:pPr marL="0" marR="0" lvl="0" indent="0" algn="ctr" defTabSz="908960"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prstClr val="white"/>
                </a:solidFill>
                <a:effectLst/>
                <a:uLnTx/>
                <a:uFillTx/>
                <a:latin typeface="Lato"/>
                <a:ea typeface="+mn-ea"/>
                <a:cs typeface="+mn-cs"/>
              </a:endParaRPr>
            </a:p>
          </p:txBody>
        </p:sp>
        <p:sp>
          <p:nvSpPr>
            <p:cNvPr id="56" name="Oval 55">
              <a:extLst>
                <a:ext uri="{FF2B5EF4-FFF2-40B4-BE49-F238E27FC236}">
                  <a16:creationId xmlns:a16="http://schemas.microsoft.com/office/drawing/2014/main" id="{08E43471-D0C1-48FD-91F0-0FCE8FF6533A}"/>
                </a:ext>
              </a:extLst>
            </p:cNvPr>
            <p:cNvSpPr/>
            <p:nvPr/>
          </p:nvSpPr>
          <p:spPr>
            <a:xfrm>
              <a:off x="4268920" y="1964947"/>
              <a:ext cx="626696" cy="626696"/>
            </a:xfrm>
            <a:prstGeom prst="ellipse">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0963" tIns="45719" rIns="90963" bIns="45719" rtlCol="0" anchor="ctr"/>
            <a:lstStyle/>
            <a:p>
              <a:pPr marL="0" marR="0" lvl="0" indent="0" algn="ctr" defTabSz="908960"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prstClr val="white"/>
                </a:solidFill>
                <a:effectLst/>
                <a:uLnTx/>
                <a:uFillTx/>
                <a:latin typeface="Lato"/>
                <a:ea typeface="+mn-ea"/>
                <a:cs typeface="+mn-cs"/>
              </a:endParaRPr>
            </a:p>
          </p:txBody>
        </p:sp>
        <p:sp>
          <p:nvSpPr>
            <p:cNvPr id="64" name="TextBox 63">
              <a:extLst>
                <a:ext uri="{FF2B5EF4-FFF2-40B4-BE49-F238E27FC236}">
                  <a16:creationId xmlns:a16="http://schemas.microsoft.com/office/drawing/2014/main" id="{B8C1E2B3-094F-40DE-8F67-8C12C41F39A4}"/>
                </a:ext>
              </a:extLst>
            </p:cNvPr>
            <p:cNvSpPr txBox="1"/>
            <p:nvPr/>
          </p:nvSpPr>
          <p:spPr>
            <a:xfrm>
              <a:off x="3880608" y="2408086"/>
              <a:ext cx="1431551" cy="900245"/>
            </a:xfrm>
            <a:prstGeom prst="rect">
              <a:avLst/>
            </a:prstGeom>
            <a:noFill/>
          </p:spPr>
          <p:txBody>
            <a:bodyPr wrap="square" lIns="90963" tIns="45719" rIns="90963" bIns="45719" rtlCol="0">
              <a:spAutoFit/>
            </a:bodyPr>
            <a:lstStyle/>
            <a:p>
              <a:pPr marL="0" marR="0" lvl="0" indent="0" algn="ctr" defTabSz="90896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Data Subject Rights</a:t>
              </a:r>
              <a:endParaRPr kumimoji="0" lang="en-IE"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pSp>
          <p:nvGrpSpPr>
            <p:cNvPr id="62" name="Group 61">
              <a:extLst>
                <a:ext uri="{FF2B5EF4-FFF2-40B4-BE49-F238E27FC236}">
                  <a16:creationId xmlns:a16="http://schemas.microsoft.com/office/drawing/2014/main" id="{5D4EC3BA-0EEC-4CAE-BB45-5DB4B01CBD89}"/>
                </a:ext>
              </a:extLst>
            </p:cNvPr>
            <p:cNvGrpSpPr/>
            <p:nvPr/>
          </p:nvGrpSpPr>
          <p:grpSpPr>
            <a:xfrm>
              <a:off x="1302746" y="1436879"/>
              <a:ext cx="330391" cy="256188"/>
              <a:chOff x="5114686" y="3736130"/>
              <a:chExt cx="298698" cy="228416"/>
            </a:xfrm>
            <a:solidFill>
              <a:schemeClr val="bg1"/>
            </a:solidFill>
          </p:grpSpPr>
          <p:sp>
            <p:nvSpPr>
              <p:cNvPr id="63" name="Freeform: Shape 65">
                <a:extLst>
                  <a:ext uri="{FF2B5EF4-FFF2-40B4-BE49-F238E27FC236}">
                    <a16:creationId xmlns:a16="http://schemas.microsoft.com/office/drawing/2014/main" id="{0C021D40-E63F-4348-B215-FFFBA8742BAD}"/>
                  </a:ext>
                </a:extLst>
              </p:cNvPr>
              <p:cNvSpPr/>
              <p:nvPr/>
            </p:nvSpPr>
            <p:spPr>
              <a:xfrm>
                <a:off x="5114686" y="3736130"/>
                <a:ext cx="298698" cy="228416"/>
              </a:xfrm>
              <a:custGeom>
                <a:avLst/>
                <a:gdLst/>
                <a:ahLst/>
                <a:cxnLst/>
                <a:rect l="0" t="0" r="0" b="0"/>
                <a:pathLst>
                  <a:path w="298698" h="228416">
                    <a:moveTo>
                      <a:pt x="280190" y="228152"/>
                    </a:moveTo>
                    <a:lnTo>
                      <a:pt x="19913" y="228152"/>
                    </a:lnTo>
                    <a:cubicBezTo>
                      <a:pt x="10132" y="228152"/>
                      <a:pt x="2196" y="220217"/>
                      <a:pt x="2196" y="210436"/>
                    </a:cubicBezTo>
                    <a:lnTo>
                      <a:pt x="2196" y="19884"/>
                    </a:lnTo>
                    <a:cubicBezTo>
                      <a:pt x="2196" y="10132"/>
                      <a:pt x="10132" y="2196"/>
                      <a:pt x="19913" y="2196"/>
                    </a:cubicBezTo>
                    <a:lnTo>
                      <a:pt x="280190" y="2196"/>
                    </a:lnTo>
                    <a:cubicBezTo>
                      <a:pt x="289971" y="2196"/>
                      <a:pt x="297907" y="10132"/>
                      <a:pt x="297907" y="19884"/>
                    </a:cubicBezTo>
                    <a:lnTo>
                      <a:pt x="297907" y="210436"/>
                    </a:lnTo>
                    <a:cubicBezTo>
                      <a:pt x="297907" y="220217"/>
                      <a:pt x="289971" y="228152"/>
                      <a:pt x="280190" y="228152"/>
                    </a:cubicBezTo>
                    <a:close/>
                    <a:moveTo>
                      <a:pt x="19913" y="16838"/>
                    </a:moveTo>
                    <a:cubicBezTo>
                      <a:pt x="18244" y="16838"/>
                      <a:pt x="16838" y="18244"/>
                      <a:pt x="16838" y="19884"/>
                    </a:cubicBezTo>
                    <a:lnTo>
                      <a:pt x="16838" y="210436"/>
                    </a:lnTo>
                    <a:cubicBezTo>
                      <a:pt x="16838" y="212105"/>
                      <a:pt x="18244" y="213510"/>
                      <a:pt x="19913" y="213510"/>
                    </a:cubicBezTo>
                    <a:lnTo>
                      <a:pt x="280190" y="213510"/>
                    </a:lnTo>
                    <a:cubicBezTo>
                      <a:pt x="281860" y="213510"/>
                      <a:pt x="283265" y="212105"/>
                      <a:pt x="283265" y="210436"/>
                    </a:cubicBezTo>
                    <a:lnTo>
                      <a:pt x="283265" y="19884"/>
                    </a:lnTo>
                    <a:cubicBezTo>
                      <a:pt x="283265" y="18244"/>
                      <a:pt x="281860" y="16838"/>
                      <a:pt x="280190" y="16838"/>
                    </a:cubicBezTo>
                    <a:lnTo>
                      <a:pt x="19913" y="16838"/>
                    </a:ln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dirty="0">
                  <a:ln>
                    <a:noFill/>
                  </a:ln>
                  <a:solidFill>
                    <a:srgbClr val="262626"/>
                  </a:solidFill>
                  <a:effectLst/>
                  <a:uLnTx/>
                  <a:uFillTx/>
                  <a:latin typeface="Lato"/>
                  <a:ea typeface="+mn-ea"/>
                  <a:cs typeface="+mn-cs"/>
                </a:endParaRPr>
              </a:p>
            </p:txBody>
          </p:sp>
          <p:sp>
            <p:nvSpPr>
              <p:cNvPr id="76" name="Freeform: Shape 66">
                <a:extLst>
                  <a:ext uri="{FF2B5EF4-FFF2-40B4-BE49-F238E27FC236}">
                    <a16:creationId xmlns:a16="http://schemas.microsoft.com/office/drawing/2014/main" id="{8F4C9FAC-83E1-461A-AC8F-775B11E16B15}"/>
                  </a:ext>
                </a:extLst>
              </p:cNvPr>
              <p:cNvSpPr/>
              <p:nvPr/>
            </p:nvSpPr>
            <p:spPr>
              <a:xfrm>
                <a:off x="5114686" y="3788959"/>
                <a:ext cx="298698" cy="17570"/>
              </a:xfrm>
              <a:custGeom>
                <a:avLst/>
                <a:gdLst/>
                <a:ahLst/>
                <a:cxnLst/>
                <a:rect l="0" t="0" r="0" b="0"/>
                <a:pathLst>
                  <a:path w="298698" h="17570">
                    <a:moveTo>
                      <a:pt x="290586" y="16838"/>
                    </a:moveTo>
                    <a:lnTo>
                      <a:pt x="9517" y="16838"/>
                    </a:lnTo>
                    <a:cubicBezTo>
                      <a:pt x="5476" y="16838"/>
                      <a:pt x="2196" y="13558"/>
                      <a:pt x="2196" y="9517"/>
                    </a:cubicBezTo>
                    <a:cubicBezTo>
                      <a:pt x="2196" y="5476"/>
                      <a:pt x="5476" y="2196"/>
                      <a:pt x="9517" y="2196"/>
                    </a:cubicBezTo>
                    <a:lnTo>
                      <a:pt x="290586" y="2196"/>
                    </a:lnTo>
                    <a:cubicBezTo>
                      <a:pt x="294628" y="2196"/>
                      <a:pt x="297907" y="5476"/>
                      <a:pt x="297907" y="9517"/>
                    </a:cubicBezTo>
                    <a:cubicBezTo>
                      <a:pt x="297907" y="13558"/>
                      <a:pt x="294628" y="16838"/>
                      <a:pt x="290586" y="16838"/>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dirty="0">
                  <a:ln>
                    <a:noFill/>
                  </a:ln>
                  <a:solidFill>
                    <a:srgbClr val="262626"/>
                  </a:solidFill>
                  <a:effectLst/>
                  <a:uLnTx/>
                  <a:uFillTx/>
                  <a:latin typeface="Lato"/>
                  <a:ea typeface="+mn-ea"/>
                  <a:cs typeface="+mn-cs"/>
                </a:endParaRPr>
              </a:p>
            </p:txBody>
          </p:sp>
          <p:sp>
            <p:nvSpPr>
              <p:cNvPr id="77" name="Freeform: Shape 67">
                <a:extLst>
                  <a:ext uri="{FF2B5EF4-FFF2-40B4-BE49-F238E27FC236}">
                    <a16:creationId xmlns:a16="http://schemas.microsoft.com/office/drawing/2014/main" id="{811A9A9F-E410-4131-9070-F3D2E0C057A0}"/>
                  </a:ext>
                </a:extLst>
              </p:cNvPr>
              <p:cNvSpPr/>
              <p:nvPr/>
            </p:nvSpPr>
            <p:spPr>
              <a:xfrm>
                <a:off x="5151380" y="3764214"/>
                <a:ext cx="14642" cy="14642"/>
              </a:xfrm>
              <a:custGeom>
                <a:avLst/>
                <a:gdLst/>
                <a:ahLst/>
                <a:cxnLst/>
                <a:rect l="0" t="0" r="0" b="0"/>
                <a:pathLst>
                  <a:path w="14642" h="14642">
                    <a:moveTo>
                      <a:pt x="13705" y="7965"/>
                    </a:moveTo>
                    <a:cubicBezTo>
                      <a:pt x="13705" y="11157"/>
                      <a:pt x="11128" y="13705"/>
                      <a:pt x="7965" y="13705"/>
                    </a:cubicBezTo>
                    <a:cubicBezTo>
                      <a:pt x="4773" y="13705"/>
                      <a:pt x="2196" y="11157"/>
                      <a:pt x="2196" y="7965"/>
                    </a:cubicBezTo>
                    <a:cubicBezTo>
                      <a:pt x="2196" y="4773"/>
                      <a:pt x="4773" y="2196"/>
                      <a:pt x="7965" y="2196"/>
                    </a:cubicBezTo>
                    <a:cubicBezTo>
                      <a:pt x="11128" y="2196"/>
                      <a:pt x="13705" y="4773"/>
                      <a:pt x="13705" y="7965"/>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dirty="0">
                  <a:ln>
                    <a:noFill/>
                  </a:ln>
                  <a:solidFill>
                    <a:srgbClr val="262626"/>
                  </a:solidFill>
                  <a:effectLst/>
                  <a:uLnTx/>
                  <a:uFillTx/>
                  <a:latin typeface="Lato"/>
                  <a:ea typeface="+mn-ea"/>
                  <a:cs typeface="+mn-cs"/>
                </a:endParaRPr>
              </a:p>
            </p:txBody>
          </p:sp>
          <p:sp>
            <p:nvSpPr>
              <p:cNvPr id="78" name="Freeform: Shape 68">
                <a:extLst>
                  <a:ext uri="{FF2B5EF4-FFF2-40B4-BE49-F238E27FC236}">
                    <a16:creationId xmlns:a16="http://schemas.microsoft.com/office/drawing/2014/main" id="{6BBB1556-7F58-4B09-AB0D-558DAB35EE6E}"/>
                  </a:ext>
                </a:extLst>
              </p:cNvPr>
              <p:cNvSpPr/>
              <p:nvPr/>
            </p:nvSpPr>
            <p:spPr>
              <a:xfrm>
                <a:off x="5175070" y="3764214"/>
                <a:ext cx="14642" cy="14642"/>
              </a:xfrm>
              <a:custGeom>
                <a:avLst/>
                <a:gdLst/>
                <a:ahLst/>
                <a:cxnLst/>
                <a:rect l="0" t="0" r="0" b="0"/>
                <a:pathLst>
                  <a:path w="14642" h="14642">
                    <a:moveTo>
                      <a:pt x="13705" y="7965"/>
                    </a:moveTo>
                    <a:cubicBezTo>
                      <a:pt x="13705" y="11157"/>
                      <a:pt x="11128" y="13705"/>
                      <a:pt x="7936" y="13705"/>
                    </a:cubicBezTo>
                    <a:cubicBezTo>
                      <a:pt x="4773" y="13705"/>
                      <a:pt x="2196" y="11157"/>
                      <a:pt x="2196" y="7965"/>
                    </a:cubicBezTo>
                    <a:cubicBezTo>
                      <a:pt x="2196" y="4773"/>
                      <a:pt x="4773" y="2196"/>
                      <a:pt x="7936" y="2196"/>
                    </a:cubicBezTo>
                    <a:cubicBezTo>
                      <a:pt x="11128" y="2196"/>
                      <a:pt x="13705" y="4773"/>
                      <a:pt x="13705" y="7965"/>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dirty="0">
                  <a:ln>
                    <a:noFill/>
                  </a:ln>
                  <a:solidFill>
                    <a:srgbClr val="262626"/>
                  </a:solidFill>
                  <a:effectLst/>
                  <a:uLnTx/>
                  <a:uFillTx/>
                  <a:latin typeface="Lato"/>
                  <a:ea typeface="+mn-ea"/>
                  <a:cs typeface="+mn-cs"/>
                </a:endParaRPr>
              </a:p>
            </p:txBody>
          </p:sp>
          <p:sp>
            <p:nvSpPr>
              <p:cNvPr id="79" name="Freeform: Shape 69">
                <a:extLst>
                  <a:ext uri="{FF2B5EF4-FFF2-40B4-BE49-F238E27FC236}">
                    <a16:creationId xmlns:a16="http://schemas.microsoft.com/office/drawing/2014/main" id="{468F129B-4A23-4E0D-9709-0822A73DAB4F}"/>
                  </a:ext>
                </a:extLst>
              </p:cNvPr>
              <p:cNvSpPr/>
              <p:nvPr/>
            </p:nvSpPr>
            <p:spPr>
              <a:xfrm>
                <a:off x="5164469" y="3849987"/>
                <a:ext cx="199132" cy="105423"/>
              </a:xfrm>
              <a:custGeom>
                <a:avLst/>
                <a:gdLst/>
                <a:ahLst/>
                <a:cxnLst/>
                <a:rect l="0" t="0" r="0" b="0"/>
                <a:pathLst>
                  <a:path w="199132" h="105422">
                    <a:moveTo>
                      <a:pt x="198341" y="106126"/>
                    </a:moveTo>
                    <a:lnTo>
                      <a:pt x="183699" y="106126"/>
                    </a:lnTo>
                    <a:lnTo>
                      <a:pt x="183699" y="92889"/>
                    </a:lnTo>
                    <a:lnTo>
                      <a:pt x="162439" y="92889"/>
                    </a:lnTo>
                    <a:cubicBezTo>
                      <a:pt x="159042" y="92889"/>
                      <a:pt x="156085" y="90546"/>
                      <a:pt x="155294" y="87237"/>
                    </a:cubicBezTo>
                    <a:cubicBezTo>
                      <a:pt x="154005" y="81761"/>
                      <a:pt x="151926" y="76548"/>
                      <a:pt x="149086" y="71717"/>
                    </a:cubicBezTo>
                    <a:cubicBezTo>
                      <a:pt x="147416" y="68847"/>
                      <a:pt x="147885" y="65215"/>
                      <a:pt x="150228" y="62844"/>
                    </a:cubicBezTo>
                    <a:lnTo>
                      <a:pt x="166597" y="46503"/>
                    </a:lnTo>
                    <a:lnTo>
                      <a:pt x="156143" y="36048"/>
                    </a:lnTo>
                    <a:lnTo>
                      <a:pt x="140300" y="51921"/>
                    </a:lnTo>
                    <a:cubicBezTo>
                      <a:pt x="137840" y="54380"/>
                      <a:pt x="134034" y="54761"/>
                      <a:pt x="131134" y="52887"/>
                    </a:cubicBezTo>
                    <a:cubicBezTo>
                      <a:pt x="125629" y="49285"/>
                      <a:pt x="119626" y="46708"/>
                      <a:pt x="113300" y="45244"/>
                    </a:cubicBezTo>
                    <a:cubicBezTo>
                      <a:pt x="109991" y="44453"/>
                      <a:pt x="107648" y="41525"/>
                      <a:pt x="107648" y="38127"/>
                    </a:cubicBezTo>
                    <a:lnTo>
                      <a:pt x="107648" y="16838"/>
                    </a:lnTo>
                    <a:lnTo>
                      <a:pt x="92889" y="16838"/>
                    </a:lnTo>
                    <a:lnTo>
                      <a:pt x="92889" y="38127"/>
                    </a:lnTo>
                    <a:cubicBezTo>
                      <a:pt x="92889" y="41495"/>
                      <a:pt x="90547" y="44453"/>
                      <a:pt x="87238" y="45244"/>
                    </a:cubicBezTo>
                    <a:cubicBezTo>
                      <a:pt x="81790" y="46532"/>
                      <a:pt x="76578" y="48611"/>
                      <a:pt x="71746" y="51452"/>
                    </a:cubicBezTo>
                    <a:cubicBezTo>
                      <a:pt x="68847" y="53150"/>
                      <a:pt x="65216" y="52682"/>
                      <a:pt x="62844" y="50310"/>
                    </a:cubicBezTo>
                    <a:lnTo>
                      <a:pt x="48612" y="36078"/>
                    </a:lnTo>
                    <a:lnTo>
                      <a:pt x="38187" y="46503"/>
                    </a:lnTo>
                    <a:lnTo>
                      <a:pt x="51921" y="60266"/>
                    </a:lnTo>
                    <a:cubicBezTo>
                      <a:pt x="54351" y="62697"/>
                      <a:pt x="54761" y="66533"/>
                      <a:pt x="52858" y="69433"/>
                    </a:cubicBezTo>
                    <a:cubicBezTo>
                      <a:pt x="49314" y="74879"/>
                      <a:pt x="46737" y="80882"/>
                      <a:pt x="45244" y="87237"/>
                    </a:cubicBezTo>
                    <a:cubicBezTo>
                      <a:pt x="44453" y="90546"/>
                      <a:pt x="41525" y="92889"/>
                      <a:pt x="38128" y="92889"/>
                    </a:cubicBezTo>
                    <a:lnTo>
                      <a:pt x="16838" y="92889"/>
                    </a:lnTo>
                    <a:lnTo>
                      <a:pt x="16838" y="106126"/>
                    </a:lnTo>
                    <a:lnTo>
                      <a:pt x="2196" y="106126"/>
                    </a:lnTo>
                    <a:lnTo>
                      <a:pt x="2196" y="85568"/>
                    </a:lnTo>
                    <a:cubicBezTo>
                      <a:pt x="2196" y="81527"/>
                      <a:pt x="5476" y="78247"/>
                      <a:pt x="9517" y="78247"/>
                    </a:cubicBezTo>
                    <a:lnTo>
                      <a:pt x="32564" y="78247"/>
                    </a:lnTo>
                    <a:cubicBezTo>
                      <a:pt x="33882" y="74206"/>
                      <a:pt x="35551" y="70311"/>
                      <a:pt x="37542" y="66592"/>
                    </a:cubicBezTo>
                    <a:lnTo>
                      <a:pt x="22637" y="51686"/>
                    </a:lnTo>
                    <a:cubicBezTo>
                      <a:pt x="21260" y="50310"/>
                      <a:pt x="20499" y="48435"/>
                      <a:pt x="20499" y="46503"/>
                    </a:cubicBezTo>
                    <a:cubicBezTo>
                      <a:pt x="20499" y="44570"/>
                      <a:pt x="21260" y="42696"/>
                      <a:pt x="22637" y="41320"/>
                    </a:cubicBezTo>
                    <a:lnTo>
                      <a:pt x="43428" y="20528"/>
                    </a:lnTo>
                    <a:cubicBezTo>
                      <a:pt x="46298" y="17687"/>
                      <a:pt x="50925" y="17687"/>
                      <a:pt x="53795" y="20528"/>
                    </a:cubicBezTo>
                    <a:lnTo>
                      <a:pt x="69374" y="36136"/>
                    </a:lnTo>
                    <a:cubicBezTo>
                      <a:pt x="72244" y="34731"/>
                      <a:pt x="75201" y="33559"/>
                      <a:pt x="78247" y="32564"/>
                    </a:cubicBezTo>
                    <a:lnTo>
                      <a:pt x="78247" y="9517"/>
                    </a:lnTo>
                    <a:cubicBezTo>
                      <a:pt x="78247" y="5476"/>
                      <a:pt x="81527" y="2196"/>
                      <a:pt x="85568" y="2196"/>
                    </a:cubicBezTo>
                    <a:lnTo>
                      <a:pt x="114970" y="2196"/>
                    </a:lnTo>
                    <a:cubicBezTo>
                      <a:pt x="119011" y="2196"/>
                      <a:pt x="122291" y="5476"/>
                      <a:pt x="122291" y="9517"/>
                    </a:cubicBezTo>
                    <a:lnTo>
                      <a:pt x="122291" y="32564"/>
                    </a:lnTo>
                    <a:cubicBezTo>
                      <a:pt x="126302" y="33852"/>
                      <a:pt x="130197" y="35521"/>
                      <a:pt x="133946" y="37542"/>
                    </a:cubicBezTo>
                    <a:lnTo>
                      <a:pt x="150960" y="20528"/>
                    </a:lnTo>
                    <a:cubicBezTo>
                      <a:pt x="152336" y="19151"/>
                      <a:pt x="154210" y="18390"/>
                      <a:pt x="156143" y="18390"/>
                    </a:cubicBezTo>
                    <a:lnTo>
                      <a:pt x="156143" y="18390"/>
                    </a:lnTo>
                    <a:cubicBezTo>
                      <a:pt x="158076" y="18390"/>
                      <a:pt x="159950" y="19151"/>
                      <a:pt x="161326" y="20528"/>
                    </a:cubicBezTo>
                    <a:lnTo>
                      <a:pt x="182118" y="41320"/>
                    </a:lnTo>
                    <a:cubicBezTo>
                      <a:pt x="184988" y="44189"/>
                      <a:pt x="184988" y="48816"/>
                      <a:pt x="182118" y="51686"/>
                    </a:cubicBezTo>
                    <a:lnTo>
                      <a:pt x="164430" y="69374"/>
                    </a:lnTo>
                    <a:cubicBezTo>
                      <a:pt x="165807" y="72244"/>
                      <a:pt x="166978" y="75201"/>
                      <a:pt x="167974" y="78247"/>
                    </a:cubicBezTo>
                    <a:lnTo>
                      <a:pt x="191020" y="78247"/>
                    </a:lnTo>
                    <a:cubicBezTo>
                      <a:pt x="195062" y="78247"/>
                      <a:pt x="198341" y="81527"/>
                      <a:pt x="198341" y="85568"/>
                    </a:cubicBezTo>
                    <a:lnTo>
                      <a:pt x="198341" y="106126"/>
                    </a:ln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dirty="0">
                  <a:ln>
                    <a:noFill/>
                  </a:ln>
                  <a:solidFill>
                    <a:srgbClr val="262626"/>
                  </a:solidFill>
                  <a:effectLst/>
                  <a:uLnTx/>
                  <a:uFillTx/>
                  <a:latin typeface="Lato"/>
                  <a:ea typeface="+mn-ea"/>
                  <a:cs typeface="+mn-cs"/>
                </a:endParaRPr>
              </a:p>
            </p:txBody>
          </p:sp>
          <p:sp>
            <p:nvSpPr>
              <p:cNvPr id="80" name="Freeform: Shape 70">
                <a:extLst>
                  <a:ext uri="{FF2B5EF4-FFF2-40B4-BE49-F238E27FC236}">
                    <a16:creationId xmlns:a16="http://schemas.microsoft.com/office/drawing/2014/main" id="{416410B8-4C8E-46EA-A96C-CE604229C073}"/>
                  </a:ext>
                </a:extLst>
              </p:cNvPr>
              <p:cNvSpPr/>
              <p:nvPr/>
            </p:nvSpPr>
            <p:spPr>
              <a:xfrm>
                <a:off x="5231149" y="3916666"/>
                <a:ext cx="64425" cy="35141"/>
              </a:xfrm>
              <a:custGeom>
                <a:avLst/>
                <a:gdLst/>
                <a:ahLst/>
                <a:cxnLst/>
                <a:rect l="0" t="0" r="0" b="0"/>
                <a:pathLst>
                  <a:path w="64425" h="35140">
                    <a:moveTo>
                      <a:pt x="64981" y="33590"/>
                    </a:moveTo>
                    <a:lnTo>
                      <a:pt x="50339" y="33590"/>
                    </a:lnTo>
                    <a:cubicBezTo>
                      <a:pt x="50339" y="24335"/>
                      <a:pt x="42843" y="16838"/>
                      <a:pt x="33589" y="16838"/>
                    </a:cubicBezTo>
                    <a:cubicBezTo>
                      <a:pt x="24335" y="16838"/>
                      <a:pt x="16838" y="24335"/>
                      <a:pt x="16838" y="33590"/>
                    </a:cubicBezTo>
                    <a:lnTo>
                      <a:pt x="2196" y="33590"/>
                    </a:lnTo>
                    <a:cubicBezTo>
                      <a:pt x="2196" y="16282"/>
                      <a:pt x="16282" y="2196"/>
                      <a:pt x="33589" y="2196"/>
                    </a:cubicBezTo>
                    <a:cubicBezTo>
                      <a:pt x="50896" y="2196"/>
                      <a:pt x="64981" y="16282"/>
                      <a:pt x="64981" y="33590"/>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dirty="0">
                  <a:ln>
                    <a:noFill/>
                  </a:ln>
                  <a:solidFill>
                    <a:srgbClr val="262626"/>
                  </a:solidFill>
                  <a:effectLst/>
                  <a:uLnTx/>
                  <a:uFillTx/>
                  <a:latin typeface="Lato"/>
                  <a:ea typeface="+mn-ea"/>
                  <a:cs typeface="+mn-cs"/>
                </a:endParaRPr>
              </a:p>
            </p:txBody>
          </p:sp>
        </p:grpSp>
        <p:grpSp>
          <p:nvGrpSpPr>
            <p:cNvPr id="81" name="Group 80">
              <a:extLst>
                <a:ext uri="{FF2B5EF4-FFF2-40B4-BE49-F238E27FC236}">
                  <a16:creationId xmlns:a16="http://schemas.microsoft.com/office/drawing/2014/main" id="{49A75139-DD09-4C0C-8CC5-2D78E5F5EB0B}"/>
                </a:ext>
              </a:extLst>
            </p:cNvPr>
            <p:cNvGrpSpPr/>
            <p:nvPr/>
          </p:nvGrpSpPr>
          <p:grpSpPr>
            <a:xfrm>
              <a:off x="3353968" y="4067321"/>
              <a:ext cx="276068" cy="383520"/>
              <a:chOff x="7984591" y="-251414"/>
              <a:chExt cx="215187" cy="270977"/>
            </a:xfrm>
            <a:solidFill>
              <a:schemeClr val="bg1"/>
            </a:solidFill>
          </p:grpSpPr>
          <p:sp>
            <p:nvSpPr>
              <p:cNvPr id="82" name="Freeform: Shape 341">
                <a:extLst>
                  <a:ext uri="{FF2B5EF4-FFF2-40B4-BE49-F238E27FC236}">
                    <a16:creationId xmlns:a16="http://schemas.microsoft.com/office/drawing/2014/main" id="{2EF4CE47-22C0-422E-99AD-66562891E583}"/>
                  </a:ext>
                </a:extLst>
              </p:cNvPr>
              <p:cNvSpPr/>
              <p:nvPr/>
            </p:nvSpPr>
            <p:spPr>
              <a:xfrm>
                <a:off x="7984591" y="-251414"/>
                <a:ext cx="215187" cy="270977"/>
              </a:xfrm>
              <a:custGeom>
                <a:avLst/>
                <a:gdLst>
                  <a:gd name="connsiteX0" fmla="*/ 101297 w 215187"/>
                  <a:gd name="connsiteY0" fmla="*/ 270525 h 270976"/>
                  <a:gd name="connsiteX1" fmla="*/ 8634 w 215187"/>
                  <a:gd name="connsiteY1" fmla="*/ 270525 h 270976"/>
                  <a:gd name="connsiteX2" fmla="*/ 1992 w 215187"/>
                  <a:gd name="connsiteY2" fmla="*/ 263884 h 270976"/>
                  <a:gd name="connsiteX3" fmla="*/ 1992 w 215187"/>
                  <a:gd name="connsiteY3" fmla="*/ 95241 h 270976"/>
                  <a:gd name="connsiteX4" fmla="*/ 95241 w 215187"/>
                  <a:gd name="connsiteY4" fmla="*/ 1992 h 270976"/>
                  <a:gd name="connsiteX5" fmla="*/ 188515 w 215187"/>
                  <a:gd name="connsiteY5" fmla="*/ 93727 h 270976"/>
                  <a:gd name="connsiteX6" fmla="*/ 212664 w 215187"/>
                  <a:gd name="connsiteY6" fmla="*/ 144362 h 270976"/>
                  <a:gd name="connsiteX7" fmla="*/ 212265 w 215187"/>
                  <a:gd name="connsiteY7" fmla="*/ 150738 h 270976"/>
                  <a:gd name="connsiteX8" fmla="*/ 206660 w 215187"/>
                  <a:gd name="connsiteY8" fmla="*/ 153846 h 270976"/>
                  <a:gd name="connsiteX9" fmla="*/ 188302 w 215187"/>
                  <a:gd name="connsiteY9" fmla="*/ 153846 h 270976"/>
                  <a:gd name="connsiteX10" fmla="*/ 188302 w 215187"/>
                  <a:gd name="connsiteY10" fmla="*/ 184955 h 270976"/>
                  <a:gd name="connsiteX11" fmla="*/ 181660 w 215187"/>
                  <a:gd name="connsiteY11" fmla="*/ 191597 h 270976"/>
                  <a:gd name="connsiteX12" fmla="*/ 171990 w 215187"/>
                  <a:gd name="connsiteY12" fmla="*/ 191597 h 270976"/>
                  <a:gd name="connsiteX13" fmla="*/ 171990 w 215187"/>
                  <a:gd name="connsiteY13" fmla="*/ 227674 h 270976"/>
                  <a:gd name="connsiteX14" fmla="*/ 170051 w 215187"/>
                  <a:gd name="connsiteY14" fmla="*/ 232376 h 270976"/>
                  <a:gd name="connsiteX15" fmla="*/ 165349 w 215187"/>
                  <a:gd name="connsiteY15" fmla="*/ 234316 h 270976"/>
                  <a:gd name="connsiteX16" fmla="*/ 165349 w 215187"/>
                  <a:gd name="connsiteY16" fmla="*/ 234316 h 270976"/>
                  <a:gd name="connsiteX17" fmla="*/ 118406 w 215187"/>
                  <a:gd name="connsiteY17" fmla="*/ 234290 h 270976"/>
                  <a:gd name="connsiteX18" fmla="*/ 107939 w 215187"/>
                  <a:gd name="connsiteY18" fmla="*/ 234290 h 270976"/>
                  <a:gd name="connsiteX19" fmla="*/ 107939 w 215187"/>
                  <a:gd name="connsiteY19" fmla="*/ 263884 h 270976"/>
                  <a:gd name="connsiteX20" fmla="*/ 101297 w 215187"/>
                  <a:gd name="connsiteY20" fmla="*/ 270525 h 270976"/>
                  <a:gd name="connsiteX21" fmla="*/ 15276 w 215187"/>
                  <a:gd name="connsiteY21" fmla="*/ 257242 h 270976"/>
                  <a:gd name="connsiteX22" fmla="*/ 94656 w 215187"/>
                  <a:gd name="connsiteY22" fmla="*/ 257242 h 270976"/>
                  <a:gd name="connsiteX23" fmla="*/ 94656 w 215187"/>
                  <a:gd name="connsiteY23" fmla="*/ 227674 h 270976"/>
                  <a:gd name="connsiteX24" fmla="*/ 100846 w 215187"/>
                  <a:gd name="connsiteY24" fmla="*/ 221032 h 270976"/>
                  <a:gd name="connsiteX25" fmla="*/ 118406 w 215187"/>
                  <a:gd name="connsiteY25" fmla="*/ 221006 h 270976"/>
                  <a:gd name="connsiteX26" fmla="*/ 158707 w 215187"/>
                  <a:gd name="connsiteY26" fmla="*/ 221032 h 270976"/>
                  <a:gd name="connsiteX27" fmla="*/ 158707 w 215187"/>
                  <a:gd name="connsiteY27" fmla="*/ 184955 h 270976"/>
                  <a:gd name="connsiteX28" fmla="*/ 165349 w 215187"/>
                  <a:gd name="connsiteY28" fmla="*/ 178314 h 270976"/>
                  <a:gd name="connsiteX29" fmla="*/ 175019 w 215187"/>
                  <a:gd name="connsiteY29" fmla="*/ 178314 h 270976"/>
                  <a:gd name="connsiteX30" fmla="*/ 175019 w 215187"/>
                  <a:gd name="connsiteY30" fmla="*/ 147204 h 270976"/>
                  <a:gd name="connsiteX31" fmla="*/ 181660 w 215187"/>
                  <a:gd name="connsiteY31" fmla="*/ 140563 h 270976"/>
                  <a:gd name="connsiteX32" fmla="*/ 196139 w 215187"/>
                  <a:gd name="connsiteY32" fmla="*/ 140563 h 270976"/>
                  <a:gd name="connsiteX33" fmla="*/ 175869 w 215187"/>
                  <a:gd name="connsiteY33" fmla="*/ 98110 h 270976"/>
                  <a:gd name="connsiteX34" fmla="*/ 175231 w 215187"/>
                  <a:gd name="connsiteY34" fmla="*/ 95268 h 270976"/>
                  <a:gd name="connsiteX35" fmla="*/ 95241 w 215187"/>
                  <a:gd name="connsiteY35" fmla="*/ 15276 h 270976"/>
                  <a:gd name="connsiteX36" fmla="*/ 15276 w 215187"/>
                  <a:gd name="connsiteY36" fmla="*/ 95268 h 270976"/>
                  <a:gd name="connsiteX37" fmla="*/ 15276 w 215187"/>
                  <a:gd name="connsiteY37" fmla="*/ 257242 h 27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5187" h="270976">
                    <a:moveTo>
                      <a:pt x="101297" y="270525"/>
                    </a:moveTo>
                    <a:lnTo>
                      <a:pt x="8634" y="270525"/>
                    </a:lnTo>
                    <a:cubicBezTo>
                      <a:pt x="4968" y="270525"/>
                      <a:pt x="1992" y="267551"/>
                      <a:pt x="1992" y="263884"/>
                    </a:cubicBezTo>
                    <a:lnTo>
                      <a:pt x="1992" y="95241"/>
                    </a:lnTo>
                    <a:cubicBezTo>
                      <a:pt x="1992" y="43834"/>
                      <a:pt x="43834" y="1992"/>
                      <a:pt x="95241" y="1992"/>
                    </a:cubicBezTo>
                    <a:cubicBezTo>
                      <a:pt x="146168" y="1992"/>
                      <a:pt x="187691" y="43012"/>
                      <a:pt x="188515" y="93727"/>
                    </a:cubicBezTo>
                    <a:lnTo>
                      <a:pt x="212664" y="144362"/>
                    </a:lnTo>
                    <a:cubicBezTo>
                      <a:pt x="213646" y="146408"/>
                      <a:pt x="213487" y="148825"/>
                      <a:pt x="212265" y="150738"/>
                    </a:cubicBezTo>
                    <a:cubicBezTo>
                      <a:pt x="211069" y="152677"/>
                      <a:pt x="208944" y="153846"/>
                      <a:pt x="206660" y="153846"/>
                    </a:cubicBezTo>
                    <a:lnTo>
                      <a:pt x="188302" y="153846"/>
                    </a:lnTo>
                    <a:lnTo>
                      <a:pt x="188302" y="184955"/>
                    </a:lnTo>
                    <a:cubicBezTo>
                      <a:pt x="188302" y="188648"/>
                      <a:pt x="185327" y="191597"/>
                      <a:pt x="181660" y="191597"/>
                    </a:cubicBezTo>
                    <a:lnTo>
                      <a:pt x="171990" y="191597"/>
                    </a:lnTo>
                    <a:lnTo>
                      <a:pt x="171990" y="227674"/>
                    </a:lnTo>
                    <a:cubicBezTo>
                      <a:pt x="171990" y="229428"/>
                      <a:pt x="171300" y="231127"/>
                      <a:pt x="170051" y="232376"/>
                    </a:cubicBezTo>
                    <a:cubicBezTo>
                      <a:pt x="168803" y="233625"/>
                      <a:pt x="167129" y="234316"/>
                      <a:pt x="165349" y="234316"/>
                    </a:cubicBezTo>
                    <a:cubicBezTo>
                      <a:pt x="165349" y="234316"/>
                      <a:pt x="165349" y="234316"/>
                      <a:pt x="165349" y="234316"/>
                    </a:cubicBezTo>
                    <a:cubicBezTo>
                      <a:pt x="165349" y="234316"/>
                      <a:pt x="137374" y="234290"/>
                      <a:pt x="118406" y="234290"/>
                    </a:cubicBezTo>
                    <a:cubicBezTo>
                      <a:pt x="113757" y="234290"/>
                      <a:pt x="110383" y="234290"/>
                      <a:pt x="107939" y="234290"/>
                    </a:cubicBezTo>
                    <a:lnTo>
                      <a:pt x="107939" y="263884"/>
                    </a:lnTo>
                    <a:cubicBezTo>
                      <a:pt x="107939" y="267551"/>
                      <a:pt x="104937" y="270525"/>
                      <a:pt x="101297" y="270525"/>
                    </a:cubicBezTo>
                    <a:close/>
                    <a:moveTo>
                      <a:pt x="15276" y="257242"/>
                    </a:moveTo>
                    <a:lnTo>
                      <a:pt x="94656" y="257242"/>
                    </a:lnTo>
                    <a:lnTo>
                      <a:pt x="94656" y="227674"/>
                    </a:lnTo>
                    <a:cubicBezTo>
                      <a:pt x="94656" y="224194"/>
                      <a:pt x="97339" y="221271"/>
                      <a:pt x="100846" y="221032"/>
                    </a:cubicBezTo>
                    <a:cubicBezTo>
                      <a:pt x="101218" y="221032"/>
                      <a:pt x="101563" y="221006"/>
                      <a:pt x="118406" y="221006"/>
                    </a:cubicBezTo>
                    <a:cubicBezTo>
                      <a:pt x="131636" y="221006"/>
                      <a:pt x="149276" y="221006"/>
                      <a:pt x="158707" y="221032"/>
                    </a:cubicBezTo>
                    <a:lnTo>
                      <a:pt x="158707" y="184955"/>
                    </a:lnTo>
                    <a:cubicBezTo>
                      <a:pt x="158707" y="181289"/>
                      <a:pt x="161682" y="178314"/>
                      <a:pt x="165349" y="178314"/>
                    </a:cubicBezTo>
                    <a:lnTo>
                      <a:pt x="175019" y="178314"/>
                    </a:lnTo>
                    <a:lnTo>
                      <a:pt x="175019" y="147204"/>
                    </a:lnTo>
                    <a:cubicBezTo>
                      <a:pt x="175019" y="143539"/>
                      <a:pt x="177994" y="140563"/>
                      <a:pt x="181660" y="140563"/>
                    </a:cubicBezTo>
                    <a:lnTo>
                      <a:pt x="196139" y="140563"/>
                    </a:lnTo>
                    <a:lnTo>
                      <a:pt x="175869" y="98110"/>
                    </a:lnTo>
                    <a:cubicBezTo>
                      <a:pt x="175444" y="97207"/>
                      <a:pt x="175231" y="96251"/>
                      <a:pt x="175231" y="95268"/>
                    </a:cubicBezTo>
                    <a:cubicBezTo>
                      <a:pt x="175231" y="51140"/>
                      <a:pt x="139367" y="15276"/>
                      <a:pt x="95241" y="15276"/>
                    </a:cubicBezTo>
                    <a:cubicBezTo>
                      <a:pt x="51140" y="15276"/>
                      <a:pt x="15276" y="51167"/>
                      <a:pt x="15276" y="95268"/>
                    </a:cubicBezTo>
                    <a:lnTo>
                      <a:pt x="15276" y="257242"/>
                    </a:lnTo>
                    <a:close/>
                  </a:path>
                </a:pathLst>
              </a:custGeom>
              <a:grpFill/>
              <a:ln w="9525" cap="flat">
                <a:noFill/>
                <a:prstDash val="solid"/>
                <a:miter/>
              </a:ln>
            </p:spPr>
            <p:txBody>
              <a:bodyPr rtlCol="0" anchor="ct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dirty="0">
                  <a:ln>
                    <a:noFill/>
                  </a:ln>
                  <a:solidFill>
                    <a:srgbClr val="262626"/>
                  </a:solidFill>
                  <a:effectLst/>
                  <a:uLnTx/>
                  <a:uFillTx/>
                  <a:latin typeface="Lato"/>
                  <a:ea typeface="+mn-ea"/>
                  <a:cs typeface="+mn-cs"/>
                </a:endParaRPr>
              </a:p>
            </p:txBody>
          </p:sp>
          <p:sp>
            <p:nvSpPr>
              <p:cNvPr id="83" name="Freeform: Shape 342">
                <a:extLst>
                  <a:ext uri="{FF2B5EF4-FFF2-40B4-BE49-F238E27FC236}">
                    <a16:creationId xmlns:a16="http://schemas.microsoft.com/office/drawing/2014/main" id="{0BB64F9F-39E6-487D-85F7-3D0CE30BCD5C}"/>
                  </a:ext>
                </a:extLst>
              </p:cNvPr>
              <p:cNvSpPr/>
              <p:nvPr/>
            </p:nvSpPr>
            <p:spPr>
              <a:xfrm>
                <a:off x="8010626" y="-209677"/>
                <a:ext cx="130175" cy="127518"/>
              </a:xfrm>
              <a:custGeom>
                <a:avLst/>
                <a:gdLst>
                  <a:gd name="connsiteX0" fmla="*/ 75422 w 130175"/>
                  <a:gd name="connsiteY0" fmla="*/ 127465 h 127518"/>
                  <a:gd name="connsiteX1" fmla="*/ 56798 w 130175"/>
                  <a:gd name="connsiteY1" fmla="*/ 127465 h 127518"/>
                  <a:gd name="connsiteX2" fmla="*/ 50157 w 130175"/>
                  <a:gd name="connsiteY2" fmla="*/ 120824 h 127518"/>
                  <a:gd name="connsiteX3" fmla="*/ 50157 w 130175"/>
                  <a:gd name="connsiteY3" fmla="*/ 108151 h 127518"/>
                  <a:gd name="connsiteX4" fmla="*/ 46942 w 130175"/>
                  <a:gd name="connsiteY4" fmla="*/ 106876 h 127518"/>
                  <a:gd name="connsiteX5" fmla="*/ 38016 w 130175"/>
                  <a:gd name="connsiteY5" fmla="*/ 115589 h 127518"/>
                  <a:gd name="connsiteX6" fmla="*/ 28744 w 130175"/>
                  <a:gd name="connsiteY6" fmla="*/ 115589 h 127518"/>
                  <a:gd name="connsiteX7" fmla="*/ 15568 w 130175"/>
                  <a:gd name="connsiteY7" fmla="*/ 102732 h 127518"/>
                  <a:gd name="connsiteX8" fmla="*/ 13575 w 130175"/>
                  <a:gd name="connsiteY8" fmla="*/ 97976 h 127518"/>
                  <a:gd name="connsiteX9" fmla="*/ 15568 w 130175"/>
                  <a:gd name="connsiteY9" fmla="*/ 93221 h 127518"/>
                  <a:gd name="connsiteX10" fmla="*/ 23857 w 130175"/>
                  <a:gd name="connsiteY10" fmla="*/ 85117 h 127518"/>
                  <a:gd name="connsiteX11" fmla="*/ 21811 w 130175"/>
                  <a:gd name="connsiteY11" fmla="*/ 80468 h 127518"/>
                  <a:gd name="connsiteX12" fmla="*/ 8634 w 130175"/>
                  <a:gd name="connsiteY12" fmla="*/ 80468 h 127518"/>
                  <a:gd name="connsiteX13" fmla="*/ 1992 w 130175"/>
                  <a:gd name="connsiteY13" fmla="*/ 73827 h 127518"/>
                  <a:gd name="connsiteX14" fmla="*/ 1992 w 130175"/>
                  <a:gd name="connsiteY14" fmla="*/ 55656 h 127518"/>
                  <a:gd name="connsiteX15" fmla="*/ 8634 w 130175"/>
                  <a:gd name="connsiteY15" fmla="*/ 49014 h 127518"/>
                  <a:gd name="connsiteX16" fmla="*/ 21811 w 130175"/>
                  <a:gd name="connsiteY16" fmla="*/ 49014 h 127518"/>
                  <a:gd name="connsiteX17" fmla="*/ 23857 w 130175"/>
                  <a:gd name="connsiteY17" fmla="*/ 44339 h 127518"/>
                  <a:gd name="connsiteX18" fmla="*/ 15568 w 130175"/>
                  <a:gd name="connsiteY18" fmla="*/ 36236 h 127518"/>
                  <a:gd name="connsiteX19" fmla="*/ 13575 w 130175"/>
                  <a:gd name="connsiteY19" fmla="*/ 31480 h 127518"/>
                  <a:gd name="connsiteX20" fmla="*/ 15568 w 130175"/>
                  <a:gd name="connsiteY20" fmla="*/ 26725 h 127518"/>
                  <a:gd name="connsiteX21" fmla="*/ 28744 w 130175"/>
                  <a:gd name="connsiteY21" fmla="*/ 13894 h 127518"/>
                  <a:gd name="connsiteX22" fmla="*/ 38016 w 130175"/>
                  <a:gd name="connsiteY22" fmla="*/ 13894 h 127518"/>
                  <a:gd name="connsiteX23" fmla="*/ 46942 w 130175"/>
                  <a:gd name="connsiteY23" fmla="*/ 22581 h 127518"/>
                  <a:gd name="connsiteX24" fmla="*/ 50157 w 130175"/>
                  <a:gd name="connsiteY24" fmla="*/ 21332 h 127518"/>
                  <a:gd name="connsiteX25" fmla="*/ 50157 w 130175"/>
                  <a:gd name="connsiteY25" fmla="*/ 8634 h 127518"/>
                  <a:gd name="connsiteX26" fmla="*/ 56798 w 130175"/>
                  <a:gd name="connsiteY26" fmla="*/ 1992 h 127518"/>
                  <a:gd name="connsiteX27" fmla="*/ 75422 w 130175"/>
                  <a:gd name="connsiteY27" fmla="*/ 1992 h 127518"/>
                  <a:gd name="connsiteX28" fmla="*/ 82063 w 130175"/>
                  <a:gd name="connsiteY28" fmla="*/ 8634 h 127518"/>
                  <a:gd name="connsiteX29" fmla="*/ 82063 w 130175"/>
                  <a:gd name="connsiteY29" fmla="*/ 21332 h 127518"/>
                  <a:gd name="connsiteX30" fmla="*/ 87085 w 130175"/>
                  <a:gd name="connsiteY30" fmla="*/ 23431 h 127518"/>
                  <a:gd name="connsiteX31" fmla="*/ 96861 w 130175"/>
                  <a:gd name="connsiteY31" fmla="*/ 13867 h 127518"/>
                  <a:gd name="connsiteX32" fmla="*/ 106132 w 130175"/>
                  <a:gd name="connsiteY32" fmla="*/ 13867 h 127518"/>
                  <a:gd name="connsiteX33" fmla="*/ 119309 w 130175"/>
                  <a:gd name="connsiteY33" fmla="*/ 26725 h 127518"/>
                  <a:gd name="connsiteX34" fmla="*/ 121328 w 130175"/>
                  <a:gd name="connsiteY34" fmla="*/ 31480 h 127518"/>
                  <a:gd name="connsiteX35" fmla="*/ 119309 w 130175"/>
                  <a:gd name="connsiteY35" fmla="*/ 36236 h 127518"/>
                  <a:gd name="connsiteX36" fmla="*/ 109214 w 130175"/>
                  <a:gd name="connsiteY36" fmla="*/ 46119 h 127518"/>
                  <a:gd name="connsiteX37" fmla="*/ 110383 w 130175"/>
                  <a:gd name="connsiteY37" fmla="*/ 48988 h 127518"/>
                  <a:gd name="connsiteX38" fmla="*/ 123587 w 130175"/>
                  <a:gd name="connsiteY38" fmla="*/ 48988 h 127518"/>
                  <a:gd name="connsiteX39" fmla="*/ 130228 w 130175"/>
                  <a:gd name="connsiteY39" fmla="*/ 55630 h 127518"/>
                  <a:gd name="connsiteX40" fmla="*/ 130228 w 130175"/>
                  <a:gd name="connsiteY40" fmla="*/ 73827 h 127518"/>
                  <a:gd name="connsiteX41" fmla="*/ 123587 w 130175"/>
                  <a:gd name="connsiteY41" fmla="*/ 80468 h 127518"/>
                  <a:gd name="connsiteX42" fmla="*/ 110383 w 130175"/>
                  <a:gd name="connsiteY42" fmla="*/ 80468 h 127518"/>
                  <a:gd name="connsiteX43" fmla="*/ 109214 w 130175"/>
                  <a:gd name="connsiteY43" fmla="*/ 83365 h 127518"/>
                  <a:gd name="connsiteX44" fmla="*/ 119309 w 130175"/>
                  <a:gd name="connsiteY44" fmla="*/ 93221 h 127518"/>
                  <a:gd name="connsiteX45" fmla="*/ 121328 w 130175"/>
                  <a:gd name="connsiteY45" fmla="*/ 97976 h 127518"/>
                  <a:gd name="connsiteX46" fmla="*/ 119309 w 130175"/>
                  <a:gd name="connsiteY46" fmla="*/ 102732 h 127518"/>
                  <a:gd name="connsiteX47" fmla="*/ 106132 w 130175"/>
                  <a:gd name="connsiteY47" fmla="*/ 115589 h 127518"/>
                  <a:gd name="connsiteX48" fmla="*/ 96861 w 130175"/>
                  <a:gd name="connsiteY48" fmla="*/ 115589 h 127518"/>
                  <a:gd name="connsiteX49" fmla="*/ 87085 w 130175"/>
                  <a:gd name="connsiteY49" fmla="*/ 106025 h 127518"/>
                  <a:gd name="connsiteX50" fmla="*/ 82063 w 130175"/>
                  <a:gd name="connsiteY50" fmla="*/ 108124 h 127518"/>
                  <a:gd name="connsiteX51" fmla="*/ 82063 w 130175"/>
                  <a:gd name="connsiteY51" fmla="*/ 120824 h 127518"/>
                  <a:gd name="connsiteX52" fmla="*/ 75422 w 130175"/>
                  <a:gd name="connsiteY52" fmla="*/ 127465 h 127518"/>
                  <a:gd name="connsiteX53" fmla="*/ 63440 w 130175"/>
                  <a:gd name="connsiteY53" fmla="*/ 114182 h 127518"/>
                  <a:gd name="connsiteX54" fmla="*/ 68780 w 130175"/>
                  <a:gd name="connsiteY54" fmla="*/ 114182 h 127518"/>
                  <a:gd name="connsiteX55" fmla="*/ 68780 w 130175"/>
                  <a:gd name="connsiteY55" fmla="*/ 103156 h 127518"/>
                  <a:gd name="connsiteX56" fmla="*/ 73934 w 130175"/>
                  <a:gd name="connsiteY56" fmla="*/ 96674 h 127518"/>
                  <a:gd name="connsiteX57" fmla="*/ 84613 w 130175"/>
                  <a:gd name="connsiteY57" fmla="*/ 92212 h 127518"/>
                  <a:gd name="connsiteX58" fmla="*/ 92823 w 130175"/>
                  <a:gd name="connsiteY58" fmla="*/ 93061 h 127518"/>
                  <a:gd name="connsiteX59" fmla="*/ 101510 w 130175"/>
                  <a:gd name="connsiteY59" fmla="*/ 101536 h 127518"/>
                  <a:gd name="connsiteX60" fmla="*/ 105176 w 130175"/>
                  <a:gd name="connsiteY60" fmla="*/ 97976 h 127518"/>
                  <a:gd name="connsiteX61" fmla="*/ 96383 w 130175"/>
                  <a:gd name="connsiteY61" fmla="*/ 89421 h 127518"/>
                  <a:gd name="connsiteX62" fmla="*/ 95346 w 130175"/>
                  <a:gd name="connsiteY62" fmla="*/ 81239 h 127518"/>
                  <a:gd name="connsiteX63" fmla="*/ 99039 w 130175"/>
                  <a:gd name="connsiteY63" fmla="*/ 72260 h 127518"/>
                  <a:gd name="connsiteX64" fmla="*/ 105495 w 130175"/>
                  <a:gd name="connsiteY64" fmla="*/ 67185 h 127518"/>
                  <a:gd name="connsiteX65" fmla="*/ 116945 w 130175"/>
                  <a:gd name="connsiteY65" fmla="*/ 67185 h 127518"/>
                  <a:gd name="connsiteX66" fmla="*/ 116945 w 130175"/>
                  <a:gd name="connsiteY66" fmla="*/ 62271 h 127518"/>
                  <a:gd name="connsiteX67" fmla="*/ 105495 w 130175"/>
                  <a:gd name="connsiteY67" fmla="*/ 62271 h 127518"/>
                  <a:gd name="connsiteX68" fmla="*/ 99039 w 130175"/>
                  <a:gd name="connsiteY68" fmla="*/ 57197 h 127518"/>
                  <a:gd name="connsiteX69" fmla="*/ 95346 w 130175"/>
                  <a:gd name="connsiteY69" fmla="*/ 48218 h 127518"/>
                  <a:gd name="connsiteX70" fmla="*/ 96383 w 130175"/>
                  <a:gd name="connsiteY70" fmla="*/ 40035 h 127518"/>
                  <a:gd name="connsiteX71" fmla="*/ 105176 w 130175"/>
                  <a:gd name="connsiteY71" fmla="*/ 31480 h 127518"/>
                  <a:gd name="connsiteX72" fmla="*/ 101510 w 130175"/>
                  <a:gd name="connsiteY72" fmla="*/ 27921 h 127518"/>
                  <a:gd name="connsiteX73" fmla="*/ 92823 w 130175"/>
                  <a:gd name="connsiteY73" fmla="*/ 36395 h 127518"/>
                  <a:gd name="connsiteX74" fmla="*/ 84613 w 130175"/>
                  <a:gd name="connsiteY74" fmla="*/ 37246 h 127518"/>
                  <a:gd name="connsiteX75" fmla="*/ 73934 w 130175"/>
                  <a:gd name="connsiteY75" fmla="*/ 32782 h 127518"/>
                  <a:gd name="connsiteX76" fmla="*/ 68780 w 130175"/>
                  <a:gd name="connsiteY76" fmla="*/ 26300 h 127518"/>
                  <a:gd name="connsiteX77" fmla="*/ 68780 w 130175"/>
                  <a:gd name="connsiteY77" fmla="*/ 15276 h 127518"/>
                  <a:gd name="connsiteX78" fmla="*/ 63440 w 130175"/>
                  <a:gd name="connsiteY78" fmla="*/ 15276 h 127518"/>
                  <a:gd name="connsiteX79" fmla="*/ 63440 w 130175"/>
                  <a:gd name="connsiteY79" fmla="*/ 26300 h 127518"/>
                  <a:gd name="connsiteX80" fmla="*/ 58286 w 130175"/>
                  <a:gd name="connsiteY80" fmla="*/ 32782 h 127518"/>
                  <a:gd name="connsiteX81" fmla="*/ 48988 w 130175"/>
                  <a:gd name="connsiteY81" fmla="*/ 36395 h 127518"/>
                  <a:gd name="connsiteX82" fmla="*/ 41045 w 130175"/>
                  <a:gd name="connsiteY82" fmla="*/ 35386 h 127518"/>
                  <a:gd name="connsiteX83" fmla="*/ 33393 w 130175"/>
                  <a:gd name="connsiteY83" fmla="*/ 27921 h 127518"/>
                  <a:gd name="connsiteX84" fmla="*/ 29728 w 130175"/>
                  <a:gd name="connsiteY84" fmla="*/ 31480 h 127518"/>
                  <a:gd name="connsiteX85" fmla="*/ 36847 w 130175"/>
                  <a:gd name="connsiteY85" fmla="*/ 38441 h 127518"/>
                  <a:gd name="connsiteX86" fmla="*/ 37724 w 130175"/>
                  <a:gd name="connsiteY86" fmla="*/ 46862 h 127518"/>
                  <a:gd name="connsiteX87" fmla="*/ 33181 w 130175"/>
                  <a:gd name="connsiteY87" fmla="*/ 57197 h 127518"/>
                  <a:gd name="connsiteX88" fmla="*/ 26725 w 130175"/>
                  <a:gd name="connsiteY88" fmla="*/ 62271 h 127518"/>
                  <a:gd name="connsiteX89" fmla="*/ 15276 w 130175"/>
                  <a:gd name="connsiteY89" fmla="*/ 62271 h 127518"/>
                  <a:gd name="connsiteX90" fmla="*/ 15276 w 130175"/>
                  <a:gd name="connsiteY90" fmla="*/ 67159 h 127518"/>
                  <a:gd name="connsiteX91" fmla="*/ 26725 w 130175"/>
                  <a:gd name="connsiteY91" fmla="*/ 67159 h 127518"/>
                  <a:gd name="connsiteX92" fmla="*/ 33181 w 130175"/>
                  <a:gd name="connsiteY92" fmla="*/ 72260 h 127518"/>
                  <a:gd name="connsiteX93" fmla="*/ 37724 w 130175"/>
                  <a:gd name="connsiteY93" fmla="*/ 82567 h 127518"/>
                  <a:gd name="connsiteX94" fmla="*/ 36847 w 130175"/>
                  <a:gd name="connsiteY94" fmla="*/ 91016 h 127518"/>
                  <a:gd name="connsiteX95" fmla="*/ 29728 w 130175"/>
                  <a:gd name="connsiteY95" fmla="*/ 97976 h 127518"/>
                  <a:gd name="connsiteX96" fmla="*/ 33393 w 130175"/>
                  <a:gd name="connsiteY96" fmla="*/ 101536 h 127518"/>
                  <a:gd name="connsiteX97" fmla="*/ 41045 w 130175"/>
                  <a:gd name="connsiteY97" fmla="*/ 94070 h 127518"/>
                  <a:gd name="connsiteX98" fmla="*/ 48988 w 130175"/>
                  <a:gd name="connsiteY98" fmla="*/ 93061 h 127518"/>
                  <a:gd name="connsiteX99" fmla="*/ 58260 w 130175"/>
                  <a:gd name="connsiteY99" fmla="*/ 96674 h 127518"/>
                  <a:gd name="connsiteX100" fmla="*/ 63440 w 130175"/>
                  <a:gd name="connsiteY100" fmla="*/ 103156 h 127518"/>
                  <a:gd name="connsiteX101" fmla="*/ 63440 w 130175"/>
                  <a:gd name="connsiteY101" fmla="*/ 114182 h 127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30175" h="127518">
                    <a:moveTo>
                      <a:pt x="75422" y="127465"/>
                    </a:moveTo>
                    <a:lnTo>
                      <a:pt x="56798" y="127465"/>
                    </a:lnTo>
                    <a:cubicBezTo>
                      <a:pt x="53133" y="127465"/>
                      <a:pt x="50157" y="124489"/>
                      <a:pt x="50157" y="120824"/>
                    </a:cubicBezTo>
                    <a:lnTo>
                      <a:pt x="50157" y="108151"/>
                    </a:lnTo>
                    <a:cubicBezTo>
                      <a:pt x="49068" y="107752"/>
                      <a:pt x="48005" y="107328"/>
                      <a:pt x="46942" y="106876"/>
                    </a:cubicBezTo>
                    <a:lnTo>
                      <a:pt x="38016" y="115589"/>
                    </a:lnTo>
                    <a:cubicBezTo>
                      <a:pt x="35439" y="118087"/>
                      <a:pt x="31322" y="118087"/>
                      <a:pt x="28744" y="115589"/>
                    </a:cubicBezTo>
                    <a:lnTo>
                      <a:pt x="15568" y="102732"/>
                    </a:lnTo>
                    <a:cubicBezTo>
                      <a:pt x="14292" y="101483"/>
                      <a:pt x="13575" y="99756"/>
                      <a:pt x="13575" y="97976"/>
                    </a:cubicBezTo>
                    <a:cubicBezTo>
                      <a:pt x="13575" y="96169"/>
                      <a:pt x="14292" y="94469"/>
                      <a:pt x="15568" y="93221"/>
                    </a:cubicBezTo>
                    <a:lnTo>
                      <a:pt x="23857" y="85117"/>
                    </a:lnTo>
                    <a:cubicBezTo>
                      <a:pt x="23086" y="83604"/>
                      <a:pt x="22422" y="82062"/>
                      <a:pt x="21811" y="80468"/>
                    </a:cubicBezTo>
                    <a:lnTo>
                      <a:pt x="8634" y="80468"/>
                    </a:lnTo>
                    <a:cubicBezTo>
                      <a:pt x="4968" y="80468"/>
                      <a:pt x="1992" y="77494"/>
                      <a:pt x="1992" y="73827"/>
                    </a:cubicBezTo>
                    <a:lnTo>
                      <a:pt x="1992" y="55656"/>
                    </a:lnTo>
                    <a:cubicBezTo>
                      <a:pt x="1992" y="51963"/>
                      <a:pt x="4968" y="49014"/>
                      <a:pt x="8634" y="49014"/>
                    </a:cubicBezTo>
                    <a:lnTo>
                      <a:pt x="21811" y="49014"/>
                    </a:lnTo>
                    <a:cubicBezTo>
                      <a:pt x="22422" y="47420"/>
                      <a:pt x="23086" y="45853"/>
                      <a:pt x="23857" y="44339"/>
                    </a:cubicBezTo>
                    <a:lnTo>
                      <a:pt x="15568" y="36236"/>
                    </a:lnTo>
                    <a:cubicBezTo>
                      <a:pt x="14292" y="34988"/>
                      <a:pt x="13575" y="33287"/>
                      <a:pt x="13575" y="31480"/>
                    </a:cubicBezTo>
                    <a:cubicBezTo>
                      <a:pt x="13575" y="29700"/>
                      <a:pt x="14292" y="27974"/>
                      <a:pt x="15568" y="26725"/>
                    </a:cubicBezTo>
                    <a:lnTo>
                      <a:pt x="28744" y="13894"/>
                    </a:lnTo>
                    <a:cubicBezTo>
                      <a:pt x="31322" y="11370"/>
                      <a:pt x="35439" y="11370"/>
                      <a:pt x="38016" y="13894"/>
                    </a:cubicBezTo>
                    <a:lnTo>
                      <a:pt x="46942" y="22581"/>
                    </a:lnTo>
                    <a:cubicBezTo>
                      <a:pt x="48005" y="22129"/>
                      <a:pt x="49068" y="21704"/>
                      <a:pt x="50157" y="21332"/>
                    </a:cubicBezTo>
                    <a:lnTo>
                      <a:pt x="50157" y="8634"/>
                    </a:lnTo>
                    <a:cubicBezTo>
                      <a:pt x="50157" y="4967"/>
                      <a:pt x="53133" y="1992"/>
                      <a:pt x="56798" y="1992"/>
                    </a:cubicBezTo>
                    <a:lnTo>
                      <a:pt x="75422" y="1992"/>
                    </a:lnTo>
                    <a:cubicBezTo>
                      <a:pt x="79088" y="1992"/>
                      <a:pt x="82063" y="4967"/>
                      <a:pt x="82063" y="8634"/>
                    </a:cubicBezTo>
                    <a:lnTo>
                      <a:pt x="82063" y="21332"/>
                    </a:lnTo>
                    <a:cubicBezTo>
                      <a:pt x="83764" y="21917"/>
                      <a:pt x="85464" y="22635"/>
                      <a:pt x="87085" y="23431"/>
                    </a:cubicBezTo>
                    <a:lnTo>
                      <a:pt x="96861" y="13867"/>
                    </a:lnTo>
                    <a:cubicBezTo>
                      <a:pt x="99438" y="11370"/>
                      <a:pt x="103555" y="11370"/>
                      <a:pt x="106132" y="13867"/>
                    </a:cubicBezTo>
                    <a:lnTo>
                      <a:pt x="119309" y="26725"/>
                    </a:lnTo>
                    <a:cubicBezTo>
                      <a:pt x="120611" y="27974"/>
                      <a:pt x="121328" y="29700"/>
                      <a:pt x="121328" y="31480"/>
                    </a:cubicBezTo>
                    <a:cubicBezTo>
                      <a:pt x="121328" y="33287"/>
                      <a:pt x="120611" y="34988"/>
                      <a:pt x="119309" y="36236"/>
                    </a:cubicBezTo>
                    <a:lnTo>
                      <a:pt x="109214" y="46119"/>
                    </a:lnTo>
                    <a:cubicBezTo>
                      <a:pt x="109639" y="47049"/>
                      <a:pt x="110038" y="48031"/>
                      <a:pt x="110383" y="48988"/>
                    </a:cubicBezTo>
                    <a:lnTo>
                      <a:pt x="123587" y="48988"/>
                    </a:lnTo>
                    <a:cubicBezTo>
                      <a:pt x="127252" y="48988"/>
                      <a:pt x="130228" y="51963"/>
                      <a:pt x="130228" y="55630"/>
                    </a:cubicBezTo>
                    <a:lnTo>
                      <a:pt x="130228" y="73827"/>
                    </a:lnTo>
                    <a:cubicBezTo>
                      <a:pt x="130228" y="77494"/>
                      <a:pt x="127252" y="80468"/>
                      <a:pt x="123587" y="80468"/>
                    </a:cubicBezTo>
                    <a:lnTo>
                      <a:pt x="110383" y="80468"/>
                    </a:lnTo>
                    <a:cubicBezTo>
                      <a:pt x="110038" y="81426"/>
                      <a:pt x="109639" y="82409"/>
                      <a:pt x="109214" y="83365"/>
                    </a:cubicBezTo>
                    <a:lnTo>
                      <a:pt x="119309" y="93221"/>
                    </a:lnTo>
                    <a:cubicBezTo>
                      <a:pt x="120611" y="94469"/>
                      <a:pt x="121328" y="96169"/>
                      <a:pt x="121328" y="97976"/>
                    </a:cubicBezTo>
                    <a:cubicBezTo>
                      <a:pt x="121328" y="99756"/>
                      <a:pt x="120611" y="101483"/>
                      <a:pt x="119309" y="102732"/>
                    </a:cubicBezTo>
                    <a:lnTo>
                      <a:pt x="106132" y="115589"/>
                    </a:lnTo>
                    <a:cubicBezTo>
                      <a:pt x="103555" y="118087"/>
                      <a:pt x="99438" y="118087"/>
                      <a:pt x="96861" y="115589"/>
                    </a:cubicBezTo>
                    <a:lnTo>
                      <a:pt x="87085" y="106025"/>
                    </a:lnTo>
                    <a:cubicBezTo>
                      <a:pt x="85464" y="106823"/>
                      <a:pt x="83764" y="107540"/>
                      <a:pt x="82063" y="108124"/>
                    </a:cubicBezTo>
                    <a:lnTo>
                      <a:pt x="82063" y="120824"/>
                    </a:lnTo>
                    <a:cubicBezTo>
                      <a:pt x="82063" y="124489"/>
                      <a:pt x="79088" y="127465"/>
                      <a:pt x="75422" y="127465"/>
                    </a:cubicBezTo>
                    <a:close/>
                    <a:moveTo>
                      <a:pt x="63440" y="114182"/>
                    </a:moveTo>
                    <a:lnTo>
                      <a:pt x="68780" y="114182"/>
                    </a:lnTo>
                    <a:lnTo>
                      <a:pt x="68780" y="103156"/>
                    </a:lnTo>
                    <a:cubicBezTo>
                      <a:pt x="68780" y="100048"/>
                      <a:pt x="70905" y="97365"/>
                      <a:pt x="73934" y="96674"/>
                    </a:cubicBezTo>
                    <a:cubicBezTo>
                      <a:pt x="77733" y="95824"/>
                      <a:pt x="81319" y="94310"/>
                      <a:pt x="84613" y="92212"/>
                    </a:cubicBezTo>
                    <a:cubicBezTo>
                      <a:pt x="87217" y="90564"/>
                      <a:pt x="90617" y="90909"/>
                      <a:pt x="92823" y="93061"/>
                    </a:cubicBezTo>
                    <a:lnTo>
                      <a:pt x="101510" y="101536"/>
                    </a:lnTo>
                    <a:lnTo>
                      <a:pt x="105176" y="97976"/>
                    </a:lnTo>
                    <a:lnTo>
                      <a:pt x="96383" y="89421"/>
                    </a:lnTo>
                    <a:cubicBezTo>
                      <a:pt x="94178" y="87269"/>
                      <a:pt x="93753" y="83869"/>
                      <a:pt x="95346" y="81239"/>
                    </a:cubicBezTo>
                    <a:cubicBezTo>
                      <a:pt x="97020" y="78424"/>
                      <a:pt x="98269" y="75421"/>
                      <a:pt x="99039" y="72260"/>
                    </a:cubicBezTo>
                    <a:cubicBezTo>
                      <a:pt x="99757" y="69284"/>
                      <a:pt x="102413" y="67185"/>
                      <a:pt x="105495" y="67185"/>
                    </a:cubicBezTo>
                    <a:lnTo>
                      <a:pt x="116945" y="67185"/>
                    </a:lnTo>
                    <a:lnTo>
                      <a:pt x="116945" y="62271"/>
                    </a:lnTo>
                    <a:lnTo>
                      <a:pt x="105495" y="62271"/>
                    </a:lnTo>
                    <a:cubicBezTo>
                      <a:pt x="102413" y="62271"/>
                      <a:pt x="99757" y="60172"/>
                      <a:pt x="99039" y="57197"/>
                    </a:cubicBezTo>
                    <a:cubicBezTo>
                      <a:pt x="98269" y="54035"/>
                      <a:pt x="97020" y="51034"/>
                      <a:pt x="95346" y="48218"/>
                    </a:cubicBezTo>
                    <a:cubicBezTo>
                      <a:pt x="93753" y="45587"/>
                      <a:pt x="94178" y="42187"/>
                      <a:pt x="96383" y="40035"/>
                    </a:cubicBezTo>
                    <a:lnTo>
                      <a:pt x="105176" y="31480"/>
                    </a:lnTo>
                    <a:lnTo>
                      <a:pt x="101510" y="27921"/>
                    </a:lnTo>
                    <a:lnTo>
                      <a:pt x="92823" y="36395"/>
                    </a:lnTo>
                    <a:cubicBezTo>
                      <a:pt x="90617" y="38547"/>
                      <a:pt x="87217" y="38892"/>
                      <a:pt x="84613" y="37246"/>
                    </a:cubicBezTo>
                    <a:cubicBezTo>
                      <a:pt x="81319" y="35147"/>
                      <a:pt x="77733" y="33632"/>
                      <a:pt x="73934" y="32782"/>
                    </a:cubicBezTo>
                    <a:cubicBezTo>
                      <a:pt x="70905" y="32091"/>
                      <a:pt x="68780" y="29408"/>
                      <a:pt x="68780" y="26300"/>
                    </a:cubicBezTo>
                    <a:lnTo>
                      <a:pt x="68780" y="15276"/>
                    </a:lnTo>
                    <a:lnTo>
                      <a:pt x="63440" y="15276"/>
                    </a:lnTo>
                    <a:lnTo>
                      <a:pt x="63440" y="26300"/>
                    </a:lnTo>
                    <a:cubicBezTo>
                      <a:pt x="63440" y="29381"/>
                      <a:pt x="61288" y="32065"/>
                      <a:pt x="58286" y="32782"/>
                    </a:cubicBezTo>
                    <a:cubicBezTo>
                      <a:pt x="54992" y="33526"/>
                      <a:pt x="51858" y="34748"/>
                      <a:pt x="48988" y="36395"/>
                    </a:cubicBezTo>
                    <a:cubicBezTo>
                      <a:pt x="46411" y="37883"/>
                      <a:pt x="43170" y="37457"/>
                      <a:pt x="41045" y="35386"/>
                    </a:cubicBezTo>
                    <a:lnTo>
                      <a:pt x="33393" y="27921"/>
                    </a:lnTo>
                    <a:lnTo>
                      <a:pt x="29728" y="31480"/>
                    </a:lnTo>
                    <a:lnTo>
                      <a:pt x="36847" y="38441"/>
                    </a:lnTo>
                    <a:cubicBezTo>
                      <a:pt x="39132" y="40672"/>
                      <a:pt x="39504" y="44205"/>
                      <a:pt x="37724" y="46862"/>
                    </a:cubicBezTo>
                    <a:cubicBezTo>
                      <a:pt x="35599" y="50051"/>
                      <a:pt x="34084" y="53531"/>
                      <a:pt x="33181" y="57197"/>
                    </a:cubicBezTo>
                    <a:cubicBezTo>
                      <a:pt x="32464" y="60172"/>
                      <a:pt x="29807" y="62271"/>
                      <a:pt x="26725" y="62271"/>
                    </a:cubicBezTo>
                    <a:lnTo>
                      <a:pt x="15276" y="62271"/>
                    </a:lnTo>
                    <a:lnTo>
                      <a:pt x="15276" y="67159"/>
                    </a:lnTo>
                    <a:lnTo>
                      <a:pt x="26725" y="67159"/>
                    </a:lnTo>
                    <a:cubicBezTo>
                      <a:pt x="29807" y="67159"/>
                      <a:pt x="32464" y="69284"/>
                      <a:pt x="33181" y="72260"/>
                    </a:cubicBezTo>
                    <a:cubicBezTo>
                      <a:pt x="34084" y="75925"/>
                      <a:pt x="35599" y="79406"/>
                      <a:pt x="37724" y="82567"/>
                    </a:cubicBezTo>
                    <a:cubicBezTo>
                      <a:pt x="39504" y="85251"/>
                      <a:pt x="39132" y="88784"/>
                      <a:pt x="36847" y="91016"/>
                    </a:cubicBezTo>
                    <a:lnTo>
                      <a:pt x="29728" y="97976"/>
                    </a:lnTo>
                    <a:lnTo>
                      <a:pt x="33393" y="101536"/>
                    </a:lnTo>
                    <a:lnTo>
                      <a:pt x="41045" y="94070"/>
                    </a:lnTo>
                    <a:cubicBezTo>
                      <a:pt x="43170" y="91999"/>
                      <a:pt x="46411" y="91573"/>
                      <a:pt x="48988" y="93061"/>
                    </a:cubicBezTo>
                    <a:cubicBezTo>
                      <a:pt x="51884" y="94709"/>
                      <a:pt x="54992" y="95931"/>
                      <a:pt x="58260" y="96674"/>
                    </a:cubicBezTo>
                    <a:cubicBezTo>
                      <a:pt x="61288" y="97365"/>
                      <a:pt x="63440" y="100048"/>
                      <a:pt x="63440" y="103156"/>
                    </a:cubicBezTo>
                    <a:lnTo>
                      <a:pt x="63440" y="114182"/>
                    </a:lnTo>
                    <a:close/>
                  </a:path>
                </a:pathLst>
              </a:custGeom>
              <a:grpFill/>
              <a:ln w="9525" cap="flat">
                <a:noFill/>
                <a:prstDash val="solid"/>
                <a:miter/>
              </a:ln>
            </p:spPr>
            <p:txBody>
              <a:bodyPr rtlCol="0" anchor="ct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dirty="0">
                  <a:ln>
                    <a:noFill/>
                  </a:ln>
                  <a:solidFill>
                    <a:srgbClr val="262626"/>
                  </a:solidFill>
                  <a:effectLst/>
                  <a:uLnTx/>
                  <a:uFillTx/>
                  <a:latin typeface="Lato"/>
                  <a:ea typeface="+mn-ea"/>
                  <a:cs typeface="+mn-cs"/>
                </a:endParaRPr>
              </a:p>
            </p:txBody>
          </p:sp>
          <p:sp>
            <p:nvSpPr>
              <p:cNvPr id="84" name="Freeform: Shape 343">
                <a:extLst>
                  <a:ext uri="{FF2B5EF4-FFF2-40B4-BE49-F238E27FC236}">
                    <a16:creationId xmlns:a16="http://schemas.microsoft.com/office/drawing/2014/main" id="{B4235BF6-89D6-4205-B922-8585569F908A}"/>
                  </a:ext>
                </a:extLst>
              </p:cNvPr>
              <p:cNvSpPr/>
              <p:nvPr/>
            </p:nvSpPr>
            <p:spPr>
              <a:xfrm>
                <a:off x="8052839" y="-168474"/>
                <a:ext cx="45163" cy="45163"/>
              </a:xfrm>
              <a:custGeom>
                <a:avLst/>
                <a:gdLst>
                  <a:gd name="connsiteX0" fmla="*/ 23910 w 45162"/>
                  <a:gd name="connsiteY0" fmla="*/ 45056 h 45162"/>
                  <a:gd name="connsiteX1" fmla="*/ 1992 w 45162"/>
                  <a:gd name="connsiteY1" fmla="*/ 23537 h 45162"/>
                  <a:gd name="connsiteX2" fmla="*/ 23910 w 45162"/>
                  <a:gd name="connsiteY2" fmla="*/ 1992 h 45162"/>
                  <a:gd name="connsiteX3" fmla="*/ 45800 w 45162"/>
                  <a:gd name="connsiteY3" fmla="*/ 23537 h 45162"/>
                  <a:gd name="connsiteX4" fmla="*/ 23910 w 45162"/>
                  <a:gd name="connsiteY4" fmla="*/ 45056 h 45162"/>
                  <a:gd name="connsiteX5" fmla="*/ 23910 w 45162"/>
                  <a:gd name="connsiteY5" fmla="*/ 15276 h 45162"/>
                  <a:gd name="connsiteX6" fmla="*/ 15276 w 45162"/>
                  <a:gd name="connsiteY6" fmla="*/ 23537 h 45162"/>
                  <a:gd name="connsiteX7" fmla="*/ 23910 w 45162"/>
                  <a:gd name="connsiteY7" fmla="*/ 31773 h 45162"/>
                  <a:gd name="connsiteX8" fmla="*/ 32517 w 45162"/>
                  <a:gd name="connsiteY8" fmla="*/ 23537 h 45162"/>
                  <a:gd name="connsiteX9" fmla="*/ 23910 w 45162"/>
                  <a:gd name="connsiteY9" fmla="*/ 15276 h 4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62" h="45162">
                    <a:moveTo>
                      <a:pt x="23910" y="45056"/>
                    </a:moveTo>
                    <a:cubicBezTo>
                      <a:pt x="11822" y="45056"/>
                      <a:pt x="1992" y="35413"/>
                      <a:pt x="1992" y="23537"/>
                    </a:cubicBezTo>
                    <a:cubicBezTo>
                      <a:pt x="1992" y="11663"/>
                      <a:pt x="11822" y="1992"/>
                      <a:pt x="23910" y="1992"/>
                    </a:cubicBezTo>
                    <a:cubicBezTo>
                      <a:pt x="35971" y="1992"/>
                      <a:pt x="45800" y="11663"/>
                      <a:pt x="45800" y="23537"/>
                    </a:cubicBezTo>
                    <a:cubicBezTo>
                      <a:pt x="45800" y="35413"/>
                      <a:pt x="35971" y="45056"/>
                      <a:pt x="23910" y="45056"/>
                    </a:cubicBezTo>
                    <a:close/>
                    <a:moveTo>
                      <a:pt x="23910" y="15276"/>
                    </a:moveTo>
                    <a:cubicBezTo>
                      <a:pt x="19154" y="15276"/>
                      <a:pt x="15276" y="18995"/>
                      <a:pt x="15276" y="23537"/>
                    </a:cubicBezTo>
                    <a:cubicBezTo>
                      <a:pt x="15276" y="28080"/>
                      <a:pt x="19154" y="31773"/>
                      <a:pt x="23910" y="31773"/>
                    </a:cubicBezTo>
                    <a:cubicBezTo>
                      <a:pt x="28639" y="31773"/>
                      <a:pt x="32517" y="28080"/>
                      <a:pt x="32517" y="23537"/>
                    </a:cubicBezTo>
                    <a:cubicBezTo>
                      <a:pt x="32517" y="18995"/>
                      <a:pt x="28639" y="15276"/>
                      <a:pt x="23910" y="15276"/>
                    </a:cubicBezTo>
                    <a:close/>
                  </a:path>
                </a:pathLst>
              </a:custGeom>
              <a:grpFill/>
              <a:ln w="9525" cap="flat">
                <a:noFill/>
                <a:prstDash val="solid"/>
                <a:miter/>
              </a:ln>
            </p:spPr>
            <p:txBody>
              <a:bodyPr rtlCol="0" anchor="ct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dirty="0">
                  <a:ln>
                    <a:noFill/>
                  </a:ln>
                  <a:solidFill>
                    <a:srgbClr val="262626"/>
                  </a:solidFill>
                  <a:effectLst/>
                  <a:uLnTx/>
                  <a:uFillTx/>
                  <a:latin typeface="Lato"/>
                  <a:ea typeface="+mn-ea"/>
                  <a:cs typeface="+mn-cs"/>
                </a:endParaRPr>
              </a:p>
            </p:txBody>
          </p:sp>
        </p:grpSp>
        <p:grpSp>
          <p:nvGrpSpPr>
            <p:cNvPr id="85" name="Group 84">
              <a:extLst>
                <a:ext uri="{FF2B5EF4-FFF2-40B4-BE49-F238E27FC236}">
                  <a16:creationId xmlns:a16="http://schemas.microsoft.com/office/drawing/2014/main" id="{F244848A-FC80-465D-A017-702BBD7F77D3}"/>
                </a:ext>
              </a:extLst>
            </p:cNvPr>
            <p:cNvGrpSpPr/>
            <p:nvPr/>
          </p:nvGrpSpPr>
          <p:grpSpPr>
            <a:xfrm>
              <a:off x="6113269" y="3029276"/>
              <a:ext cx="273044" cy="336883"/>
              <a:chOff x="4400651" y="2381298"/>
              <a:chExt cx="234273" cy="298698"/>
            </a:xfrm>
            <a:solidFill>
              <a:schemeClr val="bg1"/>
            </a:solidFill>
          </p:grpSpPr>
          <p:sp>
            <p:nvSpPr>
              <p:cNvPr id="86" name="Freeform: Shape 213">
                <a:extLst>
                  <a:ext uri="{FF2B5EF4-FFF2-40B4-BE49-F238E27FC236}">
                    <a16:creationId xmlns:a16="http://schemas.microsoft.com/office/drawing/2014/main" id="{2BF0D5BA-AEE7-48A1-99E1-7F278E91CE45}"/>
                  </a:ext>
                </a:extLst>
              </p:cNvPr>
              <p:cNvSpPr/>
              <p:nvPr/>
            </p:nvSpPr>
            <p:spPr>
              <a:xfrm>
                <a:off x="4400651" y="2381298"/>
                <a:ext cx="234273" cy="298698"/>
              </a:xfrm>
              <a:custGeom>
                <a:avLst/>
                <a:gdLst/>
                <a:ahLst/>
                <a:cxnLst/>
                <a:rect l="0" t="0" r="0" b="0"/>
                <a:pathLst>
                  <a:path w="234272" h="298698">
                    <a:moveTo>
                      <a:pt x="117927" y="297732"/>
                    </a:moveTo>
                    <a:cubicBezTo>
                      <a:pt x="117254" y="297732"/>
                      <a:pt x="116610" y="297644"/>
                      <a:pt x="115965" y="297468"/>
                    </a:cubicBezTo>
                    <a:cubicBezTo>
                      <a:pt x="114823" y="297147"/>
                      <a:pt x="2196" y="264582"/>
                      <a:pt x="2196" y="153596"/>
                    </a:cubicBezTo>
                    <a:lnTo>
                      <a:pt x="2196" y="46855"/>
                    </a:lnTo>
                    <a:cubicBezTo>
                      <a:pt x="2196" y="44893"/>
                      <a:pt x="2987" y="43019"/>
                      <a:pt x="4363" y="41643"/>
                    </a:cubicBezTo>
                    <a:cubicBezTo>
                      <a:pt x="5740" y="40295"/>
                      <a:pt x="7497" y="39534"/>
                      <a:pt x="9576" y="39534"/>
                    </a:cubicBezTo>
                    <a:lnTo>
                      <a:pt x="10191" y="39534"/>
                    </a:lnTo>
                    <a:cubicBezTo>
                      <a:pt x="15169" y="39534"/>
                      <a:pt x="41174" y="39300"/>
                      <a:pt x="66182" y="34673"/>
                    </a:cubicBezTo>
                    <a:cubicBezTo>
                      <a:pt x="82786" y="31598"/>
                      <a:pt x="110665" y="24247"/>
                      <a:pt x="110665" y="9517"/>
                    </a:cubicBezTo>
                    <a:cubicBezTo>
                      <a:pt x="110665" y="5476"/>
                      <a:pt x="113945" y="2196"/>
                      <a:pt x="117986" y="2196"/>
                    </a:cubicBezTo>
                    <a:cubicBezTo>
                      <a:pt x="122027" y="2196"/>
                      <a:pt x="125307" y="5476"/>
                      <a:pt x="125307" y="9517"/>
                    </a:cubicBezTo>
                    <a:cubicBezTo>
                      <a:pt x="125307" y="31393"/>
                      <a:pt x="186833" y="39534"/>
                      <a:pt x="225634" y="39534"/>
                    </a:cubicBezTo>
                    <a:lnTo>
                      <a:pt x="226249" y="39534"/>
                    </a:lnTo>
                    <a:cubicBezTo>
                      <a:pt x="228182" y="39534"/>
                      <a:pt x="230056" y="40295"/>
                      <a:pt x="231462" y="41643"/>
                    </a:cubicBezTo>
                    <a:cubicBezTo>
                      <a:pt x="232838" y="43019"/>
                      <a:pt x="233629" y="44893"/>
                      <a:pt x="233629" y="46855"/>
                    </a:cubicBezTo>
                    <a:lnTo>
                      <a:pt x="233629" y="153596"/>
                    </a:lnTo>
                    <a:cubicBezTo>
                      <a:pt x="233629" y="264582"/>
                      <a:pt x="121002" y="297147"/>
                      <a:pt x="119860" y="297468"/>
                    </a:cubicBezTo>
                    <a:cubicBezTo>
                      <a:pt x="119216" y="297644"/>
                      <a:pt x="118571" y="297732"/>
                      <a:pt x="117927" y="297732"/>
                    </a:cubicBezTo>
                    <a:close/>
                    <a:moveTo>
                      <a:pt x="16838" y="54117"/>
                    </a:moveTo>
                    <a:lnTo>
                      <a:pt x="16838" y="153596"/>
                    </a:lnTo>
                    <a:cubicBezTo>
                      <a:pt x="16838" y="246865"/>
                      <a:pt x="103227" y="278141"/>
                      <a:pt x="117927" y="282768"/>
                    </a:cubicBezTo>
                    <a:cubicBezTo>
                      <a:pt x="132599" y="278141"/>
                      <a:pt x="218987" y="246865"/>
                      <a:pt x="218987" y="153596"/>
                    </a:cubicBezTo>
                    <a:lnTo>
                      <a:pt x="218987" y="54117"/>
                    </a:lnTo>
                    <a:cubicBezTo>
                      <a:pt x="192690" y="53619"/>
                      <a:pt x="137782" y="49900"/>
                      <a:pt x="117986" y="27966"/>
                    </a:cubicBezTo>
                    <a:cubicBezTo>
                      <a:pt x="98160" y="49900"/>
                      <a:pt x="43165" y="53649"/>
                      <a:pt x="16838" y="54117"/>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dirty="0">
                  <a:ln>
                    <a:noFill/>
                  </a:ln>
                  <a:solidFill>
                    <a:srgbClr val="262626"/>
                  </a:solidFill>
                  <a:effectLst/>
                  <a:uLnTx/>
                  <a:uFillTx/>
                  <a:latin typeface="Lato"/>
                  <a:ea typeface="+mn-ea"/>
                  <a:cs typeface="+mn-cs"/>
                </a:endParaRPr>
              </a:p>
            </p:txBody>
          </p:sp>
          <p:sp>
            <p:nvSpPr>
              <p:cNvPr id="87" name="Freeform: Shape 214">
                <a:extLst>
                  <a:ext uri="{FF2B5EF4-FFF2-40B4-BE49-F238E27FC236}">
                    <a16:creationId xmlns:a16="http://schemas.microsoft.com/office/drawing/2014/main" id="{AAEA19C4-ABE3-4539-B5A0-3951629E6EC9}"/>
                  </a:ext>
                </a:extLst>
              </p:cNvPr>
              <p:cNvSpPr/>
              <p:nvPr/>
            </p:nvSpPr>
            <p:spPr>
              <a:xfrm>
                <a:off x="4471263" y="2487585"/>
                <a:ext cx="96638" cy="96638"/>
              </a:xfrm>
              <a:custGeom>
                <a:avLst/>
                <a:gdLst/>
                <a:ahLst/>
                <a:cxnLst/>
                <a:rect l="0" t="0" r="0" b="0"/>
                <a:pathLst>
                  <a:path w="96637" h="96637">
                    <a:moveTo>
                      <a:pt x="87728" y="95071"/>
                    </a:moveTo>
                    <a:cubicBezTo>
                      <a:pt x="85854" y="95071"/>
                      <a:pt x="84009" y="94339"/>
                      <a:pt x="82574" y="92904"/>
                    </a:cubicBezTo>
                    <a:lnTo>
                      <a:pt x="4327" y="14686"/>
                    </a:lnTo>
                    <a:cubicBezTo>
                      <a:pt x="1486" y="11816"/>
                      <a:pt x="1486" y="7189"/>
                      <a:pt x="4327" y="4349"/>
                    </a:cubicBezTo>
                    <a:cubicBezTo>
                      <a:pt x="7197" y="1479"/>
                      <a:pt x="11824" y="1479"/>
                      <a:pt x="14693" y="4349"/>
                    </a:cubicBezTo>
                    <a:lnTo>
                      <a:pt x="92911" y="82566"/>
                    </a:lnTo>
                    <a:cubicBezTo>
                      <a:pt x="95781" y="85408"/>
                      <a:pt x="95781" y="90063"/>
                      <a:pt x="92911" y="92904"/>
                    </a:cubicBezTo>
                    <a:cubicBezTo>
                      <a:pt x="91476" y="94339"/>
                      <a:pt x="89602" y="95071"/>
                      <a:pt x="87728" y="95071"/>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dirty="0">
                  <a:ln>
                    <a:noFill/>
                  </a:ln>
                  <a:solidFill>
                    <a:srgbClr val="262626"/>
                  </a:solidFill>
                  <a:effectLst/>
                  <a:uLnTx/>
                  <a:uFillTx/>
                  <a:latin typeface="Lato"/>
                  <a:ea typeface="+mn-ea"/>
                  <a:cs typeface="+mn-cs"/>
                </a:endParaRPr>
              </a:p>
            </p:txBody>
          </p:sp>
          <p:sp>
            <p:nvSpPr>
              <p:cNvPr id="88" name="Freeform: Shape 215">
                <a:extLst>
                  <a:ext uri="{FF2B5EF4-FFF2-40B4-BE49-F238E27FC236}">
                    <a16:creationId xmlns:a16="http://schemas.microsoft.com/office/drawing/2014/main" id="{5AE2B37C-9905-4C1F-8FDC-7021E602B4AB}"/>
                  </a:ext>
                </a:extLst>
              </p:cNvPr>
              <p:cNvSpPr/>
              <p:nvPr/>
            </p:nvSpPr>
            <p:spPr>
              <a:xfrm>
                <a:off x="4471263" y="2487585"/>
                <a:ext cx="96638" cy="96638"/>
              </a:xfrm>
              <a:custGeom>
                <a:avLst/>
                <a:gdLst/>
                <a:ahLst/>
                <a:cxnLst/>
                <a:rect l="0" t="0" r="0" b="0"/>
                <a:pathLst>
                  <a:path w="96637" h="96637">
                    <a:moveTo>
                      <a:pt x="9510" y="95071"/>
                    </a:moveTo>
                    <a:cubicBezTo>
                      <a:pt x="7636" y="95071"/>
                      <a:pt x="5762" y="94339"/>
                      <a:pt x="4327" y="92904"/>
                    </a:cubicBezTo>
                    <a:cubicBezTo>
                      <a:pt x="1486" y="90063"/>
                      <a:pt x="1486" y="85408"/>
                      <a:pt x="4327" y="82566"/>
                    </a:cubicBezTo>
                    <a:lnTo>
                      <a:pt x="82574" y="4349"/>
                    </a:lnTo>
                    <a:cubicBezTo>
                      <a:pt x="85415" y="1479"/>
                      <a:pt x="90071" y="1479"/>
                      <a:pt x="92911" y="4349"/>
                    </a:cubicBezTo>
                    <a:cubicBezTo>
                      <a:pt x="95781" y="7189"/>
                      <a:pt x="95781" y="11846"/>
                      <a:pt x="92911" y="14686"/>
                    </a:cubicBezTo>
                    <a:lnTo>
                      <a:pt x="14693" y="92904"/>
                    </a:lnTo>
                    <a:cubicBezTo>
                      <a:pt x="13258" y="94339"/>
                      <a:pt x="11384" y="95071"/>
                      <a:pt x="9510" y="95071"/>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dirty="0">
                  <a:ln>
                    <a:noFill/>
                  </a:ln>
                  <a:solidFill>
                    <a:srgbClr val="262626"/>
                  </a:solidFill>
                  <a:effectLst/>
                  <a:uLnTx/>
                  <a:uFillTx/>
                  <a:latin typeface="Lato"/>
                  <a:ea typeface="+mn-ea"/>
                  <a:cs typeface="+mn-cs"/>
                </a:endParaRPr>
              </a:p>
            </p:txBody>
          </p:sp>
        </p:grpSp>
        <p:grpSp>
          <p:nvGrpSpPr>
            <p:cNvPr id="95" name="Group 94">
              <a:extLst>
                <a:ext uri="{FF2B5EF4-FFF2-40B4-BE49-F238E27FC236}">
                  <a16:creationId xmlns:a16="http://schemas.microsoft.com/office/drawing/2014/main" id="{611FAEEF-B4E5-4DE3-BD54-8DB91E86D052}"/>
                </a:ext>
              </a:extLst>
            </p:cNvPr>
            <p:cNvGrpSpPr/>
            <p:nvPr/>
          </p:nvGrpSpPr>
          <p:grpSpPr>
            <a:xfrm>
              <a:off x="4366344" y="2102800"/>
              <a:ext cx="416298" cy="269893"/>
              <a:chOff x="7367162" y="3934058"/>
              <a:chExt cx="298118" cy="193275"/>
            </a:xfrm>
            <a:solidFill>
              <a:schemeClr val="bg1"/>
            </a:solidFill>
          </p:grpSpPr>
          <p:sp>
            <p:nvSpPr>
              <p:cNvPr id="96" name="Freeform: Shape 487">
                <a:extLst>
                  <a:ext uri="{FF2B5EF4-FFF2-40B4-BE49-F238E27FC236}">
                    <a16:creationId xmlns:a16="http://schemas.microsoft.com/office/drawing/2014/main" id="{49DCF5EA-0DE9-4BD5-8E75-A8CA168FE640}"/>
                  </a:ext>
                </a:extLst>
              </p:cNvPr>
              <p:cNvSpPr/>
              <p:nvPr/>
            </p:nvSpPr>
            <p:spPr>
              <a:xfrm>
                <a:off x="7367162" y="3934058"/>
                <a:ext cx="199132" cy="193275"/>
              </a:xfrm>
              <a:custGeom>
                <a:avLst/>
                <a:gdLst/>
                <a:ahLst/>
                <a:cxnLst/>
                <a:rect l="0" t="0" r="0" b="0"/>
                <a:pathLst>
                  <a:path w="199132" h="193275">
                    <a:moveTo>
                      <a:pt x="182323" y="192426"/>
                    </a:moveTo>
                    <a:lnTo>
                      <a:pt x="18009" y="192426"/>
                    </a:lnTo>
                    <a:cubicBezTo>
                      <a:pt x="9429" y="192426"/>
                      <a:pt x="2401" y="185545"/>
                      <a:pt x="2196" y="176995"/>
                    </a:cubicBezTo>
                    <a:cubicBezTo>
                      <a:pt x="2196" y="176849"/>
                      <a:pt x="2196" y="176731"/>
                      <a:pt x="2196" y="176586"/>
                    </a:cubicBezTo>
                    <a:cubicBezTo>
                      <a:pt x="2196" y="175150"/>
                      <a:pt x="2489" y="140947"/>
                      <a:pt x="28874" y="127826"/>
                    </a:cubicBezTo>
                    <a:cubicBezTo>
                      <a:pt x="36634" y="123960"/>
                      <a:pt x="39592" y="123345"/>
                      <a:pt x="43223" y="122847"/>
                    </a:cubicBezTo>
                    <a:cubicBezTo>
                      <a:pt x="45420" y="122556"/>
                      <a:pt x="47938" y="122204"/>
                      <a:pt x="55728" y="118984"/>
                    </a:cubicBezTo>
                    <a:cubicBezTo>
                      <a:pt x="63488" y="115761"/>
                      <a:pt x="67441" y="113653"/>
                      <a:pt x="69403" y="112481"/>
                    </a:cubicBezTo>
                    <a:lnTo>
                      <a:pt x="69491" y="101296"/>
                    </a:lnTo>
                    <a:cubicBezTo>
                      <a:pt x="67353" y="97721"/>
                      <a:pt x="63458" y="90197"/>
                      <a:pt x="61497" y="79216"/>
                    </a:cubicBezTo>
                    <a:cubicBezTo>
                      <a:pt x="60882" y="78570"/>
                      <a:pt x="60296" y="77780"/>
                      <a:pt x="59739" y="76814"/>
                    </a:cubicBezTo>
                    <a:cubicBezTo>
                      <a:pt x="56636" y="71454"/>
                      <a:pt x="53414" y="55671"/>
                      <a:pt x="57280" y="48965"/>
                    </a:cubicBezTo>
                    <a:cubicBezTo>
                      <a:pt x="57280" y="48934"/>
                      <a:pt x="57309" y="48905"/>
                      <a:pt x="57339" y="48848"/>
                    </a:cubicBezTo>
                    <a:cubicBezTo>
                      <a:pt x="57309" y="48671"/>
                      <a:pt x="57280" y="48468"/>
                      <a:pt x="57251" y="48290"/>
                    </a:cubicBezTo>
                    <a:cubicBezTo>
                      <a:pt x="56548" y="43311"/>
                      <a:pt x="56079" y="40034"/>
                      <a:pt x="56460" y="36285"/>
                    </a:cubicBezTo>
                    <a:cubicBezTo>
                      <a:pt x="58129" y="18949"/>
                      <a:pt x="78042" y="3340"/>
                      <a:pt x="99918" y="2196"/>
                    </a:cubicBezTo>
                    <a:cubicBezTo>
                      <a:pt x="100152" y="2196"/>
                      <a:pt x="100386" y="2196"/>
                      <a:pt x="100621" y="2196"/>
                    </a:cubicBezTo>
                    <a:cubicBezTo>
                      <a:pt x="128294" y="3397"/>
                      <a:pt x="142526" y="20733"/>
                      <a:pt x="144019" y="36313"/>
                    </a:cubicBezTo>
                    <a:cubicBezTo>
                      <a:pt x="144371" y="39945"/>
                      <a:pt x="143931" y="43048"/>
                      <a:pt x="143228" y="47764"/>
                    </a:cubicBezTo>
                    <a:cubicBezTo>
                      <a:pt x="143170" y="48116"/>
                      <a:pt x="143112" y="48496"/>
                      <a:pt x="143053" y="48876"/>
                    </a:cubicBezTo>
                    <a:cubicBezTo>
                      <a:pt x="144166" y="50810"/>
                      <a:pt x="144927" y="53561"/>
                      <a:pt x="144927" y="57487"/>
                    </a:cubicBezTo>
                    <a:cubicBezTo>
                      <a:pt x="144927" y="57662"/>
                      <a:pt x="144839" y="72627"/>
                      <a:pt x="138865" y="79127"/>
                    </a:cubicBezTo>
                    <a:cubicBezTo>
                      <a:pt x="136903" y="90109"/>
                      <a:pt x="133008" y="97664"/>
                      <a:pt x="130841" y="101236"/>
                    </a:cubicBezTo>
                    <a:lnTo>
                      <a:pt x="130929" y="112218"/>
                    </a:lnTo>
                    <a:cubicBezTo>
                      <a:pt x="132920" y="113390"/>
                      <a:pt x="136933" y="115469"/>
                      <a:pt x="144605" y="118661"/>
                    </a:cubicBezTo>
                    <a:cubicBezTo>
                      <a:pt x="152453" y="121912"/>
                      <a:pt x="155001" y="122321"/>
                      <a:pt x="157256" y="122702"/>
                    </a:cubicBezTo>
                    <a:cubicBezTo>
                      <a:pt x="160945" y="123316"/>
                      <a:pt x="163727" y="123991"/>
                      <a:pt x="171459" y="127826"/>
                    </a:cubicBezTo>
                    <a:cubicBezTo>
                      <a:pt x="197814" y="140947"/>
                      <a:pt x="198136" y="175150"/>
                      <a:pt x="198136" y="176614"/>
                    </a:cubicBezTo>
                    <a:cubicBezTo>
                      <a:pt x="198136" y="176731"/>
                      <a:pt x="198136" y="176849"/>
                      <a:pt x="198136" y="176995"/>
                    </a:cubicBezTo>
                    <a:cubicBezTo>
                      <a:pt x="197932" y="185517"/>
                      <a:pt x="190903" y="192426"/>
                      <a:pt x="182323" y="192426"/>
                    </a:cubicBezTo>
                    <a:close/>
                    <a:moveTo>
                      <a:pt x="16838" y="176703"/>
                    </a:moveTo>
                    <a:cubicBezTo>
                      <a:pt x="16897" y="177318"/>
                      <a:pt x="17395" y="177784"/>
                      <a:pt x="18009" y="177784"/>
                    </a:cubicBezTo>
                    <a:lnTo>
                      <a:pt x="182323" y="177784"/>
                    </a:lnTo>
                    <a:cubicBezTo>
                      <a:pt x="182967" y="177784"/>
                      <a:pt x="183494" y="177258"/>
                      <a:pt x="183494" y="176614"/>
                    </a:cubicBezTo>
                    <a:cubicBezTo>
                      <a:pt x="183494" y="176586"/>
                      <a:pt x="183494" y="176586"/>
                      <a:pt x="183494" y="176554"/>
                    </a:cubicBezTo>
                    <a:cubicBezTo>
                      <a:pt x="183465" y="175911"/>
                      <a:pt x="183026" y="149907"/>
                      <a:pt x="164928" y="140916"/>
                    </a:cubicBezTo>
                    <a:cubicBezTo>
                      <a:pt x="158603" y="137784"/>
                      <a:pt x="157022" y="137490"/>
                      <a:pt x="154854" y="137138"/>
                    </a:cubicBezTo>
                    <a:cubicBezTo>
                      <a:pt x="151955" y="136672"/>
                      <a:pt x="148382" y="136054"/>
                      <a:pt x="139012" y="132162"/>
                    </a:cubicBezTo>
                    <a:cubicBezTo>
                      <a:pt x="119567" y="124137"/>
                      <a:pt x="117312" y="120740"/>
                      <a:pt x="116522" y="117460"/>
                    </a:cubicBezTo>
                    <a:cubicBezTo>
                      <a:pt x="116404" y="116933"/>
                      <a:pt x="116346" y="116376"/>
                      <a:pt x="116346" y="115821"/>
                    </a:cubicBezTo>
                    <a:lnTo>
                      <a:pt x="116170" y="99128"/>
                    </a:lnTo>
                    <a:cubicBezTo>
                      <a:pt x="116170" y="97487"/>
                      <a:pt x="116698" y="95906"/>
                      <a:pt x="117693" y="94590"/>
                    </a:cubicBezTo>
                    <a:cubicBezTo>
                      <a:pt x="117722" y="94590"/>
                      <a:pt x="123140" y="87120"/>
                      <a:pt x="124867" y="73739"/>
                    </a:cubicBezTo>
                    <a:cubicBezTo>
                      <a:pt x="125160" y="71600"/>
                      <a:pt x="126331" y="69727"/>
                      <a:pt x="128118" y="68555"/>
                    </a:cubicBezTo>
                    <a:cubicBezTo>
                      <a:pt x="128235" y="68497"/>
                      <a:pt x="128353" y="68409"/>
                      <a:pt x="128440" y="68352"/>
                    </a:cubicBezTo>
                    <a:cubicBezTo>
                      <a:pt x="129465" y="65686"/>
                      <a:pt x="130344" y="60238"/>
                      <a:pt x="130314" y="57164"/>
                    </a:cubicBezTo>
                    <a:cubicBezTo>
                      <a:pt x="130285" y="57164"/>
                      <a:pt x="130285" y="57164"/>
                      <a:pt x="130256" y="57136"/>
                    </a:cubicBezTo>
                    <a:cubicBezTo>
                      <a:pt x="128528" y="55523"/>
                      <a:pt x="127679" y="53180"/>
                      <a:pt x="128001" y="50810"/>
                    </a:cubicBezTo>
                    <a:cubicBezTo>
                      <a:pt x="128265" y="48848"/>
                      <a:pt x="128528" y="47121"/>
                      <a:pt x="128733" y="45625"/>
                    </a:cubicBezTo>
                    <a:cubicBezTo>
                      <a:pt x="129348" y="41438"/>
                      <a:pt x="129612" y="39505"/>
                      <a:pt x="129436" y="37720"/>
                    </a:cubicBezTo>
                    <a:cubicBezTo>
                      <a:pt x="128528" y="28289"/>
                      <a:pt x="119040" y="17776"/>
                      <a:pt x="100327" y="16838"/>
                    </a:cubicBezTo>
                    <a:cubicBezTo>
                      <a:pt x="84836" y="17776"/>
                      <a:pt x="71893" y="28787"/>
                      <a:pt x="71014" y="37720"/>
                    </a:cubicBezTo>
                    <a:cubicBezTo>
                      <a:pt x="70838" y="39651"/>
                      <a:pt x="71102" y="41701"/>
                      <a:pt x="71746" y="46211"/>
                    </a:cubicBezTo>
                    <a:cubicBezTo>
                      <a:pt x="71951" y="47558"/>
                      <a:pt x="72156" y="49111"/>
                      <a:pt x="72390" y="50838"/>
                    </a:cubicBezTo>
                    <a:cubicBezTo>
                      <a:pt x="72713" y="53212"/>
                      <a:pt x="71863" y="55554"/>
                      <a:pt x="70106" y="57193"/>
                    </a:cubicBezTo>
                    <a:cubicBezTo>
                      <a:pt x="70106" y="57193"/>
                      <a:pt x="70106" y="57193"/>
                      <a:pt x="70077" y="57221"/>
                    </a:cubicBezTo>
                    <a:cubicBezTo>
                      <a:pt x="70018" y="60267"/>
                      <a:pt x="70897" y="65715"/>
                      <a:pt x="71922" y="68409"/>
                    </a:cubicBezTo>
                    <a:cubicBezTo>
                      <a:pt x="72010" y="68469"/>
                      <a:pt x="72126" y="68526"/>
                      <a:pt x="72244" y="68615"/>
                    </a:cubicBezTo>
                    <a:cubicBezTo>
                      <a:pt x="74001" y="69756"/>
                      <a:pt x="75201" y="71660"/>
                      <a:pt x="75465" y="73797"/>
                    </a:cubicBezTo>
                    <a:cubicBezTo>
                      <a:pt x="77223" y="87180"/>
                      <a:pt x="82640" y="94647"/>
                      <a:pt x="82698" y="94736"/>
                    </a:cubicBezTo>
                    <a:cubicBezTo>
                      <a:pt x="83636" y="96023"/>
                      <a:pt x="84192" y="97604"/>
                      <a:pt x="84163" y="99186"/>
                    </a:cubicBezTo>
                    <a:lnTo>
                      <a:pt x="84016" y="115995"/>
                    </a:lnTo>
                    <a:cubicBezTo>
                      <a:pt x="83987" y="116522"/>
                      <a:pt x="83928" y="117051"/>
                      <a:pt x="83812" y="117548"/>
                    </a:cubicBezTo>
                    <a:cubicBezTo>
                      <a:pt x="83021" y="120946"/>
                      <a:pt x="80795" y="124429"/>
                      <a:pt x="61321" y="132482"/>
                    </a:cubicBezTo>
                    <a:cubicBezTo>
                      <a:pt x="52506" y="136143"/>
                      <a:pt x="48816" y="136846"/>
                      <a:pt x="45215" y="137344"/>
                    </a:cubicBezTo>
                    <a:cubicBezTo>
                      <a:pt x="43106" y="137635"/>
                      <a:pt x="41583" y="137841"/>
                      <a:pt x="35405" y="140916"/>
                    </a:cubicBezTo>
                    <a:cubicBezTo>
                      <a:pt x="18097" y="149526"/>
                      <a:pt x="16926" y="173363"/>
                      <a:pt x="16838" y="176291"/>
                    </a:cubicBezTo>
                    <a:cubicBezTo>
                      <a:pt x="16838" y="176380"/>
                      <a:pt x="16838" y="176497"/>
                      <a:pt x="16838" y="176586"/>
                    </a:cubicBezTo>
                    <a:cubicBezTo>
                      <a:pt x="16838" y="176643"/>
                      <a:pt x="16838" y="176671"/>
                      <a:pt x="16838" y="176703"/>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dirty="0">
                  <a:ln>
                    <a:noFill/>
                  </a:ln>
                  <a:solidFill>
                    <a:srgbClr val="262626"/>
                  </a:solidFill>
                  <a:effectLst/>
                  <a:uLnTx/>
                  <a:uFillTx/>
                  <a:latin typeface="Lato"/>
                  <a:ea typeface="+mn-ea"/>
                  <a:cs typeface="+mn-cs"/>
                </a:endParaRPr>
              </a:p>
            </p:txBody>
          </p:sp>
          <p:sp>
            <p:nvSpPr>
              <p:cNvPr id="97" name="Freeform: Shape 488">
                <a:extLst>
                  <a:ext uri="{FF2B5EF4-FFF2-40B4-BE49-F238E27FC236}">
                    <a16:creationId xmlns:a16="http://schemas.microsoft.com/office/drawing/2014/main" id="{3DDE66F9-F2A1-4959-A27D-DBC258999A7B}"/>
                  </a:ext>
                </a:extLst>
              </p:cNvPr>
              <p:cNvSpPr/>
              <p:nvPr/>
            </p:nvSpPr>
            <p:spPr>
              <a:xfrm>
                <a:off x="7524716" y="3959301"/>
                <a:ext cx="140564" cy="166920"/>
              </a:xfrm>
              <a:custGeom>
                <a:avLst/>
                <a:gdLst/>
                <a:ahLst/>
                <a:cxnLst/>
                <a:rect l="0" t="0" r="0" b="0"/>
                <a:pathLst>
                  <a:path w="140563" h="166919">
                    <a:moveTo>
                      <a:pt x="126737" y="166774"/>
                    </a:moveTo>
                    <a:lnTo>
                      <a:pt x="56425" y="166774"/>
                    </a:lnTo>
                    <a:cubicBezTo>
                      <a:pt x="52384" y="166774"/>
                      <a:pt x="49104" y="163494"/>
                      <a:pt x="49104" y="159453"/>
                    </a:cubicBezTo>
                    <a:cubicBezTo>
                      <a:pt x="49104" y="155412"/>
                      <a:pt x="52384" y="152132"/>
                      <a:pt x="56425" y="152132"/>
                    </a:cubicBezTo>
                    <a:lnTo>
                      <a:pt x="126531" y="152132"/>
                    </a:lnTo>
                    <a:cubicBezTo>
                      <a:pt x="126326" y="150404"/>
                      <a:pt x="124658" y="141882"/>
                      <a:pt x="111596" y="135382"/>
                    </a:cubicBezTo>
                    <a:cubicBezTo>
                      <a:pt x="106413" y="132805"/>
                      <a:pt x="105213" y="132599"/>
                      <a:pt x="103427" y="132308"/>
                    </a:cubicBezTo>
                    <a:cubicBezTo>
                      <a:pt x="100352" y="131779"/>
                      <a:pt x="97247" y="131107"/>
                      <a:pt x="89838" y="128032"/>
                    </a:cubicBezTo>
                    <a:cubicBezTo>
                      <a:pt x="73117" y="121120"/>
                      <a:pt x="68754" y="114883"/>
                      <a:pt x="67143" y="107064"/>
                    </a:cubicBezTo>
                    <a:cubicBezTo>
                      <a:pt x="67055" y="106595"/>
                      <a:pt x="66997" y="106126"/>
                      <a:pt x="66997" y="105629"/>
                    </a:cubicBezTo>
                    <a:lnTo>
                      <a:pt x="66938" y="92685"/>
                    </a:lnTo>
                    <a:cubicBezTo>
                      <a:pt x="66909" y="90752"/>
                      <a:pt x="67699" y="88879"/>
                      <a:pt x="69076" y="87501"/>
                    </a:cubicBezTo>
                    <a:cubicBezTo>
                      <a:pt x="70423" y="86125"/>
                      <a:pt x="72297" y="85336"/>
                      <a:pt x="74259" y="85336"/>
                    </a:cubicBezTo>
                    <a:lnTo>
                      <a:pt x="94231" y="85336"/>
                    </a:lnTo>
                    <a:cubicBezTo>
                      <a:pt x="90629" y="75904"/>
                      <a:pt x="85856" y="60181"/>
                      <a:pt x="82693" y="37046"/>
                    </a:cubicBezTo>
                    <a:cubicBezTo>
                      <a:pt x="82635" y="36782"/>
                      <a:pt x="82635" y="36488"/>
                      <a:pt x="82605" y="36196"/>
                    </a:cubicBezTo>
                    <a:cubicBezTo>
                      <a:pt x="82605" y="35990"/>
                      <a:pt x="82605" y="35787"/>
                      <a:pt x="82576" y="35581"/>
                    </a:cubicBezTo>
                    <a:cubicBezTo>
                      <a:pt x="81873" y="28260"/>
                      <a:pt x="74523" y="16870"/>
                      <a:pt x="57684" y="16870"/>
                    </a:cubicBezTo>
                    <a:cubicBezTo>
                      <a:pt x="42749" y="16870"/>
                      <a:pt x="33408" y="27880"/>
                      <a:pt x="32676" y="35464"/>
                    </a:cubicBezTo>
                    <a:cubicBezTo>
                      <a:pt x="29835" y="59624"/>
                      <a:pt x="24945" y="75730"/>
                      <a:pt x="21138" y="85336"/>
                    </a:cubicBezTo>
                    <a:lnTo>
                      <a:pt x="40905" y="85336"/>
                    </a:lnTo>
                    <a:cubicBezTo>
                      <a:pt x="42867" y="85336"/>
                      <a:pt x="44741" y="86125"/>
                      <a:pt x="46088" y="87501"/>
                    </a:cubicBezTo>
                    <a:cubicBezTo>
                      <a:pt x="47464" y="88879"/>
                      <a:pt x="48226" y="90752"/>
                      <a:pt x="48226" y="92685"/>
                    </a:cubicBezTo>
                    <a:lnTo>
                      <a:pt x="48138" y="105775"/>
                    </a:lnTo>
                    <a:cubicBezTo>
                      <a:pt x="48138" y="106244"/>
                      <a:pt x="48108" y="106713"/>
                      <a:pt x="47991" y="107182"/>
                    </a:cubicBezTo>
                    <a:cubicBezTo>
                      <a:pt x="46380" y="115235"/>
                      <a:pt x="40670" y="117634"/>
                      <a:pt x="39558" y="118046"/>
                    </a:cubicBezTo>
                    <a:cubicBezTo>
                      <a:pt x="35721" y="119364"/>
                      <a:pt x="31563" y="117400"/>
                      <a:pt x="30216" y="113565"/>
                    </a:cubicBezTo>
                    <a:cubicBezTo>
                      <a:pt x="29015" y="110167"/>
                      <a:pt x="30479" y="106478"/>
                      <a:pt x="33525" y="104751"/>
                    </a:cubicBezTo>
                    <a:lnTo>
                      <a:pt x="33554" y="99978"/>
                    </a:lnTo>
                    <a:lnTo>
                      <a:pt x="9512" y="99978"/>
                    </a:lnTo>
                    <a:cubicBezTo>
                      <a:pt x="6818" y="99978"/>
                      <a:pt x="4329" y="98482"/>
                      <a:pt x="3070" y="96083"/>
                    </a:cubicBezTo>
                    <a:cubicBezTo>
                      <a:pt x="1781" y="93709"/>
                      <a:pt x="1927" y="90812"/>
                      <a:pt x="3450" y="88556"/>
                    </a:cubicBezTo>
                    <a:cubicBezTo>
                      <a:pt x="3509" y="88467"/>
                      <a:pt x="13524" y="72741"/>
                      <a:pt x="18122" y="33911"/>
                    </a:cubicBezTo>
                    <a:cubicBezTo>
                      <a:pt x="19586" y="18743"/>
                      <a:pt x="35136" y="2196"/>
                      <a:pt x="57684" y="2196"/>
                    </a:cubicBezTo>
                    <a:cubicBezTo>
                      <a:pt x="81317" y="2196"/>
                      <a:pt x="95666" y="18626"/>
                      <a:pt x="97159" y="34057"/>
                    </a:cubicBezTo>
                    <a:cubicBezTo>
                      <a:pt x="97218" y="34469"/>
                      <a:pt x="97218" y="34967"/>
                      <a:pt x="97247" y="35464"/>
                    </a:cubicBezTo>
                    <a:cubicBezTo>
                      <a:pt x="102401" y="72627"/>
                      <a:pt x="111772" y="88733"/>
                      <a:pt x="111860" y="88879"/>
                    </a:cubicBezTo>
                    <a:cubicBezTo>
                      <a:pt x="113236" y="91133"/>
                      <a:pt x="113266" y="93972"/>
                      <a:pt x="111948" y="96257"/>
                    </a:cubicBezTo>
                    <a:cubicBezTo>
                      <a:pt x="110660" y="98542"/>
                      <a:pt x="108229" y="99978"/>
                      <a:pt x="105594" y="99978"/>
                    </a:cubicBezTo>
                    <a:lnTo>
                      <a:pt x="81639" y="99978"/>
                    </a:lnTo>
                    <a:lnTo>
                      <a:pt x="81639" y="104779"/>
                    </a:lnTo>
                    <a:cubicBezTo>
                      <a:pt x="82166" y="106770"/>
                      <a:pt x="83864" y="109730"/>
                      <a:pt x="95431" y="114503"/>
                    </a:cubicBezTo>
                    <a:cubicBezTo>
                      <a:pt x="101904" y="117197"/>
                      <a:pt x="104012" y="117548"/>
                      <a:pt x="105857" y="117869"/>
                    </a:cubicBezTo>
                    <a:cubicBezTo>
                      <a:pt x="108961" y="118398"/>
                      <a:pt x="111480" y="118981"/>
                      <a:pt x="118127" y="122261"/>
                    </a:cubicBezTo>
                    <a:cubicBezTo>
                      <a:pt x="140968" y="133623"/>
                      <a:pt x="141232" y="151545"/>
                      <a:pt x="141232" y="152277"/>
                    </a:cubicBezTo>
                    <a:cubicBezTo>
                      <a:pt x="141232" y="152395"/>
                      <a:pt x="141203" y="152483"/>
                      <a:pt x="141203" y="152572"/>
                    </a:cubicBezTo>
                    <a:cubicBezTo>
                      <a:pt x="141056" y="160419"/>
                      <a:pt x="134614" y="166774"/>
                      <a:pt x="126737" y="166774"/>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dirty="0">
                  <a:ln>
                    <a:noFill/>
                  </a:ln>
                  <a:solidFill>
                    <a:srgbClr val="262626"/>
                  </a:solidFill>
                  <a:effectLst/>
                  <a:uLnTx/>
                  <a:uFillTx/>
                  <a:latin typeface="Lato"/>
                  <a:ea typeface="+mn-ea"/>
                  <a:cs typeface="+mn-cs"/>
                </a:endParaRPr>
              </a:p>
            </p:txBody>
          </p:sp>
        </p:grpSp>
        <p:grpSp>
          <p:nvGrpSpPr>
            <p:cNvPr id="98" name="Group 97">
              <a:extLst>
                <a:ext uri="{FF2B5EF4-FFF2-40B4-BE49-F238E27FC236}">
                  <a16:creationId xmlns:a16="http://schemas.microsoft.com/office/drawing/2014/main" id="{5D0A69B4-DA3F-4124-9D1D-62A1D64FC9FF}"/>
                </a:ext>
              </a:extLst>
            </p:cNvPr>
            <p:cNvGrpSpPr/>
            <p:nvPr/>
          </p:nvGrpSpPr>
          <p:grpSpPr>
            <a:xfrm>
              <a:off x="697719" y="3074563"/>
              <a:ext cx="359086" cy="245832"/>
              <a:chOff x="2119477" y="3181399"/>
              <a:chExt cx="299851" cy="207360"/>
            </a:xfrm>
            <a:solidFill>
              <a:schemeClr val="bg1"/>
            </a:solidFill>
          </p:grpSpPr>
          <p:sp>
            <p:nvSpPr>
              <p:cNvPr id="99" name="Freeform: Shape 187">
                <a:extLst>
                  <a:ext uri="{FF2B5EF4-FFF2-40B4-BE49-F238E27FC236}">
                    <a16:creationId xmlns:a16="http://schemas.microsoft.com/office/drawing/2014/main" id="{A06C2020-BF6C-47F4-82EB-71988D4CFE80}"/>
                  </a:ext>
                </a:extLst>
              </p:cNvPr>
              <p:cNvSpPr/>
              <p:nvPr/>
            </p:nvSpPr>
            <p:spPr>
              <a:xfrm>
                <a:off x="2140514" y="3315549"/>
                <a:ext cx="73210" cy="73210"/>
              </a:xfrm>
              <a:custGeom>
                <a:avLst/>
                <a:gdLst/>
                <a:ahLst/>
                <a:cxnLst/>
                <a:rect l="0" t="0" r="0" b="0"/>
                <a:pathLst>
                  <a:path w="73210" h="73210">
                    <a:moveTo>
                      <a:pt x="37293" y="72390"/>
                    </a:moveTo>
                    <a:cubicBezTo>
                      <a:pt x="17942" y="72390"/>
                      <a:pt x="2196" y="56636"/>
                      <a:pt x="2196" y="37279"/>
                    </a:cubicBezTo>
                    <a:cubicBezTo>
                      <a:pt x="2196" y="17922"/>
                      <a:pt x="17942" y="2196"/>
                      <a:pt x="37293" y="2196"/>
                    </a:cubicBezTo>
                    <a:cubicBezTo>
                      <a:pt x="56644" y="2196"/>
                      <a:pt x="72390" y="17922"/>
                      <a:pt x="72390" y="37279"/>
                    </a:cubicBezTo>
                    <a:cubicBezTo>
                      <a:pt x="72390" y="56636"/>
                      <a:pt x="56644" y="72390"/>
                      <a:pt x="37293" y="72390"/>
                    </a:cubicBezTo>
                    <a:close/>
                    <a:moveTo>
                      <a:pt x="37293" y="16809"/>
                    </a:moveTo>
                    <a:cubicBezTo>
                      <a:pt x="26013" y="16809"/>
                      <a:pt x="16838" y="26005"/>
                      <a:pt x="16838" y="37279"/>
                    </a:cubicBezTo>
                    <a:cubicBezTo>
                      <a:pt x="16838" y="48553"/>
                      <a:pt x="26016" y="57748"/>
                      <a:pt x="37293" y="57748"/>
                    </a:cubicBezTo>
                    <a:cubicBezTo>
                      <a:pt x="48571" y="57748"/>
                      <a:pt x="57748" y="48553"/>
                      <a:pt x="57748" y="37279"/>
                    </a:cubicBezTo>
                    <a:cubicBezTo>
                      <a:pt x="57748" y="26005"/>
                      <a:pt x="48571" y="16809"/>
                      <a:pt x="37293" y="16809"/>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dirty="0">
                  <a:ln>
                    <a:noFill/>
                  </a:ln>
                  <a:solidFill>
                    <a:srgbClr val="262626"/>
                  </a:solidFill>
                  <a:effectLst/>
                  <a:uLnTx/>
                  <a:uFillTx/>
                  <a:latin typeface="Lato"/>
                  <a:ea typeface="+mn-ea"/>
                  <a:cs typeface="+mn-cs"/>
                </a:endParaRPr>
              </a:p>
            </p:txBody>
          </p:sp>
          <p:sp>
            <p:nvSpPr>
              <p:cNvPr id="100" name="Freeform: Shape 188">
                <a:extLst>
                  <a:ext uri="{FF2B5EF4-FFF2-40B4-BE49-F238E27FC236}">
                    <a16:creationId xmlns:a16="http://schemas.microsoft.com/office/drawing/2014/main" id="{8AB58DBC-7106-46DF-80DB-A1A9A4C83A2E}"/>
                  </a:ext>
                </a:extLst>
              </p:cNvPr>
              <p:cNvSpPr/>
              <p:nvPr/>
            </p:nvSpPr>
            <p:spPr>
              <a:xfrm>
                <a:off x="2321092" y="3315549"/>
                <a:ext cx="73210" cy="73210"/>
              </a:xfrm>
              <a:custGeom>
                <a:avLst/>
                <a:gdLst/>
                <a:ahLst/>
                <a:cxnLst/>
                <a:rect l="0" t="0" r="0" b="0"/>
                <a:pathLst>
                  <a:path w="73210" h="73210">
                    <a:moveTo>
                      <a:pt x="37288" y="72390"/>
                    </a:moveTo>
                    <a:cubicBezTo>
                      <a:pt x="17940" y="72390"/>
                      <a:pt x="2196" y="56636"/>
                      <a:pt x="2196" y="37279"/>
                    </a:cubicBezTo>
                    <a:cubicBezTo>
                      <a:pt x="2196" y="17922"/>
                      <a:pt x="17940" y="2196"/>
                      <a:pt x="37288" y="2196"/>
                    </a:cubicBezTo>
                    <a:cubicBezTo>
                      <a:pt x="56638" y="2196"/>
                      <a:pt x="72385" y="17922"/>
                      <a:pt x="72385" y="37279"/>
                    </a:cubicBezTo>
                    <a:cubicBezTo>
                      <a:pt x="72385" y="56636"/>
                      <a:pt x="56638" y="72390"/>
                      <a:pt x="37288" y="72390"/>
                    </a:cubicBezTo>
                    <a:close/>
                    <a:moveTo>
                      <a:pt x="37288" y="16809"/>
                    </a:moveTo>
                    <a:cubicBezTo>
                      <a:pt x="26010" y="16809"/>
                      <a:pt x="16838" y="26005"/>
                      <a:pt x="16838" y="37279"/>
                    </a:cubicBezTo>
                    <a:cubicBezTo>
                      <a:pt x="16838" y="48553"/>
                      <a:pt x="26013" y="57748"/>
                      <a:pt x="37288" y="57748"/>
                    </a:cubicBezTo>
                    <a:cubicBezTo>
                      <a:pt x="48568" y="57748"/>
                      <a:pt x="57742" y="48553"/>
                      <a:pt x="57742" y="37279"/>
                    </a:cubicBezTo>
                    <a:cubicBezTo>
                      <a:pt x="57742" y="26005"/>
                      <a:pt x="48565" y="16809"/>
                      <a:pt x="37288" y="16809"/>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dirty="0">
                  <a:ln>
                    <a:noFill/>
                  </a:ln>
                  <a:solidFill>
                    <a:srgbClr val="262626"/>
                  </a:solidFill>
                  <a:effectLst/>
                  <a:uLnTx/>
                  <a:uFillTx/>
                  <a:latin typeface="Lato"/>
                  <a:ea typeface="+mn-ea"/>
                  <a:cs typeface="+mn-cs"/>
                </a:endParaRPr>
              </a:p>
            </p:txBody>
          </p:sp>
          <p:sp>
            <p:nvSpPr>
              <p:cNvPr id="101" name="Freeform: Shape 189">
                <a:extLst>
                  <a:ext uri="{FF2B5EF4-FFF2-40B4-BE49-F238E27FC236}">
                    <a16:creationId xmlns:a16="http://schemas.microsoft.com/office/drawing/2014/main" id="{7C2E3190-2DA9-49AA-B9C4-58F90EB9E8B6}"/>
                  </a:ext>
                </a:extLst>
              </p:cNvPr>
              <p:cNvSpPr/>
              <p:nvPr/>
            </p:nvSpPr>
            <p:spPr>
              <a:xfrm>
                <a:off x="2119477" y="3315345"/>
                <a:ext cx="298698" cy="46855"/>
              </a:xfrm>
              <a:custGeom>
                <a:avLst/>
                <a:gdLst/>
                <a:ahLst/>
                <a:cxnLst/>
                <a:rect l="0" t="0" r="0" b="0"/>
                <a:pathLst>
                  <a:path w="298698" h="46854">
                    <a:moveTo>
                      <a:pt x="284065" y="44804"/>
                    </a:moveTo>
                    <a:lnTo>
                      <a:pt x="266679" y="44804"/>
                    </a:lnTo>
                    <a:cubicBezTo>
                      <a:pt x="262635" y="44804"/>
                      <a:pt x="259358" y="41525"/>
                      <a:pt x="259358" y="37483"/>
                    </a:cubicBezTo>
                    <a:cubicBezTo>
                      <a:pt x="259358" y="33442"/>
                      <a:pt x="262635" y="30162"/>
                      <a:pt x="266679" y="30162"/>
                    </a:cubicBezTo>
                    <a:lnTo>
                      <a:pt x="283385" y="30162"/>
                    </a:lnTo>
                    <a:lnTo>
                      <a:pt x="283385" y="16838"/>
                    </a:lnTo>
                    <a:lnTo>
                      <a:pt x="9517" y="16838"/>
                    </a:lnTo>
                    <a:cubicBezTo>
                      <a:pt x="5473" y="16838"/>
                      <a:pt x="2196" y="13558"/>
                      <a:pt x="2196" y="9517"/>
                    </a:cubicBezTo>
                    <a:cubicBezTo>
                      <a:pt x="2196" y="5476"/>
                      <a:pt x="5473" y="2196"/>
                      <a:pt x="9517" y="2196"/>
                    </a:cubicBezTo>
                    <a:lnTo>
                      <a:pt x="298027" y="2196"/>
                    </a:lnTo>
                    <a:lnTo>
                      <a:pt x="298027" y="30836"/>
                    </a:lnTo>
                    <a:cubicBezTo>
                      <a:pt x="298027" y="38538"/>
                      <a:pt x="291764" y="44804"/>
                      <a:pt x="284065" y="44804"/>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dirty="0">
                  <a:ln>
                    <a:noFill/>
                  </a:ln>
                  <a:solidFill>
                    <a:srgbClr val="262626"/>
                  </a:solidFill>
                  <a:effectLst/>
                  <a:uLnTx/>
                  <a:uFillTx/>
                  <a:latin typeface="Lato"/>
                  <a:ea typeface="+mn-ea"/>
                  <a:cs typeface="+mn-cs"/>
                </a:endParaRPr>
              </a:p>
            </p:txBody>
          </p:sp>
          <p:sp>
            <p:nvSpPr>
              <p:cNvPr id="102" name="Freeform: Shape 190">
                <a:extLst>
                  <a:ext uri="{FF2B5EF4-FFF2-40B4-BE49-F238E27FC236}">
                    <a16:creationId xmlns:a16="http://schemas.microsoft.com/office/drawing/2014/main" id="{E618A3B7-44E2-4CCD-994C-2E884E406EA7}"/>
                  </a:ext>
                </a:extLst>
              </p:cNvPr>
              <p:cNvSpPr/>
              <p:nvPr/>
            </p:nvSpPr>
            <p:spPr>
              <a:xfrm>
                <a:off x="2196072" y="3343311"/>
                <a:ext cx="143492" cy="17570"/>
              </a:xfrm>
              <a:custGeom>
                <a:avLst/>
                <a:gdLst/>
                <a:ahLst/>
                <a:cxnLst/>
                <a:rect l="0" t="0" r="0" b="0"/>
                <a:pathLst>
                  <a:path w="143492" h="17570">
                    <a:moveTo>
                      <a:pt x="134534" y="16838"/>
                    </a:moveTo>
                    <a:lnTo>
                      <a:pt x="9517" y="16838"/>
                    </a:lnTo>
                    <a:cubicBezTo>
                      <a:pt x="5473" y="16838"/>
                      <a:pt x="2196" y="13559"/>
                      <a:pt x="2196" y="9517"/>
                    </a:cubicBezTo>
                    <a:cubicBezTo>
                      <a:pt x="2196" y="5476"/>
                      <a:pt x="5473" y="2196"/>
                      <a:pt x="9517" y="2196"/>
                    </a:cubicBezTo>
                    <a:lnTo>
                      <a:pt x="134534" y="2196"/>
                    </a:lnTo>
                    <a:cubicBezTo>
                      <a:pt x="138578" y="2196"/>
                      <a:pt x="141855" y="5476"/>
                      <a:pt x="141855" y="9517"/>
                    </a:cubicBezTo>
                    <a:cubicBezTo>
                      <a:pt x="141855" y="13559"/>
                      <a:pt x="138578" y="16838"/>
                      <a:pt x="134534" y="16838"/>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dirty="0">
                  <a:ln>
                    <a:noFill/>
                  </a:ln>
                  <a:solidFill>
                    <a:srgbClr val="262626"/>
                  </a:solidFill>
                  <a:effectLst/>
                  <a:uLnTx/>
                  <a:uFillTx/>
                  <a:latin typeface="Lato"/>
                  <a:ea typeface="+mn-ea"/>
                  <a:cs typeface="+mn-cs"/>
                </a:endParaRPr>
              </a:p>
            </p:txBody>
          </p:sp>
          <p:sp>
            <p:nvSpPr>
              <p:cNvPr id="103" name="Freeform: Shape 191">
                <a:extLst>
                  <a:ext uri="{FF2B5EF4-FFF2-40B4-BE49-F238E27FC236}">
                    <a16:creationId xmlns:a16="http://schemas.microsoft.com/office/drawing/2014/main" id="{DD0A1A0A-983C-4290-BF3D-8970F5598ED6}"/>
                  </a:ext>
                </a:extLst>
              </p:cNvPr>
              <p:cNvSpPr/>
              <p:nvPr/>
            </p:nvSpPr>
            <p:spPr>
              <a:xfrm>
                <a:off x="2119477" y="3343311"/>
                <a:ext cx="38069" cy="17570"/>
              </a:xfrm>
              <a:custGeom>
                <a:avLst/>
                <a:gdLst/>
                <a:ahLst/>
                <a:cxnLst/>
                <a:rect l="0" t="0" r="0" b="0"/>
                <a:pathLst>
                  <a:path w="38069" h="17570">
                    <a:moveTo>
                      <a:pt x="30546" y="16838"/>
                    </a:moveTo>
                    <a:lnTo>
                      <a:pt x="9517" y="16838"/>
                    </a:lnTo>
                    <a:cubicBezTo>
                      <a:pt x="5473" y="16838"/>
                      <a:pt x="2196" y="13559"/>
                      <a:pt x="2196" y="9517"/>
                    </a:cubicBezTo>
                    <a:cubicBezTo>
                      <a:pt x="2196" y="5476"/>
                      <a:pt x="5473" y="2196"/>
                      <a:pt x="9517" y="2196"/>
                    </a:cubicBezTo>
                    <a:lnTo>
                      <a:pt x="30546" y="2196"/>
                    </a:lnTo>
                    <a:cubicBezTo>
                      <a:pt x="34590" y="2196"/>
                      <a:pt x="37867" y="5476"/>
                      <a:pt x="37867" y="9517"/>
                    </a:cubicBezTo>
                    <a:cubicBezTo>
                      <a:pt x="37867" y="13559"/>
                      <a:pt x="34590" y="16838"/>
                      <a:pt x="30546" y="16838"/>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dirty="0">
                  <a:ln>
                    <a:noFill/>
                  </a:ln>
                  <a:solidFill>
                    <a:srgbClr val="262626"/>
                  </a:solidFill>
                  <a:effectLst/>
                  <a:uLnTx/>
                  <a:uFillTx/>
                  <a:latin typeface="Lato"/>
                  <a:ea typeface="+mn-ea"/>
                  <a:cs typeface="+mn-cs"/>
                </a:endParaRPr>
              </a:p>
            </p:txBody>
          </p:sp>
          <p:sp>
            <p:nvSpPr>
              <p:cNvPr id="104" name="Freeform: Shape 192">
                <a:extLst>
                  <a:ext uri="{FF2B5EF4-FFF2-40B4-BE49-F238E27FC236}">
                    <a16:creationId xmlns:a16="http://schemas.microsoft.com/office/drawing/2014/main" id="{82EA0B8A-75B2-440A-876C-6773EAD19FE6}"/>
                  </a:ext>
                </a:extLst>
              </p:cNvPr>
              <p:cNvSpPr/>
              <p:nvPr/>
            </p:nvSpPr>
            <p:spPr>
              <a:xfrm>
                <a:off x="2119477" y="3181399"/>
                <a:ext cx="199132" cy="152277"/>
              </a:xfrm>
              <a:custGeom>
                <a:avLst/>
                <a:gdLst/>
                <a:ahLst/>
                <a:cxnLst/>
                <a:rect l="0" t="0" r="0" b="0"/>
                <a:pathLst>
                  <a:path w="199132" h="152277">
                    <a:moveTo>
                      <a:pt x="192233" y="150784"/>
                    </a:moveTo>
                    <a:lnTo>
                      <a:pt x="9517" y="150784"/>
                    </a:lnTo>
                    <a:cubicBezTo>
                      <a:pt x="5473" y="150784"/>
                      <a:pt x="2196" y="147504"/>
                      <a:pt x="2196" y="143463"/>
                    </a:cubicBezTo>
                    <a:lnTo>
                      <a:pt x="2196" y="9517"/>
                    </a:lnTo>
                    <a:cubicBezTo>
                      <a:pt x="2196" y="5476"/>
                      <a:pt x="5473" y="2196"/>
                      <a:pt x="9517" y="2196"/>
                    </a:cubicBezTo>
                    <a:lnTo>
                      <a:pt x="192233" y="2196"/>
                    </a:lnTo>
                    <a:cubicBezTo>
                      <a:pt x="196277" y="2196"/>
                      <a:pt x="199554" y="5476"/>
                      <a:pt x="199554" y="9517"/>
                    </a:cubicBezTo>
                    <a:lnTo>
                      <a:pt x="199554" y="143463"/>
                    </a:lnTo>
                    <a:cubicBezTo>
                      <a:pt x="199554" y="147504"/>
                      <a:pt x="196277" y="150784"/>
                      <a:pt x="192233" y="150784"/>
                    </a:cubicBezTo>
                    <a:close/>
                    <a:moveTo>
                      <a:pt x="16841" y="136142"/>
                    </a:moveTo>
                    <a:lnTo>
                      <a:pt x="184915" y="136142"/>
                    </a:lnTo>
                    <a:lnTo>
                      <a:pt x="184915" y="16838"/>
                    </a:lnTo>
                    <a:lnTo>
                      <a:pt x="16841" y="16838"/>
                    </a:lnTo>
                    <a:lnTo>
                      <a:pt x="16841" y="136142"/>
                    </a:ln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dirty="0">
                  <a:ln>
                    <a:noFill/>
                  </a:ln>
                  <a:solidFill>
                    <a:srgbClr val="262626"/>
                  </a:solidFill>
                  <a:effectLst/>
                  <a:uLnTx/>
                  <a:uFillTx/>
                  <a:latin typeface="Lato"/>
                  <a:ea typeface="+mn-ea"/>
                  <a:cs typeface="+mn-cs"/>
                </a:endParaRPr>
              </a:p>
            </p:txBody>
          </p:sp>
          <p:sp>
            <p:nvSpPr>
              <p:cNvPr id="105" name="Freeform: Shape 193">
                <a:extLst>
                  <a:ext uri="{FF2B5EF4-FFF2-40B4-BE49-F238E27FC236}">
                    <a16:creationId xmlns:a16="http://schemas.microsoft.com/office/drawing/2014/main" id="{F86698FC-60E2-480C-8295-D09481391A5D}"/>
                  </a:ext>
                </a:extLst>
              </p:cNvPr>
              <p:cNvSpPr/>
              <p:nvPr/>
            </p:nvSpPr>
            <p:spPr>
              <a:xfrm>
                <a:off x="2302192" y="3213319"/>
                <a:ext cx="117136" cy="120065"/>
              </a:xfrm>
              <a:custGeom>
                <a:avLst/>
                <a:gdLst/>
                <a:ahLst/>
                <a:cxnLst/>
                <a:rect l="0" t="0" r="0" b="0"/>
                <a:pathLst>
                  <a:path w="117136" h="120064">
                    <a:moveTo>
                      <a:pt x="107991" y="118865"/>
                    </a:moveTo>
                    <a:lnTo>
                      <a:pt x="9517" y="118865"/>
                    </a:lnTo>
                    <a:cubicBezTo>
                      <a:pt x="5473" y="118865"/>
                      <a:pt x="2196" y="115584"/>
                      <a:pt x="2196" y="111544"/>
                    </a:cubicBezTo>
                    <a:lnTo>
                      <a:pt x="2196" y="9517"/>
                    </a:lnTo>
                    <a:cubicBezTo>
                      <a:pt x="2196" y="5476"/>
                      <a:pt x="5473" y="2196"/>
                      <a:pt x="9517" y="2196"/>
                    </a:cubicBezTo>
                    <a:lnTo>
                      <a:pt x="54855" y="2196"/>
                    </a:lnTo>
                    <a:cubicBezTo>
                      <a:pt x="57561" y="2196"/>
                      <a:pt x="60044" y="3690"/>
                      <a:pt x="61318" y="6091"/>
                    </a:cubicBezTo>
                    <a:lnTo>
                      <a:pt x="84385" y="49431"/>
                    </a:lnTo>
                    <a:lnTo>
                      <a:pt x="110618" y="59506"/>
                    </a:lnTo>
                    <a:cubicBezTo>
                      <a:pt x="113447" y="60618"/>
                      <a:pt x="115312" y="63312"/>
                      <a:pt x="115312" y="66358"/>
                    </a:cubicBezTo>
                    <a:lnTo>
                      <a:pt x="115312" y="111544"/>
                    </a:lnTo>
                    <a:cubicBezTo>
                      <a:pt x="115312" y="115584"/>
                      <a:pt x="112035" y="118865"/>
                      <a:pt x="107991" y="118865"/>
                    </a:cubicBezTo>
                    <a:close/>
                    <a:moveTo>
                      <a:pt x="16838" y="104222"/>
                    </a:moveTo>
                    <a:lnTo>
                      <a:pt x="100670" y="104222"/>
                    </a:lnTo>
                    <a:lnTo>
                      <a:pt x="100670" y="71365"/>
                    </a:lnTo>
                    <a:lnTo>
                      <a:pt x="76578" y="62112"/>
                    </a:lnTo>
                    <a:cubicBezTo>
                      <a:pt x="74932" y="61467"/>
                      <a:pt x="73574" y="60267"/>
                      <a:pt x="72742" y="58715"/>
                    </a:cubicBezTo>
                    <a:lnTo>
                      <a:pt x="50460" y="16838"/>
                    </a:lnTo>
                    <a:lnTo>
                      <a:pt x="16838" y="16838"/>
                    </a:lnTo>
                    <a:lnTo>
                      <a:pt x="16838" y="104222"/>
                    </a:ln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dirty="0">
                  <a:ln>
                    <a:noFill/>
                  </a:ln>
                  <a:solidFill>
                    <a:srgbClr val="262626"/>
                  </a:solidFill>
                  <a:effectLst/>
                  <a:uLnTx/>
                  <a:uFillTx/>
                  <a:latin typeface="Lato"/>
                  <a:ea typeface="+mn-ea"/>
                  <a:cs typeface="+mn-cs"/>
                </a:endParaRPr>
              </a:p>
            </p:txBody>
          </p:sp>
        </p:grpSp>
        <p:grpSp>
          <p:nvGrpSpPr>
            <p:cNvPr id="113" name="Group 112">
              <a:extLst>
                <a:ext uri="{FF2B5EF4-FFF2-40B4-BE49-F238E27FC236}">
                  <a16:creationId xmlns:a16="http://schemas.microsoft.com/office/drawing/2014/main" id="{7CE728A0-9877-4BDE-BE65-B72C2FCC4110}"/>
                </a:ext>
              </a:extLst>
            </p:cNvPr>
            <p:cNvGrpSpPr/>
            <p:nvPr/>
          </p:nvGrpSpPr>
          <p:grpSpPr>
            <a:xfrm>
              <a:off x="5403387" y="1414776"/>
              <a:ext cx="358204" cy="300413"/>
              <a:chOff x="619919" y="2430757"/>
              <a:chExt cx="300305" cy="270702"/>
            </a:xfrm>
            <a:solidFill>
              <a:schemeClr val="bg1"/>
            </a:solidFill>
          </p:grpSpPr>
          <p:sp>
            <p:nvSpPr>
              <p:cNvPr id="114" name="Freeform: Shape 348">
                <a:extLst>
                  <a:ext uri="{FF2B5EF4-FFF2-40B4-BE49-F238E27FC236}">
                    <a16:creationId xmlns:a16="http://schemas.microsoft.com/office/drawing/2014/main" id="{A98CBE20-1847-430C-AC07-47F63E78E5A9}"/>
                  </a:ext>
                </a:extLst>
              </p:cNvPr>
              <p:cNvSpPr/>
              <p:nvPr/>
            </p:nvSpPr>
            <p:spPr>
              <a:xfrm>
                <a:off x="760717" y="2563824"/>
                <a:ext cx="117136" cy="137635"/>
              </a:xfrm>
              <a:custGeom>
                <a:avLst/>
                <a:gdLst/>
                <a:ahLst/>
                <a:cxnLst/>
                <a:rect l="0" t="0" r="0" b="0"/>
                <a:pathLst>
                  <a:path w="117136" h="137635">
                    <a:moveTo>
                      <a:pt x="109792" y="136347"/>
                    </a:moveTo>
                    <a:lnTo>
                      <a:pt x="9517" y="136347"/>
                    </a:lnTo>
                    <a:cubicBezTo>
                      <a:pt x="5473" y="136347"/>
                      <a:pt x="2196" y="133067"/>
                      <a:pt x="2196" y="129026"/>
                    </a:cubicBezTo>
                    <a:lnTo>
                      <a:pt x="2196" y="100943"/>
                    </a:lnTo>
                    <a:cubicBezTo>
                      <a:pt x="2196" y="82816"/>
                      <a:pt x="13430" y="66680"/>
                      <a:pt x="31114" y="58042"/>
                    </a:cubicBezTo>
                    <a:cubicBezTo>
                      <a:pt x="26830" y="52127"/>
                      <a:pt x="24446" y="44951"/>
                      <a:pt x="24446" y="37426"/>
                    </a:cubicBezTo>
                    <a:cubicBezTo>
                      <a:pt x="24446" y="18009"/>
                      <a:pt x="40242" y="2196"/>
                      <a:pt x="59655" y="2196"/>
                    </a:cubicBezTo>
                    <a:cubicBezTo>
                      <a:pt x="79073" y="2196"/>
                      <a:pt x="94869" y="18009"/>
                      <a:pt x="94869" y="37426"/>
                    </a:cubicBezTo>
                    <a:cubicBezTo>
                      <a:pt x="94869" y="44951"/>
                      <a:pt x="92482" y="52127"/>
                      <a:pt x="88198" y="58042"/>
                    </a:cubicBezTo>
                    <a:cubicBezTo>
                      <a:pt x="105883" y="66680"/>
                      <a:pt x="117113" y="82816"/>
                      <a:pt x="117113" y="100943"/>
                    </a:cubicBezTo>
                    <a:lnTo>
                      <a:pt x="117113" y="129026"/>
                    </a:lnTo>
                    <a:cubicBezTo>
                      <a:pt x="117113" y="133067"/>
                      <a:pt x="113836" y="136347"/>
                      <a:pt x="109792" y="136347"/>
                    </a:cubicBezTo>
                    <a:close/>
                    <a:moveTo>
                      <a:pt x="16838" y="121705"/>
                    </a:moveTo>
                    <a:lnTo>
                      <a:pt x="102471" y="121705"/>
                    </a:lnTo>
                    <a:lnTo>
                      <a:pt x="102471" y="100943"/>
                    </a:lnTo>
                    <a:cubicBezTo>
                      <a:pt x="102471" y="85891"/>
                      <a:pt x="90585" y="72595"/>
                      <a:pt x="72891" y="67940"/>
                    </a:cubicBezTo>
                    <a:cubicBezTo>
                      <a:pt x="70092" y="67178"/>
                      <a:pt x="67989" y="64864"/>
                      <a:pt x="67535" y="61994"/>
                    </a:cubicBezTo>
                    <a:cubicBezTo>
                      <a:pt x="67081" y="59155"/>
                      <a:pt x="68355" y="56285"/>
                      <a:pt x="70788" y="54703"/>
                    </a:cubicBezTo>
                    <a:cubicBezTo>
                      <a:pt x="76698" y="50867"/>
                      <a:pt x="80227" y="44424"/>
                      <a:pt x="80227" y="37426"/>
                    </a:cubicBezTo>
                    <a:cubicBezTo>
                      <a:pt x="80227" y="26093"/>
                      <a:pt x="70999" y="16868"/>
                      <a:pt x="59655" y="16868"/>
                    </a:cubicBezTo>
                    <a:cubicBezTo>
                      <a:pt x="48313" y="16868"/>
                      <a:pt x="39088" y="26093"/>
                      <a:pt x="39088" y="37426"/>
                    </a:cubicBezTo>
                    <a:cubicBezTo>
                      <a:pt x="39088" y="44424"/>
                      <a:pt x="42614" y="50895"/>
                      <a:pt x="48524" y="54703"/>
                    </a:cubicBezTo>
                    <a:cubicBezTo>
                      <a:pt x="50954" y="56285"/>
                      <a:pt x="52231" y="59155"/>
                      <a:pt x="51774" y="61994"/>
                    </a:cubicBezTo>
                    <a:cubicBezTo>
                      <a:pt x="51320" y="64864"/>
                      <a:pt x="49218" y="67178"/>
                      <a:pt x="46418" y="67940"/>
                    </a:cubicBezTo>
                    <a:cubicBezTo>
                      <a:pt x="28725" y="72595"/>
                      <a:pt x="16838" y="85891"/>
                      <a:pt x="16838" y="100943"/>
                    </a:cubicBezTo>
                    <a:lnTo>
                      <a:pt x="16838" y="121705"/>
                    </a:ln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dirty="0">
                  <a:ln>
                    <a:noFill/>
                  </a:ln>
                  <a:solidFill>
                    <a:srgbClr val="262626"/>
                  </a:solidFill>
                  <a:effectLst/>
                  <a:uLnTx/>
                  <a:uFillTx/>
                  <a:latin typeface="Lato"/>
                  <a:ea typeface="+mn-ea"/>
                  <a:cs typeface="+mn-cs"/>
                </a:endParaRPr>
              </a:p>
            </p:txBody>
          </p:sp>
          <p:sp>
            <p:nvSpPr>
              <p:cNvPr id="115" name="Freeform: Shape 349">
                <a:extLst>
                  <a:ext uri="{FF2B5EF4-FFF2-40B4-BE49-F238E27FC236}">
                    <a16:creationId xmlns:a16="http://schemas.microsoft.com/office/drawing/2014/main" id="{990E133E-202A-4D9A-AEEE-CC311329ADEB}"/>
                  </a:ext>
                </a:extLst>
              </p:cNvPr>
              <p:cNvSpPr/>
              <p:nvPr/>
            </p:nvSpPr>
            <p:spPr>
              <a:xfrm>
                <a:off x="619919" y="2430757"/>
                <a:ext cx="272342" cy="234273"/>
              </a:xfrm>
              <a:custGeom>
                <a:avLst/>
                <a:gdLst/>
                <a:ahLst/>
                <a:cxnLst/>
                <a:rect l="0" t="0" r="0" b="0"/>
                <a:pathLst>
                  <a:path w="272342" h="234273">
                    <a:moveTo>
                      <a:pt x="9517" y="233658"/>
                    </a:moveTo>
                    <a:cubicBezTo>
                      <a:pt x="5473" y="233658"/>
                      <a:pt x="2196" y="230378"/>
                      <a:pt x="2196" y="226337"/>
                    </a:cubicBezTo>
                    <a:lnTo>
                      <a:pt x="2196" y="17629"/>
                    </a:lnTo>
                    <a:cubicBezTo>
                      <a:pt x="2196" y="9137"/>
                      <a:pt x="9128" y="2196"/>
                      <a:pt x="17650" y="2196"/>
                    </a:cubicBezTo>
                    <a:lnTo>
                      <a:pt x="67866" y="2196"/>
                    </a:lnTo>
                    <a:cubicBezTo>
                      <a:pt x="74314" y="2196"/>
                      <a:pt x="82499" y="5740"/>
                      <a:pt x="86901" y="10454"/>
                    </a:cubicBezTo>
                    <a:lnTo>
                      <a:pt x="91604" y="15491"/>
                    </a:lnTo>
                    <a:cubicBezTo>
                      <a:pt x="93276" y="17307"/>
                      <a:pt x="97481" y="19123"/>
                      <a:pt x="99935" y="19123"/>
                    </a:cubicBezTo>
                    <a:lnTo>
                      <a:pt x="255536" y="19123"/>
                    </a:lnTo>
                    <a:cubicBezTo>
                      <a:pt x="264055" y="19123"/>
                      <a:pt x="270987" y="26063"/>
                      <a:pt x="270987" y="34585"/>
                    </a:cubicBezTo>
                    <a:lnTo>
                      <a:pt x="270987" y="73328"/>
                    </a:lnTo>
                    <a:cubicBezTo>
                      <a:pt x="270987" y="77368"/>
                      <a:pt x="267710" y="80649"/>
                      <a:pt x="263665" y="80649"/>
                    </a:cubicBezTo>
                    <a:cubicBezTo>
                      <a:pt x="259621" y="80649"/>
                      <a:pt x="256344" y="77368"/>
                      <a:pt x="256344" y="73328"/>
                    </a:cubicBezTo>
                    <a:lnTo>
                      <a:pt x="256344" y="34585"/>
                    </a:lnTo>
                    <a:cubicBezTo>
                      <a:pt x="256344" y="34146"/>
                      <a:pt x="255967" y="33765"/>
                      <a:pt x="255536" y="33765"/>
                    </a:cubicBezTo>
                    <a:lnTo>
                      <a:pt x="99935" y="33765"/>
                    </a:lnTo>
                    <a:cubicBezTo>
                      <a:pt x="93378" y="33765"/>
                      <a:pt x="85372" y="30279"/>
                      <a:pt x="80900" y="25506"/>
                    </a:cubicBezTo>
                    <a:lnTo>
                      <a:pt x="76200" y="20470"/>
                    </a:lnTo>
                    <a:cubicBezTo>
                      <a:pt x="74525" y="18654"/>
                      <a:pt x="70317" y="16838"/>
                      <a:pt x="67866" y="16838"/>
                    </a:cubicBezTo>
                    <a:lnTo>
                      <a:pt x="17650" y="16838"/>
                    </a:lnTo>
                    <a:cubicBezTo>
                      <a:pt x="17219" y="16838"/>
                      <a:pt x="16838" y="17219"/>
                      <a:pt x="16838" y="17629"/>
                    </a:cubicBezTo>
                    <a:lnTo>
                      <a:pt x="16838" y="226337"/>
                    </a:lnTo>
                    <a:cubicBezTo>
                      <a:pt x="16838" y="230378"/>
                      <a:pt x="13559" y="233658"/>
                      <a:pt x="9517" y="233658"/>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dirty="0">
                  <a:ln>
                    <a:noFill/>
                  </a:ln>
                  <a:solidFill>
                    <a:srgbClr val="262626"/>
                  </a:solidFill>
                  <a:effectLst/>
                  <a:uLnTx/>
                  <a:uFillTx/>
                  <a:latin typeface="Lato"/>
                  <a:ea typeface="+mn-ea"/>
                  <a:cs typeface="+mn-cs"/>
                </a:endParaRPr>
              </a:p>
            </p:txBody>
          </p:sp>
          <p:sp>
            <p:nvSpPr>
              <p:cNvPr id="116" name="Freeform: Shape 350">
                <a:extLst>
                  <a:ext uri="{FF2B5EF4-FFF2-40B4-BE49-F238E27FC236}">
                    <a16:creationId xmlns:a16="http://schemas.microsoft.com/office/drawing/2014/main" id="{0C7E0C7C-7580-40DA-B4B5-31B31CC3E0E4}"/>
                  </a:ext>
                </a:extLst>
              </p:cNvPr>
              <p:cNvSpPr/>
              <p:nvPr/>
            </p:nvSpPr>
            <p:spPr>
              <a:xfrm>
                <a:off x="652790" y="2494567"/>
                <a:ext cx="266486" cy="169848"/>
              </a:xfrm>
              <a:custGeom>
                <a:avLst/>
                <a:gdLst/>
                <a:ahLst/>
                <a:cxnLst/>
                <a:rect l="0" t="0" r="0" b="0"/>
                <a:pathLst>
                  <a:path w="266485" h="169847">
                    <a:moveTo>
                      <a:pt x="258251" y="169848"/>
                    </a:moveTo>
                    <a:cubicBezTo>
                      <a:pt x="254207" y="169848"/>
                      <a:pt x="250930" y="166568"/>
                      <a:pt x="250930" y="162527"/>
                    </a:cubicBezTo>
                    <a:lnTo>
                      <a:pt x="250930" y="17629"/>
                    </a:lnTo>
                    <a:cubicBezTo>
                      <a:pt x="250930" y="17219"/>
                      <a:pt x="250543" y="16838"/>
                      <a:pt x="250122" y="16838"/>
                    </a:cubicBezTo>
                    <a:lnTo>
                      <a:pt x="17647" y="16838"/>
                    </a:lnTo>
                    <a:cubicBezTo>
                      <a:pt x="17222" y="16838"/>
                      <a:pt x="16838" y="17219"/>
                      <a:pt x="16838" y="17629"/>
                    </a:cubicBezTo>
                    <a:lnTo>
                      <a:pt x="16838" y="162527"/>
                    </a:lnTo>
                    <a:cubicBezTo>
                      <a:pt x="16838" y="166568"/>
                      <a:pt x="13562" y="169848"/>
                      <a:pt x="9517" y="169848"/>
                    </a:cubicBezTo>
                    <a:cubicBezTo>
                      <a:pt x="5473" y="169848"/>
                      <a:pt x="2196" y="166568"/>
                      <a:pt x="2196" y="162527"/>
                    </a:cubicBezTo>
                    <a:lnTo>
                      <a:pt x="2196" y="17629"/>
                    </a:lnTo>
                    <a:cubicBezTo>
                      <a:pt x="2196" y="9137"/>
                      <a:pt x="9128" y="2196"/>
                      <a:pt x="17647" y="2196"/>
                    </a:cubicBezTo>
                    <a:lnTo>
                      <a:pt x="250122" y="2196"/>
                    </a:lnTo>
                    <a:cubicBezTo>
                      <a:pt x="258640" y="2196"/>
                      <a:pt x="265572" y="9137"/>
                      <a:pt x="265572" y="17629"/>
                    </a:cubicBezTo>
                    <a:lnTo>
                      <a:pt x="265572" y="162527"/>
                    </a:lnTo>
                    <a:cubicBezTo>
                      <a:pt x="265572" y="166568"/>
                      <a:pt x="262292" y="169848"/>
                      <a:pt x="258251" y="169848"/>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dirty="0">
                  <a:ln>
                    <a:noFill/>
                  </a:ln>
                  <a:solidFill>
                    <a:srgbClr val="262626"/>
                  </a:solidFill>
                  <a:effectLst/>
                  <a:uLnTx/>
                  <a:uFillTx/>
                  <a:latin typeface="Lato"/>
                  <a:ea typeface="+mn-ea"/>
                  <a:cs typeface="+mn-cs"/>
                </a:endParaRPr>
              </a:p>
            </p:txBody>
          </p:sp>
          <p:sp>
            <p:nvSpPr>
              <p:cNvPr id="117" name="Freeform: Shape 351">
                <a:extLst>
                  <a:ext uri="{FF2B5EF4-FFF2-40B4-BE49-F238E27FC236}">
                    <a16:creationId xmlns:a16="http://schemas.microsoft.com/office/drawing/2014/main" id="{76093616-F7D9-4A00-B97C-7DA87EB6FEBB}"/>
                  </a:ext>
                </a:extLst>
              </p:cNvPr>
              <p:cNvSpPr/>
              <p:nvPr/>
            </p:nvSpPr>
            <p:spPr>
              <a:xfrm>
                <a:off x="619919" y="2647577"/>
                <a:ext cx="49783" cy="35141"/>
              </a:xfrm>
              <a:custGeom>
                <a:avLst/>
                <a:gdLst/>
                <a:ahLst/>
                <a:cxnLst/>
                <a:rect l="0" t="0" r="0" b="0"/>
                <a:pathLst>
                  <a:path w="49783" h="35140">
                    <a:moveTo>
                      <a:pt x="25949" y="33266"/>
                    </a:moveTo>
                    <a:cubicBezTo>
                      <a:pt x="12850" y="33266"/>
                      <a:pt x="2196" y="22637"/>
                      <a:pt x="2196" y="9517"/>
                    </a:cubicBezTo>
                    <a:cubicBezTo>
                      <a:pt x="2196" y="5476"/>
                      <a:pt x="5473" y="2196"/>
                      <a:pt x="9517" y="2196"/>
                    </a:cubicBezTo>
                    <a:cubicBezTo>
                      <a:pt x="13561" y="2196"/>
                      <a:pt x="16838" y="5476"/>
                      <a:pt x="16838" y="9517"/>
                    </a:cubicBezTo>
                    <a:cubicBezTo>
                      <a:pt x="16838" y="14555"/>
                      <a:pt x="20926" y="18624"/>
                      <a:pt x="25949" y="18624"/>
                    </a:cubicBezTo>
                    <a:cubicBezTo>
                      <a:pt x="30977" y="18624"/>
                      <a:pt x="35065" y="14555"/>
                      <a:pt x="35065" y="9517"/>
                    </a:cubicBezTo>
                    <a:cubicBezTo>
                      <a:pt x="35065" y="5476"/>
                      <a:pt x="38342" y="2196"/>
                      <a:pt x="42386" y="2196"/>
                    </a:cubicBezTo>
                    <a:cubicBezTo>
                      <a:pt x="46430" y="2196"/>
                      <a:pt x="49707" y="5476"/>
                      <a:pt x="49707" y="9517"/>
                    </a:cubicBezTo>
                    <a:cubicBezTo>
                      <a:pt x="49707" y="22637"/>
                      <a:pt x="39047" y="33266"/>
                      <a:pt x="25949" y="33266"/>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dirty="0">
                  <a:ln>
                    <a:noFill/>
                  </a:ln>
                  <a:solidFill>
                    <a:srgbClr val="262626"/>
                  </a:solidFill>
                  <a:effectLst/>
                  <a:uLnTx/>
                  <a:uFillTx/>
                  <a:latin typeface="Lato"/>
                  <a:ea typeface="+mn-ea"/>
                  <a:cs typeface="+mn-cs"/>
                </a:endParaRPr>
              </a:p>
            </p:txBody>
          </p:sp>
          <p:sp>
            <p:nvSpPr>
              <p:cNvPr id="118" name="Freeform: Shape 352">
                <a:extLst>
                  <a:ext uri="{FF2B5EF4-FFF2-40B4-BE49-F238E27FC236}">
                    <a16:creationId xmlns:a16="http://schemas.microsoft.com/office/drawing/2014/main" id="{9A77E299-E099-41F1-8C9A-D94A5E4D1BBB}"/>
                  </a:ext>
                </a:extLst>
              </p:cNvPr>
              <p:cNvSpPr/>
              <p:nvPr/>
            </p:nvSpPr>
            <p:spPr>
              <a:xfrm>
                <a:off x="885083" y="2647577"/>
                <a:ext cx="35141" cy="35141"/>
              </a:xfrm>
              <a:custGeom>
                <a:avLst/>
                <a:gdLst/>
                <a:ahLst/>
                <a:cxnLst/>
                <a:rect l="0" t="0" r="0" b="0"/>
                <a:pathLst>
                  <a:path w="35140" h="35140">
                    <a:moveTo>
                      <a:pt x="9517" y="33266"/>
                    </a:moveTo>
                    <a:cubicBezTo>
                      <a:pt x="5473" y="33266"/>
                      <a:pt x="2196" y="30016"/>
                      <a:pt x="2196" y="25945"/>
                    </a:cubicBezTo>
                    <a:cubicBezTo>
                      <a:pt x="2196" y="21904"/>
                      <a:pt x="5473" y="18624"/>
                      <a:pt x="9517" y="18624"/>
                    </a:cubicBezTo>
                    <a:cubicBezTo>
                      <a:pt x="14545" y="18624"/>
                      <a:pt x="18634" y="14555"/>
                      <a:pt x="18634" y="9517"/>
                    </a:cubicBezTo>
                    <a:cubicBezTo>
                      <a:pt x="18634" y="5476"/>
                      <a:pt x="21910" y="2196"/>
                      <a:pt x="25955" y="2196"/>
                    </a:cubicBezTo>
                    <a:cubicBezTo>
                      <a:pt x="29999" y="2196"/>
                      <a:pt x="33276" y="5476"/>
                      <a:pt x="33276" y="9517"/>
                    </a:cubicBezTo>
                    <a:cubicBezTo>
                      <a:pt x="33278" y="22637"/>
                      <a:pt x="22619" y="33266"/>
                      <a:pt x="9517" y="33266"/>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dirty="0">
                  <a:ln>
                    <a:noFill/>
                  </a:ln>
                  <a:solidFill>
                    <a:srgbClr val="262626"/>
                  </a:solidFill>
                  <a:effectLst/>
                  <a:uLnTx/>
                  <a:uFillTx/>
                  <a:latin typeface="Lato"/>
                  <a:ea typeface="+mn-ea"/>
                  <a:cs typeface="+mn-cs"/>
                </a:endParaRPr>
              </a:p>
            </p:txBody>
          </p:sp>
          <p:sp>
            <p:nvSpPr>
              <p:cNvPr id="119" name="Freeform: Shape 353">
                <a:extLst>
                  <a:ext uri="{FF2B5EF4-FFF2-40B4-BE49-F238E27FC236}">
                    <a16:creationId xmlns:a16="http://schemas.microsoft.com/office/drawing/2014/main" id="{FB9B685E-FE41-433F-A2B2-5CA156BA6A85}"/>
                  </a:ext>
                </a:extLst>
              </p:cNvPr>
              <p:cNvSpPr/>
              <p:nvPr/>
            </p:nvSpPr>
            <p:spPr>
              <a:xfrm>
                <a:off x="636350" y="2664005"/>
                <a:ext cx="117136" cy="17570"/>
              </a:xfrm>
              <a:custGeom>
                <a:avLst/>
                <a:gdLst/>
                <a:ahLst/>
                <a:cxnLst/>
                <a:rect l="0" t="0" r="0" b="0"/>
                <a:pathLst>
                  <a:path w="117136" h="17570">
                    <a:moveTo>
                      <a:pt x="110404" y="16838"/>
                    </a:moveTo>
                    <a:lnTo>
                      <a:pt x="9517" y="16838"/>
                    </a:lnTo>
                    <a:cubicBezTo>
                      <a:pt x="5473" y="16838"/>
                      <a:pt x="2196" y="13588"/>
                      <a:pt x="2196" y="9517"/>
                    </a:cubicBezTo>
                    <a:cubicBezTo>
                      <a:pt x="2196" y="5476"/>
                      <a:pt x="5473" y="2196"/>
                      <a:pt x="9517" y="2196"/>
                    </a:cubicBezTo>
                    <a:lnTo>
                      <a:pt x="110404" y="2196"/>
                    </a:lnTo>
                    <a:cubicBezTo>
                      <a:pt x="114448" y="2196"/>
                      <a:pt x="117725" y="5476"/>
                      <a:pt x="117725" y="9517"/>
                    </a:cubicBezTo>
                    <a:cubicBezTo>
                      <a:pt x="117725" y="13588"/>
                      <a:pt x="114448" y="16838"/>
                      <a:pt x="110404" y="16838"/>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dirty="0">
                  <a:ln>
                    <a:noFill/>
                  </a:ln>
                  <a:solidFill>
                    <a:srgbClr val="262626"/>
                  </a:solidFill>
                  <a:effectLst/>
                  <a:uLnTx/>
                  <a:uFillTx/>
                  <a:latin typeface="Lato"/>
                  <a:ea typeface="+mn-ea"/>
                  <a:cs typeface="+mn-cs"/>
                </a:endParaRPr>
              </a:p>
            </p:txBody>
          </p:sp>
        </p:grpSp>
      </p:grpSp>
    </p:spTree>
    <p:extLst>
      <p:ext uri="{BB962C8B-B14F-4D97-AF65-F5344CB8AC3E}">
        <p14:creationId xmlns:p14="http://schemas.microsoft.com/office/powerpoint/2010/main" val="3499973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6"/>
          <p:cNvSpPr txBox="1">
            <a:spLocks noGrp="1"/>
          </p:cNvSpPr>
          <p:nvPr>
            <p:ph type="ctrTitle"/>
          </p:nvPr>
        </p:nvSpPr>
        <p:spPr>
          <a:xfrm>
            <a:off x="584791" y="166255"/>
            <a:ext cx="5193281" cy="2520495"/>
          </a:xfrm>
          <a:prstGeom prst="rect">
            <a:avLst/>
          </a:prstGeom>
        </p:spPr>
        <p:txBody>
          <a:bodyPr spcFirstLastPara="1" vert="horz" wrap="square" lIns="120596" tIns="120596" rIns="120596" bIns="120596" rtlCol="0" anchor="ctr" anchorCtr="0">
            <a:noAutofit/>
          </a:bodyPr>
          <a:lstStyle/>
          <a:p>
            <a:r>
              <a:rPr lang="en-IE" sz="4000" dirty="0" smtClean="0">
                <a:latin typeface="Arial" panose="020B0604020202020204" pitchFamily="34" charset="0"/>
                <a:cs typeface="Arial" panose="020B0604020202020204" pitchFamily="34" charset="0"/>
              </a:rPr>
              <a:t>Right of Access under the DPA 2018 and UK GDPR</a:t>
            </a:r>
            <a:endParaRPr sz="40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idx="4294967295"/>
          </p:nvPr>
        </p:nvSpPr>
        <p:spPr>
          <a:xfrm>
            <a:off x="11459634" y="6316134"/>
            <a:ext cx="732367" cy="524933"/>
          </a:xfrm>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fld id="{00000000-1234-1234-1234-123412341234}" type="slidenum">
              <a:rPr kumimoji="0" lang="en" sz="1067" b="1" i="0" u="none" strike="noStrike" kern="1200" cap="none" spc="0" normalizeH="0" baseline="0" noProof="0">
                <a:ln>
                  <a:noFill/>
                </a:ln>
                <a:solidFill>
                  <a:srgbClr val="FFFFFF"/>
                </a:solidFill>
                <a:effectLst/>
                <a:uLnTx/>
                <a:uFillTx/>
                <a:latin typeface="Lato" panose="020F0502020204030203" pitchFamily="34" charset="0"/>
              </a:rPr>
              <a:pPr marL="0" marR="0" lvl="0" indent="0" algn="l" defTabSz="1201141" rtl="0" eaLnBrk="1" fontAlgn="auto" latinLnBrk="0" hangingPunct="1">
                <a:lnSpc>
                  <a:spcPct val="100000"/>
                </a:lnSpc>
                <a:spcBef>
                  <a:spcPts val="0"/>
                </a:spcBef>
                <a:spcAft>
                  <a:spcPts val="0"/>
                </a:spcAft>
                <a:buClrTx/>
                <a:buSzTx/>
                <a:buFontTx/>
                <a:buNone/>
                <a:tabLst/>
                <a:defRPr/>
              </a:pPr>
              <a:t>12</a:t>
            </a:fld>
            <a:endParaRPr kumimoji="0" lang="en" sz="1067" b="1" i="0" u="none" strike="noStrike" kern="1200" cap="none" spc="0" normalizeH="0" baseline="0" noProof="0" dirty="0">
              <a:ln>
                <a:noFill/>
              </a:ln>
              <a:solidFill>
                <a:srgbClr val="FFFFFF"/>
              </a:solidFill>
              <a:effectLst/>
              <a:uLnTx/>
              <a:uFillTx/>
              <a:latin typeface="Lato" panose="020F0502020204030203" pitchFamily="34" charset="0"/>
            </a:endParaRPr>
          </a:p>
        </p:txBody>
      </p:sp>
      <p:sp>
        <p:nvSpPr>
          <p:cNvPr id="2" name="TextBox 1"/>
          <p:cNvSpPr txBox="1"/>
          <p:nvPr>
            <p:custDataLst>
              <p:tags r:id="rId1"/>
            </p:custDataLst>
          </p:nvPr>
        </p:nvSpPr>
        <p:spPr>
          <a:xfrm>
            <a:off x="653" y="6383867"/>
            <a:ext cx="1266304" cy="286006"/>
          </a:xfrm>
          <a:prstGeom prst="rect">
            <a:avLst/>
          </a:prstGeom>
          <a:noFill/>
        </p:spPr>
        <p:txBody>
          <a:bodyPr vert="horz" wrap="none" lIns="120616" tIns="60308" rIns="120616" bIns="60308" rtlCol="0">
            <a:spAutoFit/>
          </a:bodyPr>
          <a:lstStyle/>
          <a:p>
            <a:pPr marL="0" marR="0" lvl="0" indent="0" algn="l" defTabSz="1204501" rtl="0" eaLnBrk="1" fontAlgn="auto" latinLnBrk="0" hangingPunct="1">
              <a:lnSpc>
                <a:spcPct val="100000"/>
              </a:lnSpc>
              <a:spcBef>
                <a:spcPts val="0"/>
              </a:spcBef>
              <a:spcAft>
                <a:spcPts val="0"/>
              </a:spcAft>
              <a:buClr>
                <a:srgbClr val="3E3935"/>
              </a:buClr>
              <a:buSzTx/>
              <a:buFontTx/>
              <a:buNone/>
              <a:tabLst/>
              <a:defRPr/>
            </a:pPr>
            <a:r>
              <a:rPr kumimoji="0" lang="en-IE" sz="1067" b="0" i="0" u="none" strike="noStrike" kern="1200" cap="none" spc="0" normalizeH="0" baseline="0" noProof="0" dirty="0">
                <a:ln>
                  <a:noFill/>
                </a:ln>
                <a:solidFill>
                  <a:srgbClr val="3E3935"/>
                </a:solidFill>
                <a:effectLst/>
                <a:uLnTx/>
                <a:uFillTx/>
                <a:latin typeface="Lato"/>
                <a:ea typeface="+mn-ea"/>
                <a:cs typeface="+mn-cs"/>
              </a:rPr>
              <a:t>MAIN-42854449-1</a:t>
            </a:r>
          </a:p>
        </p:txBody>
      </p:sp>
    </p:spTree>
    <p:extLst>
      <p:ext uri="{BB962C8B-B14F-4D97-AF65-F5344CB8AC3E}">
        <p14:creationId xmlns:p14="http://schemas.microsoft.com/office/powerpoint/2010/main" val="2826162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latin typeface="Arial" panose="020B0604020202020204" pitchFamily="34" charset="0"/>
                <a:cs typeface="Arial" panose="020B0604020202020204" pitchFamily="34" charset="0"/>
              </a:rPr>
              <a:t>How have Data Subject Access Rights changed?</a:t>
            </a:r>
            <a:endParaRPr lang="en-IE" dirty="0"/>
          </a:p>
        </p:txBody>
      </p:sp>
      <p:sp>
        <p:nvSpPr>
          <p:cNvPr id="3" name="Content Placeholder 2"/>
          <p:cNvSpPr>
            <a:spLocks noGrp="1"/>
          </p:cNvSpPr>
          <p:nvPr>
            <p:ph idx="1"/>
          </p:nvPr>
        </p:nvSpPr>
        <p:spPr/>
        <p:txBody>
          <a:bodyPr/>
          <a:lstStyle/>
          <a:p>
            <a:pPr marL="0" indent="0">
              <a:buNone/>
            </a:pPr>
            <a:r>
              <a:rPr lang="en-IE" b="1" dirty="0">
                <a:solidFill>
                  <a:schemeClr val="tx1"/>
                </a:solidFill>
                <a:latin typeface="Arial" panose="020B0604020202020204" pitchFamily="34" charset="0"/>
                <a:cs typeface="Arial" panose="020B0604020202020204" pitchFamily="34" charset="0"/>
              </a:rPr>
              <a:t>Data Protection Act 1998</a:t>
            </a:r>
          </a:p>
          <a:p>
            <a:pPr marL="0" indent="0">
              <a:buNone/>
            </a:pPr>
            <a:endParaRPr lang="en-IE" dirty="0">
              <a:solidFill>
                <a:schemeClr val="tx1"/>
              </a:solidFill>
              <a:latin typeface="Arial" panose="020B0604020202020204" pitchFamily="34" charset="0"/>
              <a:cs typeface="Arial" panose="020B0604020202020204" pitchFamily="34" charset="0"/>
            </a:endParaRPr>
          </a:p>
          <a:p>
            <a:r>
              <a:rPr lang="en-IE" dirty="0">
                <a:solidFill>
                  <a:schemeClr val="tx1"/>
                </a:solidFill>
                <a:latin typeface="Arial" panose="020B0604020202020204" pitchFamily="34" charset="0"/>
                <a:cs typeface="Arial" panose="020B0604020202020204" pitchFamily="34" charset="0"/>
              </a:rPr>
              <a:t>Section 7 DPA 1998 - </a:t>
            </a:r>
            <a:r>
              <a:rPr lang="en-IE" dirty="0" smtClean="0">
                <a:solidFill>
                  <a:schemeClr val="tx1"/>
                </a:solidFill>
                <a:latin typeface="Arial" panose="020B0604020202020204" pitchFamily="34" charset="0"/>
                <a:cs typeface="Arial" panose="020B0604020202020204" pitchFamily="34" charset="0"/>
              </a:rPr>
              <a:t>data </a:t>
            </a:r>
            <a:r>
              <a:rPr lang="en-IE" dirty="0">
                <a:solidFill>
                  <a:schemeClr val="tx1"/>
                </a:solidFill>
                <a:latin typeface="Arial" panose="020B0604020202020204" pitchFamily="34" charset="0"/>
                <a:cs typeface="Arial" panose="020B0604020202020204" pitchFamily="34" charset="0"/>
              </a:rPr>
              <a:t>subject access rights</a:t>
            </a:r>
          </a:p>
          <a:p>
            <a:r>
              <a:rPr lang="en-IE" dirty="0">
                <a:solidFill>
                  <a:schemeClr val="tx1"/>
                </a:solidFill>
                <a:latin typeface="Arial" panose="020B0604020202020204" pitchFamily="34" charset="0"/>
                <a:cs typeface="Arial" panose="020B0604020202020204" pitchFamily="34" charset="0"/>
              </a:rPr>
              <a:t>Subject access request had to be made in </a:t>
            </a:r>
            <a:r>
              <a:rPr lang="en-IE" b="1" dirty="0">
                <a:solidFill>
                  <a:schemeClr val="tx1"/>
                </a:solidFill>
                <a:latin typeface="Arial" panose="020B0604020202020204" pitchFamily="34" charset="0"/>
                <a:cs typeface="Arial" panose="020B0604020202020204" pitchFamily="34" charset="0"/>
              </a:rPr>
              <a:t>writing</a:t>
            </a:r>
          </a:p>
          <a:p>
            <a:r>
              <a:rPr lang="en-IE" b="1" dirty="0">
                <a:solidFill>
                  <a:schemeClr val="tx1"/>
                </a:solidFill>
                <a:latin typeface="Arial" panose="020B0604020202020204" pitchFamily="34" charset="0"/>
                <a:cs typeface="Arial" panose="020B0604020202020204" pitchFamily="34" charset="0"/>
              </a:rPr>
              <a:t>Fee</a:t>
            </a:r>
            <a:r>
              <a:rPr lang="en-IE" dirty="0">
                <a:solidFill>
                  <a:schemeClr val="tx1"/>
                </a:solidFill>
                <a:latin typeface="Arial" panose="020B0604020202020204" pitchFamily="34" charset="0"/>
                <a:cs typeface="Arial" panose="020B0604020202020204" pitchFamily="34" charset="0"/>
              </a:rPr>
              <a:t> of £10 was payable</a:t>
            </a:r>
          </a:p>
          <a:p>
            <a:r>
              <a:rPr lang="en-IE" dirty="0">
                <a:solidFill>
                  <a:schemeClr val="tx1"/>
                </a:solidFill>
                <a:latin typeface="Arial" panose="020B0604020202020204" pitchFamily="34" charset="0"/>
                <a:cs typeface="Arial" panose="020B0604020202020204" pitchFamily="34" charset="0"/>
              </a:rPr>
              <a:t>Controller could ask for evidence of identity</a:t>
            </a:r>
          </a:p>
          <a:p>
            <a:r>
              <a:rPr lang="en-IE" dirty="0">
                <a:solidFill>
                  <a:schemeClr val="tx1"/>
                </a:solidFill>
                <a:latin typeface="Arial" panose="020B0604020202020204" pitchFamily="34" charset="0"/>
                <a:cs typeface="Arial" panose="020B0604020202020204" pitchFamily="34" charset="0"/>
              </a:rPr>
              <a:t>Comply “promptly” – at the latest within 40 days after receipt of the request</a:t>
            </a:r>
          </a:p>
          <a:p>
            <a:pPr marL="0" indent="0">
              <a:buNone/>
            </a:pPr>
            <a:endParaRPr lang="en-IE" dirty="0"/>
          </a:p>
        </p:txBody>
      </p:sp>
      <p:sp>
        <p:nvSpPr>
          <p:cNvPr id="4" name="Slide Number Placeholder 3"/>
          <p:cNvSpPr>
            <a:spLocks noGrp="1"/>
          </p:cNvSpPr>
          <p:nvPr>
            <p:ph type="sldNum" sz="quarter" idx="4"/>
          </p:nvPr>
        </p:nvSpPr>
        <p:spPr/>
        <p:txBody>
          <a:bodyPr/>
          <a:lstStyle/>
          <a:p>
            <a:fld id="{2427FC1E-7985-7740-AECD-BB1FE8B23C08}" type="slidenum">
              <a:rPr lang="en-US" smtClean="0">
                <a:solidFill>
                  <a:srgbClr val="3E3935"/>
                </a:solidFill>
              </a:rPr>
              <a:pPr/>
              <a:t>13</a:t>
            </a:fld>
            <a:endParaRPr lang="en-US" dirty="0">
              <a:solidFill>
                <a:srgbClr val="3E3935"/>
              </a:solidFill>
            </a:endParaRPr>
          </a:p>
        </p:txBody>
      </p:sp>
      <p:pic>
        <p:nvPicPr>
          <p:cNvPr id="5" name="Picture 4"/>
          <p:cNvPicPr>
            <a:picLocks noChangeAspect="1"/>
          </p:cNvPicPr>
          <p:nvPr/>
        </p:nvPicPr>
        <p:blipFill>
          <a:blip r:embed="rId2"/>
          <a:stretch>
            <a:fillRect/>
          </a:stretch>
        </p:blipFill>
        <p:spPr>
          <a:xfrm>
            <a:off x="10024919" y="1624559"/>
            <a:ext cx="1650431" cy="1650431"/>
          </a:xfrm>
          <a:prstGeom prst="rect">
            <a:avLst/>
          </a:prstGeom>
        </p:spPr>
      </p:pic>
    </p:spTree>
    <p:extLst>
      <p:ext uri="{BB962C8B-B14F-4D97-AF65-F5344CB8AC3E}">
        <p14:creationId xmlns:p14="http://schemas.microsoft.com/office/powerpoint/2010/main" val="1691182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latin typeface="Arial" panose="020B0604020202020204" pitchFamily="34" charset="0"/>
                <a:cs typeface="Arial" panose="020B0604020202020204" pitchFamily="34" charset="0"/>
              </a:rPr>
              <a:t>GDPR- Subject Access Rights - </a:t>
            </a:r>
            <a:r>
              <a:rPr lang="en-IE" dirty="0">
                <a:solidFill>
                  <a:schemeClr val="accent1"/>
                </a:solidFill>
                <a:latin typeface="Arial" panose="020B0604020202020204" pitchFamily="34" charset="0"/>
                <a:cs typeface="Arial" panose="020B0604020202020204" pitchFamily="34" charset="0"/>
              </a:rPr>
              <a:t>Article 15</a:t>
            </a:r>
            <a:endParaRPr lang="en-I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nSpc>
                <a:spcPct val="100000"/>
              </a:lnSpc>
              <a:buNone/>
            </a:pPr>
            <a:r>
              <a:rPr lang="en-US" sz="1600" b="1" dirty="0">
                <a:solidFill>
                  <a:schemeClr val="accent1"/>
                </a:solidFill>
                <a:latin typeface="Arial" panose="020B0604020202020204" pitchFamily="34" charset="0"/>
                <a:cs typeface="Arial" panose="020B0604020202020204" pitchFamily="34" charset="0"/>
              </a:rPr>
              <a:t>The data subject shall have the right to obtain from the controller confirmation as to whether or not personal data concerning him or her are being processed, and, where that is the case, access to the personal data and the following information: (it may be set out in a privacy notice):</a:t>
            </a:r>
          </a:p>
          <a:p>
            <a:r>
              <a:rPr lang="en-US" sz="1600" dirty="0">
                <a:latin typeface="Arial" panose="020B0604020202020204" pitchFamily="34" charset="0"/>
                <a:cs typeface="Arial" panose="020B0604020202020204" pitchFamily="34" charset="0"/>
              </a:rPr>
              <a:t>The purposes of the processing</a:t>
            </a:r>
          </a:p>
          <a:p>
            <a:r>
              <a:rPr lang="en-US" sz="1600" dirty="0">
                <a:latin typeface="Arial" panose="020B0604020202020204" pitchFamily="34" charset="0"/>
                <a:cs typeface="Arial" panose="020B0604020202020204" pitchFamily="34" charset="0"/>
              </a:rPr>
              <a:t>The categories of personal data </a:t>
            </a:r>
          </a:p>
          <a:p>
            <a:r>
              <a:rPr lang="en-US" sz="1600" dirty="0">
                <a:latin typeface="Arial" panose="020B0604020202020204" pitchFamily="34" charset="0"/>
                <a:cs typeface="Arial" panose="020B0604020202020204" pitchFamily="34" charset="0"/>
              </a:rPr>
              <a:t>The recipients or categories of recipient to whom personal data is disclosed</a:t>
            </a:r>
          </a:p>
          <a:p>
            <a:r>
              <a:rPr lang="en-US" sz="1600" dirty="0">
                <a:latin typeface="Arial" panose="020B0604020202020204" pitchFamily="34" charset="0"/>
                <a:cs typeface="Arial" panose="020B0604020202020204" pitchFamily="34" charset="0"/>
              </a:rPr>
              <a:t>The retention period for storing the personal data or, where this is not possible, the criteria for determining how long you will store it</a:t>
            </a:r>
          </a:p>
          <a:p>
            <a:r>
              <a:rPr lang="en-US" sz="1600" dirty="0">
                <a:latin typeface="Arial" panose="020B0604020202020204" pitchFamily="34" charset="0"/>
                <a:cs typeface="Arial" panose="020B0604020202020204" pitchFamily="34" charset="0"/>
              </a:rPr>
              <a:t>The existence of the data subject's right to request rectification, erasure or restriction or to object to such processing</a:t>
            </a:r>
          </a:p>
          <a:p>
            <a:r>
              <a:rPr lang="en-US" sz="1600" dirty="0">
                <a:latin typeface="Arial" panose="020B0604020202020204" pitchFamily="34" charset="0"/>
                <a:cs typeface="Arial" panose="020B0604020202020204" pitchFamily="34" charset="0"/>
              </a:rPr>
              <a:t>The right to lodge a complaint with the ICO or another supervisory authority</a:t>
            </a:r>
          </a:p>
          <a:p>
            <a:r>
              <a:rPr lang="en-US" sz="1600" dirty="0">
                <a:latin typeface="Arial" panose="020B0604020202020204" pitchFamily="34" charset="0"/>
                <a:cs typeface="Arial" panose="020B0604020202020204" pitchFamily="34" charset="0"/>
              </a:rPr>
              <a:t>Information about the source of the data, where it was not obtained directly from the individual</a:t>
            </a:r>
          </a:p>
          <a:p>
            <a:r>
              <a:rPr lang="en-US" sz="1600" dirty="0">
                <a:latin typeface="Arial" panose="020B0604020202020204" pitchFamily="34" charset="0"/>
                <a:cs typeface="Arial" panose="020B0604020202020204" pitchFamily="34" charset="0"/>
              </a:rPr>
              <a:t>The existence of automated decision-making (including profiling)</a:t>
            </a:r>
          </a:p>
          <a:p>
            <a:r>
              <a:rPr lang="en-US" sz="1600" dirty="0">
                <a:latin typeface="Arial" panose="020B0604020202020204" pitchFamily="34" charset="0"/>
                <a:cs typeface="Arial" panose="020B0604020202020204" pitchFamily="34" charset="0"/>
              </a:rPr>
              <a:t>The safeguards provided where personal data is transferred to a third country or international organisation</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2427FC1E-7985-7740-AECD-BB1FE8B23C08}" type="slidenum">
              <a:rPr lang="en-US" smtClean="0">
                <a:solidFill>
                  <a:srgbClr val="3E3935"/>
                </a:solidFill>
              </a:rPr>
              <a:pPr/>
              <a:t>14</a:t>
            </a:fld>
            <a:endParaRPr lang="en-US" dirty="0">
              <a:solidFill>
                <a:srgbClr val="3E3935"/>
              </a:solidFill>
            </a:endParaRPr>
          </a:p>
        </p:txBody>
      </p:sp>
      <p:pic>
        <p:nvPicPr>
          <p:cNvPr id="5" name="Picture 4"/>
          <p:cNvPicPr>
            <a:picLocks noChangeAspect="1"/>
          </p:cNvPicPr>
          <p:nvPr/>
        </p:nvPicPr>
        <p:blipFill>
          <a:blip r:embed="rId2"/>
          <a:stretch>
            <a:fillRect/>
          </a:stretch>
        </p:blipFill>
        <p:spPr>
          <a:xfrm>
            <a:off x="10063731" y="29198"/>
            <a:ext cx="1707463" cy="1473742"/>
          </a:xfrm>
          <a:prstGeom prst="rect">
            <a:avLst/>
          </a:prstGeom>
        </p:spPr>
      </p:pic>
    </p:spTree>
    <p:extLst>
      <p:ext uri="{BB962C8B-B14F-4D97-AF65-F5344CB8AC3E}">
        <p14:creationId xmlns:p14="http://schemas.microsoft.com/office/powerpoint/2010/main" val="534751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latin typeface="Arial" panose="020B0604020202020204" pitchFamily="34" charset="0"/>
                <a:cs typeface="Arial" panose="020B0604020202020204" pitchFamily="34" charset="0"/>
              </a:rPr>
              <a:t>Hidden </a:t>
            </a:r>
            <a:r>
              <a:rPr lang="en-IE" dirty="0" smtClean="0">
                <a:latin typeface="Arial" panose="020B0604020202020204" pitchFamily="34" charset="0"/>
                <a:cs typeface="Arial" panose="020B0604020202020204" pitchFamily="34" charset="0"/>
              </a:rPr>
              <a:t>Costs - </a:t>
            </a:r>
            <a:r>
              <a:rPr lang="en-IE" dirty="0">
                <a:latin typeface="Arial" panose="020B0604020202020204" pitchFamily="34" charset="0"/>
                <a:cs typeface="Arial" panose="020B0604020202020204" pitchFamily="34" charset="0"/>
              </a:rPr>
              <a:t>2020 Survey by Privacy Specialist </a:t>
            </a:r>
            <a:r>
              <a:rPr lang="en-IE" dirty="0" smtClean="0">
                <a:latin typeface="Arial" panose="020B0604020202020204" pitchFamily="34" charset="0"/>
                <a:cs typeface="Arial" panose="020B0604020202020204" pitchFamily="34" charset="0"/>
              </a:rPr>
              <a:t>Guardum</a:t>
            </a:r>
            <a:endParaRPr lang="en-I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2427FC1E-7985-7740-AECD-BB1FE8B23C08}" type="slidenum">
              <a:rPr lang="en-US" smtClean="0">
                <a:solidFill>
                  <a:srgbClr val="3E3935"/>
                </a:solidFill>
              </a:rPr>
              <a:pPr/>
              <a:t>15</a:t>
            </a:fld>
            <a:endParaRPr lang="en-US" dirty="0">
              <a:solidFill>
                <a:srgbClr val="3E3935"/>
              </a:solidFill>
            </a:endParaRPr>
          </a:p>
        </p:txBody>
      </p:sp>
      <p:sp>
        <p:nvSpPr>
          <p:cNvPr id="5" name="Rectangle 4">
            <a:extLst>
              <a:ext uri="{FF2B5EF4-FFF2-40B4-BE49-F238E27FC236}">
                <a16:creationId xmlns:a16="http://schemas.microsoft.com/office/drawing/2014/main" id="{DBFBBAA9-2EAF-1848-8B5F-5FB803DD3BB2}"/>
              </a:ext>
            </a:extLst>
          </p:cNvPr>
          <p:cNvSpPr/>
          <p:nvPr/>
        </p:nvSpPr>
        <p:spPr>
          <a:xfrm>
            <a:off x="839125" y="2411776"/>
            <a:ext cx="3252344" cy="3051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Open Sans" panose="020B0806030504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AAAC5B2-80FC-4049-A0C8-3E0C6AD644D5}"/>
              </a:ext>
            </a:extLst>
          </p:cNvPr>
          <p:cNvSpPr txBox="1"/>
          <p:nvPr/>
        </p:nvSpPr>
        <p:spPr>
          <a:xfrm>
            <a:off x="919444" y="3486330"/>
            <a:ext cx="3091706" cy="1338828"/>
          </a:xfrm>
          <a:prstGeom prst="rect">
            <a:avLst/>
          </a:prstGeom>
          <a:noFill/>
        </p:spPr>
        <p:txBody>
          <a:bodyPr wrap="square" rtlCol="0">
            <a:spAutoFit/>
          </a:bodyPr>
          <a:lstStyle/>
          <a:p>
            <a:pPr algn="ctr">
              <a:lnSpc>
                <a:spcPct val="150000"/>
              </a:lnSpc>
            </a:pPr>
            <a:r>
              <a:rPr lang="en-US" dirty="0">
                <a:solidFill>
                  <a:schemeClr val="bg1"/>
                </a:solidFill>
                <a:latin typeface="Arial" panose="020B0604020202020204" pitchFamily="34" charset="0"/>
                <a:cs typeface="Arial" panose="020B0604020202020204" pitchFamily="34" charset="0"/>
              </a:rPr>
              <a:t>UK businesses are spending </a:t>
            </a:r>
            <a:r>
              <a:rPr lang="en-US" b="1" dirty="0" smtClean="0">
                <a:solidFill>
                  <a:schemeClr val="bg1"/>
                </a:solidFill>
                <a:latin typeface="Arial" panose="020B0604020202020204" pitchFamily="34" charset="0"/>
                <a:cs typeface="Arial" panose="020B0604020202020204" pitchFamily="34" charset="0"/>
              </a:rPr>
              <a:t>24 </a:t>
            </a:r>
            <a:r>
              <a:rPr lang="en-US" b="1" dirty="0">
                <a:solidFill>
                  <a:schemeClr val="bg1"/>
                </a:solidFill>
                <a:latin typeface="Arial" panose="020B0604020202020204" pitchFamily="34" charset="0"/>
                <a:cs typeface="Arial" panose="020B0604020202020204" pitchFamily="34" charset="0"/>
              </a:rPr>
              <a:t>person-years </a:t>
            </a:r>
            <a:r>
              <a:rPr lang="en-US" dirty="0">
                <a:solidFill>
                  <a:schemeClr val="bg1"/>
                </a:solidFill>
                <a:latin typeface="Arial" panose="020B0604020202020204" pitchFamily="34" charset="0"/>
                <a:cs typeface="Arial" panose="020B0604020202020204" pitchFamily="34" charset="0"/>
              </a:rPr>
              <a:t>annually processing DSARs</a:t>
            </a:r>
          </a:p>
        </p:txBody>
      </p:sp>
      <p:sp>
        <p:nvSpPr>
          <p:cNvPr id="7" name="Oval 6">
            <a:extLst>
              <a:ext uri="{FF2B5EF4-FFF2-40B4-BE49-F238E27FC236}">
                <a16:creationId xmlns:a16="http://schemas.microsoft.com/office/drawing/2014/main" id="{3B3AC383-DB3D-BD4C-9D08-A8834AB9C42A}"/>
              </a:ext>
            </a:extLst>
          </p:cNvPr>
          <p:cNvSpPr/>
          <p:nvPr/>
        </p:nvSpPr>
        <p:spPr>
          <a:xfrm>
            <a:off x="1716137" y="1701363"/>
            <a:ext cx="1420826" cy="1420826"/>
          </a:xfrm>
          <a:prstGeom prst="ellipse">
            <a:avLst/>
          </a:prstGeom>
          <a:solidFill>
            <a:schemeClr val="tx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Open Sans" panose="020B0806030504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F52B4690-2791-7F49-8411-AEE855A93B29}"/>
              </a:ext>
            </a:extLst>
          </p:cNvPr>
          <p:cNvSpPr/>
          <p:nvPr/>
        </p:nvSpPr>
        <p:spPr>
          <a:xfrm>
            <a:off x="4469828" y="2411776"/>
            <a:ext cx="3252344" cy="30511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Open Sans" panose="020B0806030504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508A986-1D8F-7147-8155-DE3CBACBD177}"/>
              </a:ext>
            </a:extLst>
          </p:cNvPr>
          <p:cNvSpPr txBox="1"/>
          <p:nvPr/>
        </p:nvSpPr>
        <p:spPr>
          <a:xfrm>
            <a:off x="4550147" y="3486330"/>
            <a:ext cx="3091706" cy="1685846"/>
          </a:xfrm>
          <a:prstGeom prst="rect">
            <a:avLst/>
          </a:prstGeom>
          <a:noFill/>
        </p:spPr>
        <p:txBody>
          <a:bodyPr wrap="square" rtlCol="0">
            <a:spAutoFit/>
          </a:bodyPr>
          <a:lstStyle/>
          <a:p>
            <a:pPr lvl="0" algn="ctr" defTabSz="900777">
              <a:lnSpc>
                <a:spcPct val="150000"/>
              </a:lnSpc>
              <a:spcBef>
                <a:spcPts val="1000"/>
              </a:spcBef>
              <a:buClr>
                <a:srgbClr val="2CD5C4"/>
              </a:buClr>
            </a:pPr>
            <a:r>
              <a:rPr lang="en-US" sz="2400" b="1" dirty="0">
                <a:solidFill>
                  <a:schemeClr val="bg1"/>
                </a:solidFill>
                <a:latin typeface="Arial" panose="020B0604020202020204" pitchFamily="34" charset="0"/>
                <a:cs typeface="Arial" panose="020B0604020202020204" pitchFamily="34" charset="0"/>
              </a:rPr>
              <a:t>DSARs cost £4,884.53 per request on average</a:t>
            </a:r>
          </a:p>
        </p:txBody>
      </p:sp>
      <p:sp>
        <p:nvSpPr>
          <p:cNvPr id="10" name="Oval 9">
            <a:extLst>
              <a:ext uri="{FF2B5EF4-FFF2-40B4-BE49-F238E27FC236}">
                <a16:creationId xmlns:a16="http://schemas.microsoft.com/office/drawing/2014/main" id="{63077ED1-768D-EA4A-AFCB-5B590CA3C7EA}"/>
              </a:ext>
            </a:extLst>
          </p:cNvPr>
          <p:cNvSpPr/>
          <p:nvPr/>
        </p:nvSpPr>
        <p:spPr>
          <a:xfrm>
            <a:off x="5346840" y="1701363"/>
            <a:ext cx="1420826" cy="1420826"/>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Open Sans" panose="020B0806030504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535BC282-72A5-D344-973D-BA2B91192036}"/>
              </a:ext>
            </a:extLst>
          </p:cNvPr>
          <p:cNvSpPr/>
          <p:nvPr/>
        </p:nvSpPr>
        <p:spPr>
          <a:xfrm>
            <a:off x="8100531" y="2411776"/>
            <a:ext cx="3252344" cy="3051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Open Sans" panose="020B0806030504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FD35FF32-C2F5-E049-8CD0-32EDD3ECD313}"/>
              </a:ext>
            </a:extLst>
          </p:cNvPr>
          <p:cNvSpPr txBox="1"/>
          <p:nvPr/>
        </p:nvSpPr>
        <p:spPr>
          <a:xfrm>
            <a:off x="8180850" y="3486330"/>
            <a:ext cx="3091706" cy="1697068"/>
          </a:xfrm>
          <a:prstGeom prst="rect">
            <a:avLst/>
          </a:prstGeom>
          <a:noFill/>
        </p:spPr>
        <p:txBody>
          <a:bodyPr wrap="square" rtlCol="0">
            <a:spAutoFit/>
          </a:bodyPr>
          <a:lstStyle/>
          <a:p>
            <a:pPr algn="ctr">
              <a:lnSpc>
                <a:spcPct val="150000"/>
              </a:lnSpc>
            </a:pPr>
            <a:r>
              <a:rPr lang="en-US" sz="2400" b="1" dirty="0">
                <a:solidFill>
                  <a:schemeClr val="bg1"/>
                </a:solidFill>
                <a:latin typeface="Arial" panose="020B0604020202020204" pitchFamily="34" charset="0"/>
                <a:cs typeface="Arial" panose="020B0604020202020204" pitchFamily="34" charset="0"/>
              </a:rPr>
              <a:t>DSARs take 66 working hours to process on average</a:t>
            </a:r>
            <a:endParaRPr lang="en-IE" sz="2400" b="1" dirty="0">
              <a:solidFill>
                <a:schemeClr val="bg1"/>
              </a:solidFill>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44245225-4BCC-A547-9CDC-2AD375C11CAD}"/>
              </a:ext>
            </a:extLst>
          </p:cNvPr>
          <p:cNvSpPr/>
          <p:nvPr/>
        </p:nvSpPr>
        <p:spPr>
          <a:xfrm>
            <a:off x="8977543" y="1701363"/>
            <a:ext cx="1420826" cy="1420826"/>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Open Sans" panose="020B0806030504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0ABC6036-03F2-754D-85AF-825C67C02988}"/>
              </a:ext>
            </a:extLst>
          </p:cNvPr>
          <p:cNvGrpSpPr/>
          <p:nvPr/>
        </p:nvGrpSpPr>
        <p:grpSpPr>
          <a:xfrm>
            <a:off x="9360852" y="2124037"/>
            <a:ext cx="708484" cy="605514"/>
            <a:chOff x="7405200" y="2787027"/>
            <a:chExt cx="443184" cy="378772"/>
          </a:xfrm>
          <a:solidFill>
            <a:schemeClr val="bg1"/>
          </a:solidFill>
        </p:grpSpPr>
        <p:sp>
          <p:nvSpPr>
            <p:cNvPr id="15" name="Rectangle 1063">
              <a:extLst>
                <a:ext uri="{FF2B5EF4-FFF2-40B4-BE49-F238E27FC236}">
                  <a16:creationId xmlns:a16="http://schemas.microsoft.com/office/drawing/2014/main" id="{31A7ED45-718D-9C4A-8756-B7E48B04CA17}"/>
                </a:ext>
              </a:extLst>
            </p:cNvPr>
            <p:cNvSpPr>
              <a:spLocks noChangeArrowheads="1"/>
            </p:cNvSpPr>
            <p:nvPr/>
          </p:nvSpPr>
          <p:spPr bwMode="auto">
            <a:xfrm>
              <a:off x="7462476" y="2934041"/>
              <a:ext cx="58684" cy="15451"/>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6" name="Rectangle 1064">
              <a:extLst>
                <a:ext uri="{FF2B5EF4-FFF2-40B4-BE49-F238E27FC236}">
                  <a16:creationId xmlns:a16="http://schemas.microsoft.com/office/drawing/2014/main" id="{B11B10C9-5C5E-404E-9A21-4D580B3646F9}"/>
                </a:ext>
              </a:extLst>
            </p:cNvPr>
            <p:cNvSpPr>
              <a:spLocks noChangeArrowheads="1"/>
            </p:cNvSpPr>
            <p:nvPr/>
          </p:nvSpPr>
          <p:spPr bwMode="auto">
            <a:xfrm>
              <a:off x="7462476" y="3016912"/>
              <a:ext cx="44131" cy="1685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7" name="Rectangle 1065">
              <a:extLst>
                <a:ext uri="{FF2B5EF4-FFF2-40B4-BE49-F238E27FC236}">
                  <a16:creationId xmlns:a16="http://schemas.microsoft.com/office/drawing/2014/main" id="{E82941D3-D91A-3741-8487-A57D49E08576}"/>
                </a:ext>
              </a:extLst>
            </p:cNvPr>
            <p:cNvSpPr>
              <a:spLocks noChangeArrowheads="1"/>
            </p:cNvSpPr>
            <p:nvPr/>
          </p:nvSpPr>
          <p:spPr bwMode="auto">
            <a:xfrm>
              <a:off x="7462476" y="2976179"/>
              <a:ext cx="30516" cy="15451"/>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8" name="Rectangle 1066">
              <a:extLst>
                <a:ext uri="{FF2B5EF4-FFF2-40B4-BE49-F238E27FC236}">
                  <a16:creationId xmlns:a16="http://schemas.microsoft.com/office/drawing/2014/main" id="{3BE5C06F-42D2-9A49-83E3-4406A6404839}"/>
                </a:ext>
              </a:extLst>
            </p:cNvPr>
            <p:cNvSpPr>
              <a:spLocks noChangeArrowheads="1"/>
            </p:cNvSpPr>
            <p:nvPr/>
          </p:nvSpPr>
          <p:spPr bwMode="auto">
            <a:xfrm>
              <a:off x="7462476" y="3059050"/>
              <a:ext cx="30516" cy="16387"/>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9" name="Rectangle 1067">
              <a:extLst>
                <a:ext uri="{FF2B5EF4-FFF2-40B4-BE49-F238E27FC236}">
                  <a16:creationId xmlns:a16="http://schemas.microsoft.com/office/drawing/2014/main" id="{61179A32-7EAD-7244-9D4F-FACEBB109999}"/>
                </a:ext>
              </a:extLst>
            </p:cNvPr>
            <p:cNvSpPr>
              <a:spLocks noChangeArrowheads="1"/>
            </p:cNvSpPr>
            <p:nvPr/>
          </p:nvSpPr>
          <p:spPr bwMode="auto">
            <a:xfrm>
              <a:off x="7462476" y="3101187"/>
              <a:ext cx="58684" cy="15451"/>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0" name="Rectangle 1068">
              <a:extLst>
                <a:ext uri="{FF2B5EF4-FFF2-40B4-BE49-F238E27FC236}">
                  <a16:creationId xmlns:a16="http://schemas.microsoft.com/office/drawing/2014/main" id="{208664B1-3B4C-CC43-BE1D-67D243D8CA1B}"/>
                </a:ext>
              </a:extLst>
            </p:cNvPr>
            <p:cNvSpPr>
              <a:spLocks noChangeArrowheads="1"/>
            </p:cNvSpPr>
            <p:nvPr/>
          </p:nvSpPr>
          <p:spPr bwMode="auto">
            <a:xfrm>
              <a:off x="7618341" y="2934041"/>
              <a:ext cx="52581" cy="15451"/>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1" name="Rectangle 1069">
              <a:extLst>
                <a:ext uri="{FF2B5EF4-FFF2-40B4-BE49-F238E27FC236}">
                  <a16:creationId xmlns:a16="http://schemas.microsoft.com/office/drawing/2014/main" id="{53F7FF07-5456-8142-8450-9E550B9E68BD}"/>
                </a:ext>
              </a:extLst>
            </p:cNvPr>
            <p:cNvSpPr>
              <a:spLocks noChangeArrowheads="1"/>
            </p:cNvSpPr>
            <p:nvPr/>
          </p:nvSpPr>
          <p:spPr bwMode="auto">
            <a:xfrm>
              <a:off x="7646510" y="2976179"/>
              <a:ext cx="73238" cy="15451"/>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2" name="Rectangle 1070">
              <a:extLst>
                <a:ext uri="{FF2B5EF4-FFF2-40B4-BE49-F238E27FC236}">
                  <a16:creationId xmlns:a16="http://schemas.microsoft.com/office/drawing/2014/main" id="{3944FDA8-F875-A742-9612-908501586519}"/>
                </a:ext>
              </a:extLst>
            </p:cNvPr>
            <p:cNvSpPr>
              <a:spLocks noChangeArrowheads="1"/>
            </p:cNvSpPr>
            <p:nvPr/>
          </p:nvSpPr>
          <p:spPr bwMode="auto">
            <a:xfrm>
              <a:off x="7675148" y="3016912"/>
              <a:ext cx="115960" cy="1685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 name="Rectangle 1071">
              <a:extLst>
                <a:ext uri="{FF2B5EF4-FFF2-40B4-BE49-F238E27FC236}">
                  <a16:creationId xmlns:a16="http://schemas.microsoft.com/office/drawing/2014/main" id="{26C49D7C-610B-7042-9D50-00F4778712C7}"/>
                </a:ext>
              </a:extLst>
            </p:cNvPr>
            <p:cNvSpPr>
              <a:spLocks noChangeArrowheads="1"/>
            </p:cNvSpPr>
            <p:nvPr/>
          </p:nvSpPr>
          <p:spPr bwMode="auto">
            <a:xfrm>
              <a:off x="7646510" y="3059050"/>
              <a:ext cx="73238" cy="16387"/>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4" name="Rectangle 1072">
              <a:extLst>
                <a:ext uri="{FF2B5EF4-FFF2-40B4-BE49-F238E27FC236}">
                  <a16:creationId xmlns:a16="http://schemas.microsoft.com/office/drawing/2014/main" id="{94CA30B7-A726-3948-BA5E-6F2D3D71EA27}"/>
                </a:ext>
              </a:extLst>
            </p:cNvPr>
            <p:cNvSpPr>
              <a:spLocks noChangeArrowheads="1"/>
            </p:cNvSpPr>
            <p:nvPr/>
          </p:nvSpPr>
          <p:spPr bwMode="auto">
            <a:xfrm>
              <a:off x="7618341" y="3101187"/>
              <a:ext cx="52581" cy="15451"/>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5" name="Rectangle 1073">
              <a:extLst>
                <a:ext uri="{FF2B5EF4-FFF2-40B4-BE49-F238E27FC236}">
                  <a16:creationId xmlns:a16="http://schemas.microsoft.com/office/drawing/2014/main" id="{9451D63A-1669-2043-82BF-7BB8A3A3EC45}"/>
                </a:ext>
              </a:extLst>
            </p:cNvPr>
            <p:cNvSpPr>
              <a:spLocks noChangeArrowheads="1"/>
            </p:cNvSpPr>
            <p:nvPr/>
          </p:nvSpPr>
          <p:spPr bwMode="auto">
            <a:xfrm>
              <a:off x="7462476" y="2836656"/>
              <a:ext cx="44131" cy="14982"/>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6" name="Freeform 1074">
              <a:extLst>
                <a:ext uri="{FF2B5EF4-FFF2-40B4-BE49-F238E27FC236}">
                  <a16:creationId xmlns:a16="http://schemas.microsoft.com/office/drawing/2014/main" id="{2541C95A-F4B5-A54D-A7C3-0EF79B551C30}"/>
                </a:ext>
              </a:extLst>
            </p:cNvPr>
            <p:cNvSpPr>
              <a:spLocks noEditPoints="1"/>
            </p:cNvSpPr>
            <p:nvPr/>
          </p:nvSpPr>
          <p:spPr bwMode="auto">
            <a:xfrm>
              <a:off x="7405200" y="2787027"/>
              <a:ext cx="443184" cy="378772"/>
            </a:xfrm>
            <a:custGeom>
              <a:avLst/>
              <a:gdLst>
                <a:gd name="T0" fmla="*/ 0 w 944"/>
                <a:gd name="T1" fmla="*/ 0 h 809"/>
                <a:gd name="T2" fmla="*/ 0 w 944"/>
                <a:gd name="T3" fmla="*/ 209 h 809"/>
                <a:gd name="T4" fmla="*/ 0 w 944"/>
                <a:gd name="T5" fmla="*/ 244 h 809"/>
                <a:gd name="T6" fmla="*/ 0 w 944"/>
                <a:gd name="T7" fmla="*/ 809 h 809"/>
                <a:gd name="T8" fmla="*/ 334 w 944"/>
                <a:gd name="T9" fmla="*/ 809 h 809"/>
                <a:gd name="T10" fmla="*/ 367 w 944"/>
                <a:gd name="T11" fmla="*/ 809 h 809"/>
                <a:gd name="T12" fmla="*/ 944 w 944"/>
                <a:gd name="T13" fmla="*/ 809 h 809"/>
                <a:gd name="T14" fmla="*/ 944 w 944"/>
                <a:gd name="T15" fmla="*/ 244 h 809"/>
                <a:gd name="T16" fmla="*/ 944 w 944"/>
                <a:gd name="T17" fmla="*/ 209 h 809"/>
                <a:gd name="T18" fmla="*/ 944 w 944"/>
                <a:gd name="T19" fmla="*/ 0 h 809"/>
                <a:gd name="T20" fmla="*/ 0 w 944"/>
                <a:gd name="T21" fmla="*/ 0 h 809"/>
                <a:gd name="T22" fmla="*/ 36 w 944"/>
                <a:gd name="T23" fmla="*/ 774 h 809"/>
                <a:gd name="T24" fmla="*/ 36 w 944"/>
                <a:gd name="T25" fmla="*/ 244 h 809"/>
                <a:gd name="T26" fmla="*/ 334 w 944"/>
                <a:gd name="T27" fmla="*/ 244 h 809"/>
                <a:gd name="T28" fmla="*/ 334 w 944"/>
                <a:gd name="T29" fmla="*/ 774 h 809"/>
                <a:gd name="T30" fmla="*/ 36 w 944"/>
                <a:gd name="T31" fmla="*/ 774 h 809"/>
                <a:gd name="T32" fmla="*/ 909 w 944"/>
                <a:gd name="T33" fmla="*/ 774 h 809"/>
                <a:gd name="T34" fmla="*/ 367 w 944"/>
                <a:gd name="T35" fmla="*/ 774 h 809"/>
                <a:gd name="T36" fmla="*/ 367 w 944"/>
                <a:gd name="T37" fmla="*/ 244 h 809"/>
                <a:gd name="T38" fmla="*/ 909 w 944"/>
                <a:gd name="T39" fmla="*/ 244 h 809"/>
                <a:gd name="T40" fmla="*/ 909 w 944"/>
                <a:gd name="T41" fmla="*/ 774 h 809"/>
                <a:gd name="T42" fmla="*/ 367 w 944"/>
                <a:gd name="T43" fmla="*/ 209 h 809"/>
                <a:gd name="T44" fmla="*/ 334 w 944"/>
                <a:gd name="T45" fmla="*/ 209 h 809"/>
                <a:gd name="T46" fmla="*/ 36 w 944"/>
                <a:gd name="T47" fmla="*/ 209 h 809"/>
                <a:gd name="T48" fmla="*/ 36 w 944"/>
                <a:gd name="T49" fmla="*/ 35 h 809"/>
                <a:gd name="T50" fmla="*/ 909 w 944"/>
                <a:gd name="T51" fmla="*/ 35 h 809"/>
                <a:gd name="T52" fmla="*/ 909 w 944"/>
                <a:gd name="T53" fmla="*/ 209 h 809"/>
                <a:gd name="T54" fmla="*/ 367 w 944"/>
                <a:gd name="T55" fmla="*/ 209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4" h="809">
                  <a:moveTo>
                    <a:pt x="0" y="0"/>
                  </a:moveTo>
                  <a:lnTo>
                    <a:pt x="0" y="209"/>
                  </a:lnTo>
                  <a:lnTo>
                    <a:pt x="0" y="244"/>
                  </a:lnTo>
                  <a:lnTo>
                    <a:pt x="0" y="809"/>
                  </a:lnTo>
                  <a:lnTo>
                    <a:pt x="334" y="809"/>
                  </a:lnTo>
                  <a:lnTo>
                    <a:pt x="367" y="809"/>
                  </a:lnTo>
                  <a:lnTo>
                    <a:pt x="944" y="809"/>
                  </a:lnTo>
                  <a:lnTo>
                    <a:pt x="944" y="244"/>
                  </a:lnTo>
                  <a:lnTo>
                    <a:pt x="944" y="209"/>
                  </a:lnTo>
                  <a:lnTo>
                    <a:pt x="944" y="0"/>
                  </a:lnTo>
                  <a:lnTo>
                    <a:pt x="0" y="0"/>
                  </a:lnTo>
                  <a:close/>
                  <a:moveTo>
                    <a:pt x="36" y="774"/>
                  </a:moveTo>
                  <a:lnTo>
                    <a:pt x="36" y="244"/>
                  </a:lnTo>
                  <a:lnTo>
                    <a:pt x="334" y="244"/>
                  </a:lnTo>
                  <a:lnTo>
                    <a:pt x="334" y="774"/>
                  </a:lnTo>
                  <a:lnTo>
                    <a:pt x="36" y="774"/>
                  </a:lnTo>
                  <a:close/>
                  <a:moveTo>
                    <a:pt x="909" y="774"/>
                  </a:moveTo>
                  <a:lnTo>
                    <a:pt x="367" y="774"/>
                  </a:lnTo>
                  <a:lnTo>
                    <a:pt x="367" y="244"/>
                  </a:lnTo>
                  <a:lnTo>
                    <a:pt x="909" y="244"/>
                  </a:lnTo>
                  <a:lnTo>
                    <a:pt x="909" y="774"/>
                  </a:lnTo>
                  <a:close/>
                  <a:moveTo>
                    <a:pt x="367" y="209"/>
                  </a:moveTo>
                  <a:lnTo>
                    <a:pt x="334" y="209"/>
                  </a:lnTo>
                  <a:lnTo>
                    <a:pt x="36" y="209"/>
                  </a:lnTo>
                  <a:lnTo>
                    <a:pt x="36" y="35"/>
                  </a:lnTo>
                  <a:lnTo>
                    <a:pt x="909" y="35"/>
                  </a:lnTo>
                  <a:lnTo>
                    <a:pt x="909" y="209"/>
                  </a:lnTo>
                  <a:lnTo>
                    <a:pt x="367" y="209"/>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27" name="Group 26">
            <a:extLst>
              <a:ext uri="{FF2B5EF4-FFF2-40B4-BE49-F238E27FC236}">
                <a16:creationId xmlns:a16="http://schemas.microsoft.com/office/drawing/2014/main" id="{879053CF-E1BB-D14C-BC93-A353F0B5DD56}"/>
              </a:ext>
            </a:extLst>
          </p:cNvPr>
          <p:cNvGrpSpPr/>
          <p:nvPr/>
        </p:nvGrpSpPr>
        <p:grpSpPr>
          <a:xfrm>
            <a:off x="2054036" y="2109680"/>
            <a:ext cx="755580" cy="604192"/>
            <a:chOff x="-34694813" y="1987550"/>
            <a:chExt cx="1393826" cy="1117601"/>
          </a:xfrm>
          <a:solidFill>
            <a:schemeClr val="bg1"/>
          </a:solidFill>
        </p:grpSpPr>
        <p:sp>
          <p:nvSpPr>
            <p:cNvPr id="28" name="Freeform 1177">
              <a:extLst>
                <a:ext uri="{FF2B5EF4-FFF2-40B4-BE49-F238E27FC236}">
                  <a16:creationId xmlns:a16="http://schemas.microsoft.com/office/drawing/2014/main" id="{F2985236-FA47-0345-BB54-65887DF348E5}"/>
                </a:ext>
              </a:extLst>
            </p:cNvPr>
            <p:cNvSpPr>
              <a:spLocks noEditPoints="1"/>
            </p:cNvSpPr>
            <p:nvPr/>
          </p:nvSpPr>
          <p:spPr bwMode="auto">
            <a:xfrm>
              <a:off x="-34566225" y="2162175"/>
              <a:ext cx="357188" cy="350838"/>
            </a:xfrm>
            <a:custGeom>
              <a:avLst/>
              <a:gdLst>
                <a:gd name="T0" fmla="*/ 50 w 101"/>
                <a:gd name="T1" fmla="*/ 101 h 101"/>
                <a:gd name="T2" fmla="*/ 0 w 101"/>
                <a:gd name="T3" fmla="*/ 51 h 101"/>
                <a:gd name="T4" fmla="*/ 50 w 101"/>
                <a:gd name="T5" fmla="*/ 0 h 101"/>
                <a:gd name="T6" fmla="*/ 101 w 101"/>
                <a:gd name="T7" fmla="*/ 51 h 101"/>
                <a:gd name="T8" fmla="*/ 50 w 101"/>
                <a:gd name="T9" fmla="*/ 101 h 101"/>
                <a:gd name="T10" fmla="*/ 50 w 101"/>
                <a:gd name="T11" fmla="*/ 16 h 101"/>
                <a:gd name="T12" fmla="*/ 15 w 101"/>
                <a:gd name="T13" fmla="*/ 51 h 101"/>
                <a:gd name="T14" fmla="*/ 50 w 101"/>
                <a:gd name="T15" fmla="*/ 86 h 101"/>
                <a:gd name="T16" fmla="*/ 85 w 101"/>
                <a:gd name="T17" fmla="*/ 51 h 101"/>
                <a:gd name="T18" fmla="*/ 50 w 101"/>
                <a:gd name="T19" fmla="*/ 1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1">
                  <a:moveTo>
                    <a:pt x="50" y="101"/>
                  </a:moveTo>
                  <a:cubicBezTo>
                    <a:pt x="22" y="101"/>
                    <a:pt x="0" y="79"/>
                    <a:pt x="0" y="51"/>
                  </a:cubicBezTo>
                  <a:cubicBezTo>
                    <a:pt x="0" y="23"/>
                    <a:pt x="22" y="0"/>
                    <a:pt x="50" y="0"/>
                  </a:cubicBezTo>
                  <a:cubicBezTo>
                    <a:pt x="78" y="0"/>
                    <a:pt x="101" y="23"/>
                    <a:pt x="101" y="51"/>
                  </a:cubicBezTo>
                  <a:cubicBezTo>
                    <a:pt x="101" y="79"/>
                    <a:pt x="78" y="101"/>
                    <a:pt x="50" y="101"/>
                  </a:cubicBezTo>
                  <a:close/>
                  <a:moveTo>
                    <a:pt x="50" y="16"/>
                  </a:moveTo>
                  <a:cubicBezTo>
                    <a:pt x="31" y="16"/>
                    <a:pt x="15" y="32"/>
                    <a:pt x="15" y="51"/>
                  </a:cubicBezTo>
                  <a:cubicBezTo>
                    <a:pt x="15" y="70"/>
                    <a:pt x="31" y="86"/>
                    <a:pt x="50" y="86"/>
                  </a:cubicBezTo>
                  <a:cubicBezTo>
                    <a:pt x="70" y="86"/>
                    <a:pt x="85" y="70"/>
                    <a:pt x="85" y="51"/>
                  </a:cubicBezTo>
                  <a:cubicBezTo>
                    <a:pt x="85" y="32"/>
                    <a:pt x="70" y="16"/>
                    <a:pt x="5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9" name="Freeform 1178">
              <a:extLst>
                <a:ext uri="{FF2B5EF4-FFF2-40B4-BE49-F238E27FC236}">
                  <a16:creationId xmlns:a16="http://schemas.microsoft.com/office/drawing/2014/main" id="{7BD90377-3FA7-6940-90B9-D06EA622811D}"/>
                </a:ext>
              </a:extLst>
            </p:cNvPr>
            <p:cNvSpPr>
              <a:spLocks noEditPoints="1"/>
            </p:cNvSpPr>
            <p:nvPr/>
          </p:nvSpPr>
          <p:spPr bwMode="auto">
            <a:xfrm>
              <a:off x="-33799463" y="2162175"/>
              <a:ext cx="357188" cy="350838"/>
            </a:xfrm>
            <a:custGeom>
              <a:avLst/>
              <a:gdLst>
                <a:gd name="T0" fmla="*/ 51 w 101"/>
                <a:gd name="T1" fmla="*/ 101 h 101"/>
                <a:gd name="T2" fmla="*/ 0 w 101"/>
                <a:gd name="T3" fmla="*/ 51 h 101"/>
                <a:gd name="T4" fmla="*/ 51 w 101"/>
                <a:gd name="T5" fmla="*/ 0 h 101"/>
                <a:gd name="T6" fmla="*/ 101 w 101"/>
                <a:gd name="T7" fmla="*/ 51 h 101"/>
                <a:gd name="T8" fmla="*/ 51 w 101"/>
                <a:gd name="T9" fmla="*/ 101 h 101"/>
                <a:gd name="T10" fmla="*/ 51 w 101"/>
                <a:gd name="T11" fmla="*/ 16 h 101"/>
                <a:gd name="T12" fmla="*/ 16 w 101"/>
                <a:gd name="T13" fmla="*/ 51 h 101"/>
                <a:gd name="T14" fmla="*/ 51 w 101"/>
                <a:gd name="T15" fmla="*/ 86 h 101"/>
                <a:gd name="T16" fmla="*/ 86 w 101"/>
                <a:gd name="T17" fmla="*/ 51 h 101"/>
                <a:gd name="T18" fmla="*/ 51 w 101"/>
                <a:gd name="T19" fmla="*/ 1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1">
                  <a:moveTo>
                    <a:pt x="51" y="101"/>
                  </a:moveTo>
                  <a:cubicBezTo>
                    <a:pt x="23" y="101"/>
                    <a:pt x="0" y="79"/>
                    <a:pt x="0" y="51"/>
                  </a:cubicBezTo>
                  <a:cubicBezTo>
                    <a:pt x="0" y="23"/>
                    <a:pt x="23" y="0"/>
                    <a:pt x="51" y="0"/>
                  </a:cubicBezTo>
                  <a:cubicBezTo>
                    <a:pt x="79" y="0"/>
                    <a:pt x="101" y="23"/>
                    <a:pt x="101" y="51"/>
                  </a:cubicBezTo>
                  <a:cubicBezTo>
                    <a:pt x="101" y="79"/>
                    <a:pt x="79" y="101"/>
                    <a:pt x="51" y="101"/>
                  </a:cubicBezTo>
                  <a:close/>
                  <a:moveTo>
                    <a:pt x="51" y="16"/>
                  </a:moveTo>
                  <a:cubicBezTo>
                    <a:pt x="31" y="16"/>
                    <a:pt x="16" y="32"/>
                    <a:pt x="16" y="51"/>
                  </a:cubicBezTo>
                  <a:cubicBezTo>
                    <a:pt x="16" y="70"/>
                    <a:pt x="31" y="86"/>
                    <a:pt x="51" y="86"/>
                  </a:cubicBezTo>
                  <a:cubicBezTo>
                    <a:pt x="70" y="86"/>
                    <a:pt x="86" y="70"/>
                    <a:pt x="86" y="51"/>
                  </a:cubicBezTo>
                  <a:cubicBezTo>
                    <a:pt x="86" y="32"/>
                    <a:pt x="70" y="16"/>
                    <a:pt x="5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0" name="Freeform 1179">
              <a:extLst>
                <a:ext uri="{FF2B5EF4-FFF2-40B4-BE49-F238E27FC236}">
                  <a16:creationId xmlns:a16="http://schemas.microsoft.com/office/drawing/2014/main" id="{C1E64A2F-15FE-4043-9226-62383B1AE4CB}"/>
                </a:ext>
              </a:extLst>
            </p:cNvPr>
            <p:cNvSpPr>
              <a:spLocks/>
            </p:cNvSpPr>
            <p:nvPr/>
          </p:nvSpPr>
          <p:spPr bwMode="auto">
            <a:xfrm>
              <a:off x="-34694813" y="2547938"/>
              <a:ext cx="495300" cy="373063"/>
            </a:xfrm>
            <a:custGeom>
              <a:avLst/>
              <a:gdLst>
                <a:gd name="T0" fmla="*/ 76 w 140"/>
                <a:gd name="T1" fmla="*/ 107 h 107"/>
                <a:gd name="T2" fmla="*/ 5 w 140"/>
                <a:gd name="T3" fmla="*/ 90 h 107"/>
                <a:gd name="T4" fmla="*/ 0 w 140"/>
                <a:gd name="T5" fmla="*/ 88 h 107"/>
                <a:gd name="T6" fmla="*/ 0 w 140"/>
                <a:gd name="T7" fmla="*/ 81 h 107"/>
                <a:gd name="T8" fmla="*/ 51 w 140"/>
                <a:gd name="T9" fmla="*/ 2 h 107"/>
                <a:gd name="T10" fmla="*/ 56 w 140"/>
                <a:gd name="T11" fmla="*/ 0 h 107"/>
                <a:gd name="T12" fmla="*/ 60 w 140"/>
                <a:gd name="T13" fmla="*/ 4 h 107"/>
                <a:gd name="T14" fmla="*/ 86 w 140"/>
                <a:gd name="T15" fmla="*/ 16 h 107"/>
                <a:gd name="T16" fmla="*/ 112 w 140"/>
                <a:gd name="T17" fmla="*/ 4 h 107"/>
                <a:gd name="T18" fmla="*/ 116 w 140"/>
                <a:gd name="T19" fmla="*/ 0 h 107"/>
                <a:gd name="T20" fmla="*/ 121 w 140"/>
                <a:gd name="T21" fmla="*/ 2 h 107"/>
                <a:gd name="T22" fmla="*/ 140 w 140"/>
                <a:gd name="T23" fmla="*/ 14 h 107"/>
                <a:gd name="T24" fmla="*/ 130 w 140"/>
                <a:gd name="T25" fmla="*/ 26 h 107"/>
                <a:gd name="T26" fmla="*/ 120 w 140"/>
                <a:gd name="T27" fmla="*/ 19 h 107"/>
                <a:gd name="T28" fmla="*/ 86 w 140"/>
                <a:gd name="T29" fmla="*/ 31 h 107"/>
                <a:gd name="T30" fmla="*/ 53 w 140"/>
                <a:gd name="T31" fmla="*/ 19 h 107"/>
                <a:gd name="T32" fmla="*/ 16 w 140"/>
                <a:gd name="T33" fmla="*/ 78 h 107"/>
                <a:gd name="T34" fmla="*/ 77 w 140"/>
                <a:gd name="T35" fmla="*/ 91 h 107"/>
                <a:gd name="T36" fmla="*/ 76 w 140"/>
                <a:gd name="T37"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 h="107">
                  <a:moveTo>
                    <a:pt x="76" y="107"/>
                  </a:moveTo>
                  <a:cubicBezTo>
                    <a:pt x="51" y="105"/>
                    <a:pt x="26" y="99"/>
                    <a:pt x="5" y="90"/>
                  </a:cubicBezTo>
                  <a:cubicBezTo>
                    <a:pt x="0" y="88"/>
                    <a:pt x="0" y="88"/>
                    <a:pt x="0" y="88"/>
                  </a:cubicBezTo>
                  <a:cubicBezTo>
                    <a:pt x="0" y="81"/>
                    <a:pt x="0" y="81"/>
                    <a:pt x="0" y="81"/>
                  </a:cubicBezTo>
                  <a:cubicBezTo>
                    <a:pt x="0" y="47"/>
                    <a:pt x="20" y="16"/>
                    <a:pt x="51" y="2"/>
                  </a:cubicBezTo>
                  <a:cubicBezTo>
                    <a:pt x="56" y="0"/>
                    <a:pt x="56" y="0"/>
                    <a:pt x="56" y="0"/>
                  </a:cubicBezTo>
                  <a:cubicBezTo>
                    <a:pt x="60" y="4"/>
                    <a:pt x="60" y="4"/>
                    <a:pt x="60" y="4"/>
                  </a:cubicBezTo>
                  <a:cubicBezTo>
                    <a:pt x="67" y="12"/>
                    <a:pt x="76" y="16"/>
                    <a:pt x="86" y="16"/>
                  </a:cubicBezTo>
                  <a:cubicBezTo>
                    <a:pt x="97" y="16"/>
                    <a:pt x="106" y="11"/>
                    <a:pt x="112" y="4"/>
                  </a:cubicBezTo>
                  <a:cubicBezTo>
                    <a:pt x="116" y="0"/>
                    <a:pt x="116" y="0"/>
                    <a:pt x="116" y="0"/>
                  </a:cubicBezTo>
                  <a:cubicBezTo>
                    <a:pt x="121" y="2"/>
                    <a:pt x="121" y="2"/>
                    <a:pt x="121" y="2"/>
                  </a:cubicBezTo>
                  <a:cubicBezTo>
                    <a:pt x="128" y="5"/>
                    <a:pt x="134" y="10"/>
                    <a:pt x="140" y="14"/>
                  </a:cubicBezTo>
                  <a:cubicBezTo>
                    <a:pt x="130" y="26"/>
                    <a:pt x="130" y="26"/>
                    <a:pt x="130" y="26"/>
                  </a:cubicBezTo>
                  <a:cubicBezTo>
                    <a:pt x="127" y="24"/>
                    <a:pt x="123" y="21"/>
                    <a:pt x="120" y="19"/>
                  </a:cubicBezTo>
                  <a:cubicBezTo>
                    <a:pt x="111" y="27"/>
                    <a:pt x="99" y="31"/>
                    <a:pt x="86" y="31"/>
                  </a:cubicBezTo>
                  <a:cubicBezTo>
                    <a:pt x="74" y="31"/>
                    <a:pt x="62" y="27"/>
                    <a:pt x="53" y="19"/>
                  </a:cubicBezTo>
                  <a:cubicBezTo>
                    <a:pt x="31" y="30"/>
                    <a:pt x="17" y="53"/>
                    <a:pt x="16" y="78"/>
                  </a:cubicBezTo>
                  <a:cubicBezTo>
                    <a:pt x="34" y="85"/>
                    <a:pt x="55" y="90"/>
                    <a:pt x="77" y="91"/>
                  </a:cubicBezTo>
                  <a:lnTo>
                    <a:pt x="76"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1" name="Freeform 1180">
              <a:extLst>
                <a:ext uri="{FF2B5EF4-FFF2-40B4-BE49-F238E27FC236}">
                  <a16:creationId xmlns:a16="http://schemas.microsoft.com/office/drawing/2014/main" id="{D8777C5E-1C67-8949-868A-CD5BB07D6602}"/>
                </a:ext>
              </a:extLst>
            </p:cNvPr>
            <p:cNvSpPr>
              <a:spLocks/>
            </p:cNvSpPr>
            <p:nvPr/>
          </p:nvSpPr>
          <p:spPr bwMode="auto">
            <a:xfrm>
              <a:off x="-33810575" y="2547938"/>
              <a:ext cx="509588" cy="373063"/>
            </a:xfrm>
            <a:custGeom>
              <a:avLst/>
              <a:gdLst>
                <a:gd name="T0" fmla="*/ 61 w 144"/>
                <a:gd name="T1" fmla="*/ 107 h 107"/>
                <a:gd name="T2" fmla="*/ 60 w 144"/>
                <a:gd name="T3" fmla="*/ 91 h 107"/>
                <a:gd name="T4" fmla="*/ 128 w 144"/>
                <a:gd name="T5" fmla="*/ 78 h 107"/>
                <a:gd name="T6" fmla="*/ 91 w 144"/>
                <a:gd name="T7" fmla="*/ 19 h 107"/>
                <a:gd name="T8" fmla="*/ 57 w 144"/>
                <a:gd name="T9" fmla="*/ 31 h 107"/>
                <a:gd name="T10" fmla="*/ 24 w 144"/>
                <a:gd name="T11" fmla="*/ 19 h 107"/>
                <a:gd name="T12" fmla="*/ 11 w 144"/>
                <a:gd name="T13" fmla="*/ 28 h 107"/>
                <a:gd name="T14" fmla="*/ 0 w 144"/>
                <a:gd name="T15" fmla="*/ 17 h 107"/>
                <a:gd name="T16" fmla="*/ 22 w 144"/>
                <a:gd name="T17" fmla="*/ 2 h 107"/>
                <a:gd name="T18" fmla="*/ 27 w 144"/>
                <a:gd name="T19" fmla="*/ 0 h 107"/>
                <a:gd name="T20" fmla="*/ 31 w 144"/>
                <a:gd name="T21" fmla="*/ 4 h 107"/>
                <a:gd name="T22" fmla="*/ 57 w 144"/>
                <a:gd name="T23" fmla="*/ 16 h 107"/>
                <a:gd name="T24" fmla="*/ 83 w 144"/>
                <a:gd name="T25" fmla="*/ 4 h 107"/>
                <a:gd name="T26" fmla="*/ 87 w 144"/>
                <a:gd name="T27" fmla="*/ 0 h 107"/>
                <a:gd name="T28" fmla="*/ 92 w 144"/>
                <a:gd name="T29" fmla="*/ 2 h 107"/>
                <a:gd name="T30" fmla="*/ 144 w 144"/>
                <a:gd name="T31" fmla="*/ 81 h 107"/>
                <a:gd name="T32" fmla="*/ 144 w 144"/>
                <a:gd name="T33" fmla="*/ 87 h 107"/>
                <a:gd name="T34" fmla="*/ 139 w 144"/>
                <a:gd name="T35" fmla="*/ 90 h 107"/>
                <a:gd name="T36" fmla="*/ 61 w 144"/>
                <a:gd name="T37"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07">
                  <a:moveTo>
                    <a:pt x="61" y="107"/>
                  </a:moveTo>
                  <a:cubicBezTo>
                    <a:pt x="60" y="91"/>
                    <a:pt x="60" y="91"/>
                    <a:pt x="60" y="91"/>
                  </a:cubicBezTo>
                  <a:cubicBezTo>
                    <a:pt x="86" y="90"/>
                    <a:pt x="109" y="86"/>
                    <a:pt x="128" y="78"/>
                  </a:cubicBezTo>
                  <a:cubicBezTo>
                    <a:pt x="127" y="53"/>
                    <a:pt x="113" y="30"/>
                    <a:pt x="91" y="19"/>
                  </a:cubicBezTo>
                  <a:cubicBezTo>
                    <a:pt x="82" y="27"/>
                    <a:pt x="70" y="31"/>
                    <a:pt x="57" y="31"/>
                  </a:cubicBezTo>
                  <a:cubicBezTo>
                    <a:pt x="45" y="31"/>
                    <a:pt x="33" y="27"/>
                    <a:pt x="24" y="19"/>
                  </a:cubicBezTo>
                  <a:cubicBezTo>
                    <a:pt x="18" y="21"/>
                    <a:pt x="14" y="24"/>
                    <a:pt x="11" y="28"/>
                  </a:cubicBezTo>
                  <a:cubicBezTo>
                    <a:pt x="0" y="17"/>
                    <a:pt x="0" y="17"/>
                    <a:pt x="0" y="17"/>
                  </a:cubicBezTo>
                  <a:cubicBezTo>
                    <a:pt x="5" y="11"/>
                    <a:pt x="13" y="6"/>
                    <a:pt x="22" y="2"/>
                  </a:cubicBezTo>
                  <a:cubicBezTo>
                    <a:pt x="27" y="0"/>
                    <a:pt x="27" y="0"/>
                    <a:pt x="27" y="0"/>
                  </a:cubicBezTo>
                  <a:cubicBezTo>
                    <a:pt x="31" y="4"/>
                    <a:pt x="31" y="4"/>
                    <a:pt x="31" y="4"/>
                  </a:cubicBezTo>
                  <a:cubicBezTo>
                    <a:pt x="38" y="12"/>
                    <a:pt x="47" y="16"/>
                    <a:pt x="57" y="16"/>
                  </a:cubicBezTo>
                  <a:cubicBezTo>
                    <a:pt x="67" y="16"/>
                    <a:pt x="77" y="11"/>
                    <a:pt x="83" y="4"/>
                  </a:cubicBezTo>
                  <a:cubicBezTo>
                    <a:pt x="87" y="0"/>
                    <a:pt x="87" y="0"/>
                    <a:pt x="87" y="0"/>
                  </a:cubicBezTo>
                  <a:cubicBezTo>
                    <a:pt x="92" y="2"/>
                    <a:pt x="92" y="2"/>
                    <a:pt x="92" y="2"/>
                  </a:cubicBezTo>
                  <a:cubicBezTo>
                    <a:pt x="123" y="16"/>
                    <a:pt x="144" y="47"/>
                    <a:pt x="144" y="81"/>
                  </a:cubicBezTo>
                  <a:cubicBezTo>
                    <a:pt x="144" y="87"/>
                    <a:pt x="144" y="87"/>
                    <a:pt x="144" y="87"/>
                  </a:cubicBezTo>
                  <a:cubicBezTo>
                    <a:pt x="139" y="90"/>
                    <a:pt x="139" y="90"/>
                    <a:pt x="139" y="90"/>
                  </a:cubicBezTo>
                  <a:cubicBezTo>
                    <a:pt x="117" y="100"/>
                    <a:pt x="91" y="106"/>
                    <a:pt x="61"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2" name="Freeform 1181">
              <a:extLst>
                <a:ext uri="{FF2B5EF4-FFF2-40B4-BE49-F238E27FC236}">
                  <a16:creationId xmlns:a16="http://schemas.microsoft.com/office/drawing/2014/main" id="{D0A84956-5399-394B-9A5C-BDFC4E5F98DB}"/>
                </a:ext>
              </a:extLst>
            </p:cNvPr>
            <p:cNvSpPr>
              <a:spLocks noEditPoints="1"/>
            </p:cNvSpPr>
            <p:nvPr/>
          </p:nvSpPr>
          <p:spPr bwMode="auto">
            <a:xfrm>
              <a:off x="-34269363" y="1987550"/>
              <a:ext cx="504825" cy="498475"/>
            </a:xfrm>
            <a:custGeom>
              <a:avLst/>
              <a:gdLst>
                <a:gd name="T0" fmla="*/ 72 w 143"/>
                <a:gd name="T1" fmla="*/ 143 h 143"/>
                <a:gd name="T2" fmla="*/ 0 w 143"/>
                <a:gd name="T3" fmla="*/ 72 h 143"/>
                <a:gd name="T4" fmla="*/ 72 w 143"/>
                <a:gd name="T5" fmla="*/ 0 h 143"/>
                <a:gd name="T6" fmla="*/ 143 w 143"/>
                <a:gd name="T7" fmla="*/ 72 h 143"/>
                <a:gd name="T8" fmla="*/ 72 w 143"/>
                <a:gd name="T9" fmla="*/ 143 h 143"/>
                <a:gd name="T10" fmla="*/ 72 w 143"/>
                <a:gd name="T11" fmla="*/ 16 h 143"/>
                <a:gd name="T12" fmla="*/ 16 w 143"/>
                <a:gd name="T13" fmla="*/ 72 h 143"/>
                <a:gd name="T14" fmla="*/ 72 w 143"/>
                <a:gd name="T15" fmla="*/ 128 h 143"/>
                <a:gd name="T16" fmla="*/ 128 w 143"/>
                <a:gd name="T17" fmla="*/ 72 h 143"/>
                <a:gd name="T18" fmla="*/ 72 w 143"/>
                <a:gd name="T19" fmla="*/ 1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3">
                  <a:moveTo>
                    <a:pt x="72" y="143"/>
                  </a:moveTo>
                  <a:cubicBezTo>
                    <a:pt x="32" y="143"/>
                    <a:pt x="0" y="111"/>
                    <a:pt x="0" y="72"/>
                  </a:cubicBezTo>
                  <a:cubicBezTo>
                    <a:pt x="0" y="32"/>
                    <a:pt x="32" y="0"/>
                    <a:pt x="72" y="0"/>
                  </a:cubicBezTo>
                  <a:cubicBezTo>
                    <a:pt x="111" y="0"/>
                    <a:pt x="143" y="32"/>
                    <a:pt x="143" y="72"/>
                  </a:cubicBezTo>
                  <a:cubicBezTo>
                    <a:pt x="143" y="111"/>
                    <a:pt x="111" y="143"/>
                    <a:pt x="72" y="143"/>
                  </a:cubicBezTo>
                  <a:close/>
                  <a:moveTo>
                    <a:pt x="72" y="16"/>
                  </a:moveTo>
                  <a:cubicBezTo>
                    <a:pt x="41" y="16"/>
                    <a:pt x="16" y="41"/>
                    <a:pt x="16" y="72"/>
                  </a:cubicBezTo>
                  <a:cubicBezTo>
                    <a:pt x="16" y="103"/>
                    <a:pt x="41" y="128"/>
                    <a:pt x="72" y="128"/>
                  </a:cubicBezTo>
                  <a:cubicBezTo>
                    <a:pt x="102" y="128"/>
                    <a:pt x="128" y="103"/>
                    <a:pt x="128" y="72"/>
                  </a:cubicBezTo>
                  <a:cubicBezTo>
                    <a:pt x="128" y="41"/>
                    <a:pt x="102" y="16"/>
                    <a:pt x="7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3" name="Freeform 1182">
              <a:extLst>
                <a:ext uri="{FF2B5EF4-FFF2-40B4-BE49-F238E27FC236}">
                  <a16:creationId xmlns:a16="http://schemas.microsoft.com/office/drawing/2014/main" id="{E035CC13-ECA9-654A-9159-BF55564F56B5}"/>
                </a:ext>
              </a:extLst>
            </p:cNvPr>
            <p:cNvSpPr>
              <a:spLocks noEditPoints="1"/>
            </p:cNvSpPr>
            <p:nvPr/>
          </p:nvSpPr>
          <p:spPr bwMode="auto">
            <a:xfrm>
              <a:off x="-34461450" y="2579688"/>
              <a:ext cx="889000" cy="525463"/>
            </a:xfrm>
            <a:custGeom>
              <a:avLst/>
              <a:gdLst>
                <a:gd name="T0" fmla="*/ 126 w 251"/>
                <a:gd name="T1" fmla="*/ 151 h 151"/>
                <a:gd name="T2" fmla="*/ 5 w 251"/>
                <a:gd name="T3" fmla="*/ 126 h 151"/>
                <a:gd name="T4" fmla="*/ 0 w 251"/>
                <a:gd name="T5" fmla="*/ 124 h 151"/>
                <a:gd name="T6" fmla="*/ 0 w 251"/>
                <a:gd name="T7" fmla="*/ 116 h 151"/>
                <a:gd name="T8" fmla="*/ 75 w 251"/>
                <a:gd name="T9" fmla="*/ 2 h 151"/>
                <a:gd name="T10" fmla="*/ 80 w 251"/>
                <a:gd name="T11" fmla="*/ 0 h 151"/>
                <a:gd name="T12" fmla="*/ 84 w 251"/>
                <a:gd name="T13" fmla="*/ 4 h 151"/>
                <a:gd name="T14" fmla="*/ 126 w 251"/>
                <a:gd name="T15" fmla="*/ 23 h 151"/>
                <a:gd name="T16" fmla="*/ 167 w 251"/>
                <a:gd name="T17" fmla="*/ 4 h 151"/>
                <a:gd name="T18" fmla="*/ 171 w 251"/>
                <a:gd name="T19" fmla="*/ 0 h 151"/>
                <a:gd name="T20" fmla="*/ 176 w 251"/>
                <a:gd name="T21" fmla="*/ 2 h 151"/>
                <a:gd name="T22" fmla="*/ 251 w 251"/>
                <a:gd name="T23" fmla="*/ 116 h 151"/>
                <a:gd name="T24" fmla="*/ 251 w 251"/>
                <a:gd name="T25" fmla="*/ 124 h 151"/>
                <a:gd name="T26" fmla="*/ 246 w 251"/>
                <a:gd name="T27" fmla="*/ 126 h 151"/>
                <a:gd name="T28" fmla="*/ 126 w 251"/>
                <a:gd name="T29" fmla="*/ 151 h 151"/>
                <a:gd name="T30" fmla="*/ 16 w 251"/>
                <a:gd name="T31" fmla="*/ 114 h 151"/>
                <a:gd name="T32" fmla="*/ 126 w 251"/>
                <a:gd name="T33" fmla="*/ 136 h 151"/>
                <a:gd name="T34" fmla="*/ 235 w 251"/>
                <a:gd name="T35" fmla="*/ 114 h 151"/>
                <a:gd name="T36" fmla="*/ 175 w 251"/>
                <a:gd name="T37" fmla="*/ 18 h 151"/>
                <a:gd name="T38" fmla="*/ 126 w 251"/>
                <a:gd name="T39" fmla="*/ 39 h 151"/>
                <a:gd name="T40" fmla="*/ 76 w 251"/>
                <a:gd name="T41" fmla="*/ 19 h 151"/>
                <a:gd name="T42" fmla="*/ 16 w 251"/>
                <a:gd name="T43" fmla="*/ 11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1" h="151">
                  <a:moveTo>
                    <a:pt x="126" y="151"/>
                  </a:moveTo>
                  <a:cubicBezTo>
                    <a:pt x="81" y="151"/>
                    <a:pt x="39" y="143"/>
                    <a:pt x="5" y="126"/>
                  </a:cubicBezTo>
                  <a:cubicBezTo>
                    <a:pt x="0" y="124"/>
                    <a:pt x="0" y="124"/>
                    <a:pt x="0" y="124"/>
                  </a:cubicBezTo>
                  <a:cubicBezTo>
                    <a:pt x="0" y="116"/>
                    <a:pt x="0" y="116"/>
                    <a:pt x="0" y="116"/>
                  </a:cubicBezTo>
                  <a:cubicBezTo>
                    <a:pt x="0" y="67"/>
                    <a:pt x="30" y="22"/>
                    <a:pt x="75" y="2"/>
                  </a:cubicBezTo>
                  <a:cubicBezTo>
                    <a:pt x="80" y="0"/>
                    <a:pt x="80" y="0"/>
                    <a:pt x="80" y="0"/>
                  </a:cubicBezTo>
                  <a:cubicBezTo>
                    <a:pt x="84" y="4"/>
                    <a:pt x="84" y="4"/>
                    <a:pt x="84" y="4"/>
                  </a:cubicBezTo>
                  <a:cubicBezTo>
                    <a:pt x="94" y="16"/>
                    <a:pt x="109" y="23"/>
                    <a:pt x="126" y="23"/>
                  </a:cubicBezTo>
                  <a:cubicBezTo>
                    <a:pt x="141" y="23"/>
                    <a:pt x="156" y="16"/>
                    <a:pt x="167" y="4"/>
                  </a:cubicBezTo>
                  <a:cubicBezTo>
                    <a:pt x="171" y="0"/>
                    <a:pt x="171" y="0"/>
                    <a:pt x="171" y="0"/>
                  </a:cubicBezTo>
                  <a:cubicBezTo>
                    <a:pt x="176" y="2"/>
                    <a:pt x="176" y="2"/>
                    <a:pt x="176" y="2"/>
                  </a:cubicBezTo>
                  <a:cubicBezTo>
                    <a:pt x="222" y="22"/>
                    <a:pt x="251" y="67"/>
                    <a:pt x="251" y="116"/>
                  </a:cubicBezTo>
                  <a:cubicBezTo>
                    <a:pt x="251" y="124"/>
                    <a:pt x="251" y="124"/>
                    <a:pt x="251" y="124"/>
                  </a:cubicBezTo>
                  <a:cubicBezTo>
                    <a:pt x="246" y="126"/>
                    <a:pt x="246" y="126"/>
                    <a:pt x="246" y="126"/>
                  </a:cubicBezTo>
                  <a:cubicBezTo>
                    <a:pt x="210" y="143"/>
                    <a:pt x="169" y="151"/>
                    <a:pt x="126" y="151"/>
                  </a:cubicBezTo>
                  <a:close/>
                  <a:moveTo>
                    <a:pt x="16" y="114"/>
                  </a:moveTo>
                  <a:cubicBezTo>
                    <a:pt x="47" y="128"/>
                    <a:pt x="85" y="136"/>
                    <a:pt x="126" y="136"/>
                  </a:cubicBezTo>
                  <a:cubicBezTo>
                    <a:pt x="165" y="136"/>
                    <a:pt x="202" y="128"/>
                    <a:pt x="235" y="114"/>
                  </a:cubicBezTo>
                  <a:cubicBezTo>
                    <a:pt x="234" y="73"/>
                    <a:pt x="211" y="37"/>
                    <a:pt x="175" y="18"/>
                  </a:cubicBezTo>
                  <a:cubicBezTo>
                    <a:pt x="161" y="31"/>
                    <a:pt x="144" y="39"/>
                    <a:pt x="126" y="39"/>
                  </a:cubicBezTo>
                  <a:cubicBezTo>
                    <a:pt x="107" y="39"/>
                    <a:pt x="89" y="31"/>
                    <a:pt x="76" y="19"/>
                  </a:cubicBezTo>
                  <a:cubicBezTo>
                    <a:pt x="40" y="37"/>
                    <a:pt x="17" y="74"/>
                    <a:pt x="16"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50AB51E6-CA77-0A4C-97D4-E859E85221A9}"/>
              </a:ext>
            </a:extLst>
          </p:cNvPr>
          <p:cNvGrpSpPr/>
          <p:nvPr/>
        </p:nvGrpSpPr>
        <p:grpSpPr>
          <a:xfrm>
            <a:off x="5689811" y="2069342"/>
            <a:ext cx="812377" cy="619641"/>
            <a:chOff x="-34747200" y="4789488"/>
            <a:chExt cx="1498600" cy="1146175"/>
          </a:xfrm>
          <a:solidFill>
            <a:schemeClr val="bg1"/>
          </a:solidFill>
        </p:grpSpPr>
        <p:sp>
          <p:nvSpPr>
            <p:cNvPr id="35" name="Freeform 1184">
              <a:extLst>
                <a:ext uri="{FF2B5EF4-FFF2-40B4-BE49-F238E27FC236}">
                  <a16:creationId xmlns:a16="http://schemas.microsoft.com/office/drawing/2014/main" id="{E638A4AF-402F-0F45-8E06-3DEFB67C899F}"/>
                </a:ext>
              </a:extLst>
            </p:cNvPr>
            <p:cNvSpPr>
              <a:spLocks/>
            </p:cNvSpPr>
            <p:nvPr/>
          </p:nvSpPr>
          <p:spPr bwMode="auto">
            <a:xfrm>
              <a:off x="-34602738" y="4789488"/>
              <a:ext cx="1209675" cy="811213"/>
            </a:xfrm>
            <a:custGeom>
              <a:avLst/>
              <a:gdLst>
                <a:gd name="T0" fmla="*/ 342 w 342"/>
                <a:gd name="T1" fmla="*/ 233 h 233"/>
                <a:gd name="T2" fmla="*/ 326 w 342"/>
                <a:gd name="T3" fmla="*/ 233 h 233"/>
                <a:gd name="T4" fmla="*/ 326 w 342"/>
                <a:gd name="T5" fmla="*/ 35 h 233"/>
                <a:gd name="T6" fmla="*/ 307 w 342"/>
                <a:gd name="T7" fmla="*/ 16 h 233"/>
                <a:gd name="T8" fmla="*/ 35 w 342"/>
                <a:gd name="T9" fmla="*/ 16 h 233"/>
                <a:gd name="T10" fmla="*/ 16 w 342"/>
                <a:gd name="T11" fmla="*/ 35 h 233"/>
                <a:gd name="T12" fmla="*/ 16 w 342"/>
                <a:gd name="T13" fmla="*/ 233 h 233"/>
                <a:gd name="T14" fmla="*/ 0 w 342"/>
                <a:gd name="T15" fmla="*/ 233 h 233"/>
                <a:gd name="T16" fmla="*/ 0 w 342"/>
                <a:gd name="T17" fmla="*/ 35 h 233"/>
                <a:gd name="T18" fmla="*/ 35 w 342"/>
                <a:gd name="T19" fmla="*/ 0 h 233"/>
                <a:gd name="T20" fmla="*/ 307 w 342"/>
                <a:gd name="T21" fmla="*/ 0 h 233"/>
                <a:gd name="T22" fmla="*/ 342 w 342"/>
                <a:gd name="T23" fmla="*/ 35 h 233"/>
                <a:gd name="T24" fmla="*/ 342 w 342"/>
                <a:gd name="T25"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 h="233">
                  <a:moveTo>
                    <a:pt x="342" y="233"/>
                  </a:moveTo>
                  <a:cubicBezTo>
                    <a:pt x="326" y="233"/>
                    <a:pt x="326" y="233"/>
                    <a:pt x="326" y="233"/>
                  </a:cubicBezTo>
                  <a:cubicBezTo>
                    <a:pt x="326" y="35"/>
                    <a:pt x="326" y="35"/>
                    <a:pt x="326" y="35"/>
                  </a:cubicBezTo>
                  <a:cubicBezTo>
                    <a:pt x="326" y="25"/>
                    <a:pt x="318" y="16"/>
                    <a:pt x="307" y="16"/>
                  </a:cubicBezTo>
                  <a:cubicBezTo>
                    <a:pt x="35" y="16"/>
                    <a:pt x="35" y="16"/>
                    <a:pt x="35" y="16"/>
                  </a:cubicBezTo>
                  <a:cubicBezTo>
                    <a:pt x="24" y="16"/>
                    <a:pt x="16" y="25"/>
                    <a:pt x="16" y="35"/>
                  </a:cubicBezTo>
                  <a:cubicBezTo>
                    <a:pt x="16" y="233"/>
                    <a:pt x="16" y="233"/>
                    <a:pt x="16" y="233"/>
                  </a:cubicBezTo>
                  <a:cubicBezTo>
                    <a:pt x="0" y="233"/>
                    <a:pt x="0" y="233"/>
                    <a:pt x="0" y="233"/>
                  </a:cubicBezTo>
                  <a:cubicBezTo>
                    <a:pt x="0" y="35"/>
                    <a:pt x="0" y="35"/>
                    <a:pt x="0" y="35"/>
                  </a:cubicBezTo>
                  <a:cubicBezTo>
                    <a:pt x="0" y="16"/>
                    <a:pt x="16" y="0"/>
                    <a:pt x="35" y="0"/>
                  </a:cubicBezTo>
                  <a:cubicBezTo>
                    <a:pt x="307" y="0"/>
                    <a:pt x="307" y="0"/>
                    <a:pt x="307" y="0"/>
                  </a:cubicBezTo>
                  <a:cubicBezTo>
                    <a:pt x="326" y="0"/>
                    <a:pt x="342" y="16"/>
                    <a:pt x="342" y="35"/>
                  </a:cubicBezTo>
                  <a:lnTo>
                    <a:pt x="342" y="2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6" name="Freeform 1185">
              <a:extLst>
                <a:ext uri="{FF2B5EF4-FFF2-40B4-BE49-F238E27FC236}">
                  <a16:creationId xmlns:a16="http://schemas.microsoft.com/office/drawing/2014/main" id="{777B9661-E351-6743-8871-A70A8A8D5BF7}"/>
                </a:ext>
              </a:extLst>
            </p:cNvPr>
            <p:cNvSpPr>
              <a:spLocks noEditPoints="1"/>
            </p:cNvSpPr>
            <p:nvPr/>
          </p:nvSpPr>
          <p:spPr bwMode="auto">
            <a:xfrm>
              <a:off x="-34747200" y="5691188"/>
              <a:ext cx="1498600" cy="244475"/>
            </a:xfrm>
            <a:custGeom>
              <a:avLst/>
              <a:gdLst>
                <a:gd name="T0" fmla="*/ 362 w 424"/>
                <a:gd name="T1" fmla="*/ 70 h 70"/>
                <a:gd name="T2" fmla="*/ 63 w 424"/>
                <a:gd name="T3" fmla="*/ 70 h 70"/>
                <a:gd name="T4" fmla="*/ 0 w 424"/>
                <a:gd name="T5" fmla="*/ 7 h 70"/>
                <a:gd name="T6" fmla="*/ 0 w 424"/>
                <a:gd name="T7" fmla="*/ 0 h 70"/>
                <a:gd name="T8" fmla="*/ 165 w 424"/>
                <a:gd name="T9" fmla="*/ 0 h 70"/>
                <a:gd name="T10" fmla="*/ 165 w 424"/>
                <a:gd name="T11" fmla="*/ 20 h 70"/>
                <a:gd name="T12" fmla="*/ 259 w 424"/>
                <a:gd name="T13" fmla="*/ 20 h 70"/>
                <a:gd name="T14" fmla="*/ 259 w 424"/>
                <a:gd name="T15" fmla="*/ 0 h 70"/>
                <a:gd name="T16" fmla="*/ 424 w 424"/>
                <a:gd name="T17" fmla="*/ 0 h 70"/>
                <a:gd name="T18" fmla="*/ 424 w 424"/>
                <a:gd name="T19" fmla="*/ 7 h 70"/>
                <a:gd name="T20" fmla="*/ 362 w 424"/>
                <a:gd name="T21" fmla="*/ 70 h 70"/>
                <a:gd name="T22" fmla="*/ 17 w 424"/>
                <a:gd name="T23" fmla="*/ 15 h 70"/>
                <a:gd name="T24" fmla="*/ 63 w 424"/>
                <a:gd name="T25" fmla="*/ 54 h 70"/>
                <a:gd name="T26" fmla="*/ 362 w 424"/>
                <a:gd name="T27" fmla="*/ 54 h 70"/>
                <a:gd name="T28" fmla="*/ 407 w 424"/>
                <a:gd name="T29" fmla="*/ 15 h 70"/>
                <a:gd name="T30" fmla="*/ 274 w 424"/>
                <a:gd name="T31" fmla="*/ 15 h 70"/>
                <a:gd name="T32" fmla="*/ 274 w 424"/>
                <a:gd name="T33" fmla="*/ 36 h 70"/>
                <a:gd name="T34" fmla="*/ 150 w 424"/>
                <a:gd name="T35" fmla="*/ 36 h 70"/>
                <a:gd name="T36" fmla="*/ 150 w 424"/>
                <a:gd name="T37" fmla="*/ 15 h 70"/>
                <a:gd name="T38" fmla="*/ 17 w 424"/>
                <a:gd name="T39" fmla="*/ 1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4" h="70">
                  <a:moveTo>
                    <a:pt x="362" y="70"/>
                  </a:moveTo>
                  <a:cubicBezTo>
                    <a:pt x="63" y="70"/>
                    <a:pt x="63" y="70"/>
                    <a:pt x="63" y="70"/>
                  </a:cubicBezTo>
                  <a:cubicBezTo>
                    <a:pt x="28" y="70"/>
                    <a:pt x="0" y="42"/>
                    <a:pt x="0" y="7"/>
                  </a:cubicBezTo>
                  <a:cubicBezTo>
                    <a:pt x="0" y="0"/>
                    <a:pt x="0" y="0"/>
                    <a:pt x="0" y="0"/>
                  </a:cubicBezTo>
                  <a:cubicBezTo>
                    <a:pt x="165" y="0"/>
                    <a:pt x="165" y="0"/>
                    <a:pt x="165" y="0"/>
                  </a:cubicBezTo>
                  <a:cubicBezTo>
                    <a:pt x="165" y="20"/>
                    <a:pt x="165" y="20"/>
                    <a:pt x="165" y="20"/>
                  </a:cubicBezTo>
                  <a:cubicBezTo>
                    <a:pt x="259" y="20"/>
                    <a:pt x="259" y="20"/>
                    <a:pt x="259" y="20"/>
                  </a:cubicBezTo>
                  <a:cubicBezTo>
                    <a:pt x="259" y="0"/>
                    <a:pt x="259" y="0"/>
                    <a:pt x="259" y="0"/>
                  </a:cubicBezTo>
                  <a:cubicBezTo>
                    <a:pt x="424" y="0"/>
                    <a:pt x="424" y="0"/>
                    <a:pt x="424" y="0"/>
                  </a:cubicBezTo>
                  <a:cubicBezTo>
                    <a:pt x="424" y="7"/>
                    <a:pt x="424" y="7"/>
                    <a:pt x="424" y="7"/>
                  </a:cubicBezTo>
                  <a:cubicBezTo>
                    <a:pt x="424" y="42"/>
                    <a:pt x="396" y="70"/>
                    <a:pt x="362" y="70"/>
                  </a:cubicBezTo>
                  <a:close/>
                  <a:moveTo>
                    <a:pt x="17" y="15"/>
                  </a:moveTo>
                  <a:cubicBezTo>
                    <a:pt x="20" y="37"/>
                    <a:pt x="40" y="54"/>
                    <a:pt x="63" y="54"/>
                  </a:cubicBezTo>
                  <a:cubicBezTo>
                    <a:pt x="362" y="54"/>
                    <a:pt x="362" y="54"/>
                    <a:pt x="362" y="54"/>
                  </a:cubicBezTo>
                  <a:cubicBezTo>
                    <a:pt x="385" y="54"/>
                    <a:pt x="404" y="37"/>
                    <a:pt x="407" y="15"/>
                  </a:cubicBezTo>
                  <a:cubicBezTo>
                    <a:pt x="274" y="15"/>
                    <a:pt x="274" y="15"/>
                    <a:pt x="274" y="15"/>
                  </a:cubicBezTo>
                  <a:cubicBezTo>
                    <a:pt x="274" y="36"/>
                    <a:pt x="274" y="36"/>
                    <a:pt x="274" y="36"/>
                  </a:cubicBezTo>
                  <a:cubicBezTo>
                    <a:pt x="150" y="36"/>
                    <a:pt x="150" y="36"/>
                    <a:pt x="150" y="36"/>
                  </a:cubicBezTo>
                  <a:cubicBezTo>
                    <a:pt x="150" y="15"/>
                    <a:pt x="150" y="15"/>
                    <a:pt x="150" y="15"/>
                  </a:cubicBezTo>
                  <a:lnTo>
                    <a:pt x="17"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7" name="Freeform 1186">
              <a:extLst>
                <a:ext uri="{FF2B5EF4-FFF2-40B4-BE49-F238E27FC236}">
                  <a16:creationId xmlns:a16="http://schemas.microsoft.com/office/drawing/2014/main" id="{4FBA96A3-EBA0-8643-8034-2322BA196DB4}"/>
                </a:ext>
              </a:extLst>
            </p:cNvPr>
            <p:cNvSpPr>
              <a:spLocks noEditPoints="1"/>
            </p:cNvSpPr>
            <p:nvPr/>
          </p:nvSpPr>
          <p:spPr bwMode="auto">
            <a:xfrm>
              <a:off x="-34096325" y="4981575"/>
              <a:ext cx="198438" cy="525463"/>
            </a:xfrm>
            <a:custGeom>
              <a:avLst/>
              <a:gdLst>
                <a:gd name="T0" fmla="*/ 125 w 125"/>
                <a:gd name="T1" fmla="*/ 331 h 331"/>
                <a:gd name="T2" fmla="*/ 0 w 125"/>
                <a:gd name="T3" fmla="*/ 331 h 331"/>
                <a:gd name="T4" fmla="*/ 0 w 125"/>
                <a:gd name="T5" fmla="*/ 0 h 331"/>
                <a:gd name="T6" fmla="*/ 125 w 125"/>
                <a:gd name="T7" fmla="*/ 0 h 331"/>
                <a:gd name="T8" fmla="*/ 125 w 125"/>
                <a:gd name="T9" fmla="*/ 331 h 331"/>
                <a:gd name="T10" fmla="*/ 33 w 125"/>
                <a:gd name="T11" fmla="*/ 298 h 331"/>
                <a:gd name="T12" fmla="*/ 91 w 125"/>
                <a:gd name="T13" fmla="*/ 298 h 331"/>
                <a:gd name="T14" fmla="*/ 91 w 125"/>
                <a:gd name="T15" fmla="*/ 33 h 331"/>
                <a:gd name="T16" fmla="*/ 33 w 125"/>
                <a:gd name="T17" fmla="*/ 33 h 331"/>
                <a:gd name="T18" fmla="*/ 33 w 125"/>
                <a:gd name="T19" fmla="*/ 29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331">
                  <a:moveTo>
                    <a:pt x="125" y="331"/>
                  </a:moveTo>
                  <a:lnTo>
                    <a:pt x="0" y="331"/>
                  </a:lnTo>
                  <a:lnTo>
                    <a:pt x="0" y="0"/>
                  </a:lnTo>
                  <a:lnTo>
                    <a:pt x="125" y="0"/>
                  </a:lnTo>
                  <a:lnTo>
                    <a:pt x="125" y="331"/>
                  </a:lnTo>
                  <a:close/>
                  <a:moveTo>
                    <a:pt x="33" y="298"/>
                  </a:moveTo>
                  <a:lnTo>
                    <a:pt x="91" y="298"/>
                  </a:lnTo>
                  <a:lnTo>
                    <a:pt x="91" y="33"/>
                  </a:lnTo>
                  <a:lnTo>
                    <a:pt x="33" y="33"/>
                  </a:lnTo>
                  <a:lnTo>
                    <a:pt x="33"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8" name="Freeform 1187">
              <a:extLst>
                <a:ext uri="{FF2B5EF4-FFF2-40B4-BE49-F238E27FC236}">
                  <a16:creationId xmlns:a16="http://schemas.microsoft.com/office/drawing/2014/main" id="{CC49D463-C193-4F45-A2A7-8462032B1AEA}"/>
                </a:ext>
              </a:extLst>
            </p:cNvPr>
            <p:cNvSpPr>
              <a:spLocks noEditPoints="1"/>
            </p:cNvSpPr>
            <p:nvPr/>
          </p:nvSpPr>
          <p:spPr bwMode="auto">
            <a:xfrm>
              <a:off x="-34410650" y="5262563"/>
              <a:ext cx="201613" cy="244475"/>
            </a:xfrm>
            <a:custGeom>
              <a:avLst/>
              <a:gdLst>
                <a:gd name="T0" fmla="*/ 127 w 127"/>
                <a:gd name="T1" fmla="*/ 154 h 154"/>
                <a:gd name="T2" fmla="*/ 0 w 127"/>
                <a:gd name="T3" fmla="*/ 154 h 154"/>
                <a:gd name="T4" fmla="*/ 0 w 127"/>
                <a:gd name="T5" fmla="*/ 0 h 154"/>
                <a:gd name="T6" fmla="*/ 127 w 127"/>
                <a:gd name="T7" fmla="*/ 0 h 154"/>
                <a:gd name="T8" fmla="*/ 127 w 127"/>
                <a:gd name="T9" fmla="*/ 154 h 154"/>
                <a:gd name="T10" fmla="*/ 35 w 127"/>
                <a:gd name="T11" fmla="*/ 121 h 154"/>
                <a:gd name="T12" fmla="*/ 91 w 127"/>
                <a:gd name="T13" fmla="*/ 121 h 154"/>
                <a:gd name="T14" fmla="*/ 91 w 127"/>
                <a:gd name="T15" fmla="*/ 35 h 154"/>
                <a:gd name="T16" fmla="*/ 35 w 127"/>
                <a:gd name="T17" fmla="*/ 35 h 154"/>
                <a:gd name="T18" fmla="*/ 35 w 127"/>
                <a:gd name="T19" fmla="*/ 12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54">
                  <a:moveTo>
                    <a:pt x="127" y="154"/>
                  </a:moveTo>
                  <a:lnTo>
                    <a:pt x="0" y="154"/>
                  </a:lnTo>
                  <a:lnTo>
                    <a:pt x="0" y="0"/>
                  </a:lnTo>
                  <a:lnTo>
                    <a:pt x="127" y="0"/>
                  </a:lnTo>
                  <a:lnTo>
                    <a:pt x="127" y="154"/>
                  </a:lnTo>
                  <a:close/>
                  <a:moveTo>
                    <a:pt x="35" y="121"/>
                  </a:moveTo>
                  <a:lnTo>
                    <a:pt x="91" y="121"/>
                  </a:lnTo>
                  <a:lnTo>
                    <a:pt x="91" y="35"/>
                  </a:lnTo>
                  <a:lnTo>
                    <a:pt x="35" y="35"/>
                  </a:lnTo>
                  <a:lnTo>
                    <a:pt x="35"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9" name="Freeform 1188">
              <a:extLst>
                <a:ext uri="{FF2B5EF4-FFF2-40B4-BE49-F238E27FC236}">
                  <a16:creationId xmlns:a16="http://schemas.microsoft.com/office/drawing/2014/main" id="{A272916A-0B74-DB42-8627-338FA9559546}"/>
                </a:ext>
              </a:extLst>
            </p:cNvPr>
            <p:cNvSpPr>
              <a:spLocks noEditPoints="1"/>
            </p:cNvSpPr>
            <p:nvPr/>
          </p:nvSpPr>
          <p:spPr bwMode="auto">
            <a:xfrm>
              <a:off x="-33785175" y="5145088"/>
              <a:ext cx="201613" cy="361950"/>
            </a:xfrm>
            <a:custGeom>
              <a:avLst/>
              <a:gdLst>
                <a:gd name="T0" fmla="*/ 127 w 127"/>
                <a:gd name="T1" fmla="*/ 228 h 228"/>
                <a:gd name="T2" fmla="*/ 0 w 127"/>
                <a:gd name="T3" fmla="*/ 228 h 228"/>
                <a:gd name="T4" fmla="*/ 0 w 127"/>
                <a:gd name="T5" fmla="*/ 0 h 228"/>
                <a:gd name="T6" fmla="*/ 127 w 127"/>
                <a:gd name="T7" fmla="*/ 0 h 228"/>
                <a:gd name="T8" fmla="*/ 127 w 127"/>
                <a:gd name="T9" fmla="*/ 228 h 228"/>
                <a:gd name="T10" fmla="*/ 36 w 127"/>
                <a:gd name="T11" fmla="*/ 195 h 228"/>
                <a:gd name="T12" fmla="*/ 91 w 127"/>
                <a:gd name="T13" fmla="*/ 195 h 228"/>
                <a:gd name="T14" fmla="*/ 91 w 127"/>
                <a:gd name="T15" fmla="*/ 35 h 228"/>
                <a:gd name="T16" fmla="*/ 36 w 127"/>
                <a:gd name="T17" fmla="*/ 35 h 228"/>
                <a:gd name="T18" fmla="*/ 36 w 127"/>
                <a:gd name="T19" fmla="*/ 19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228">
                  <a:moveTo>
                    <a:pt x="127" y="228"/>
                  </a:moveTo>
                  <a:lnTo>
                    <a:pt x="0" y="228"/>
                  </a:lnTo>
                  <a:lnTo>
                    <a:pt x="0" y="0"/>
                  </a:lnTo>
                  <a:lnTo>
                    <a:pt x="127" y="0"/>
                  </a:lnTo>
                  <a:lnTo>
                    <a:pt x="127" y="228"/>
                  </a:lnTo>
                  <a:close/>
                  <a:moveTo>
                    <a:pt x="36" y="195"/>
                  </a:moveTo>
                  <a:lnTo>
                    <a:pt x="91" y="195"/>
                  </a:lnTo>
                  <a:lnTo>
                    <a:pt x="91" y="35"/>
                  </a:lnTo>
                  <a:lnTo>
                    <a:pt x="36" y="35"/>
                  </a:lnTo>
                  <a:lnTo>
                    <a:pt x="36" y="1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83696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6"/>
          <p:cNvSpPr txBox="1">
            <a:spLocks noGrp="1"/>
          </p:cNvSpPr>
          <p:nvPr>
            <p:ph type="ctrTitle"/>
          </p:nvPr>
        </p:nvSpPr>
        <p:spPr>
          <a:xfrm>
            <a:off x="584791" y="738232"/>
            <a:ext cx="5193281" cy="1948518"/>
          </a:xfrm>
          <a:prstGeom prst="rect">
            <a:avLst/>
          </a:prstGeom>
        </p:spPr>
        <p:txBody>
          <a:bodyPr spcFirstLastPara="1" vert="horz" wrap="square" lIns="120596" tIns="120596" rIns="120596" bIns="120596" rtlCol="0" anchor="ctr" anchorCtr="0">
            <a:noAutofit/>
          </a:bodyPr>
          <a:lstStyle/>
          <a:p>
            <a:r>
              <a:rPr lang="en-IE" dirty="0" smtClean="0">
                <a:latin typeface="Arial" panose="020B0604020202020204" pitchFamily="34" charset="0"/>
                <a:cs typeface="Arial" panose="020B0604020202020204" pitchFamily="34" charset="0"/>
              </a:rPr>
              <a:t>How can a DSAR be made?</a:t>
            </a:r>
            <a:endParaRPr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idx="4294967295"/>
          </p:nvPr>
        </p:nvSpPr>
        <p:spPr>
          <a:xfrm>
            <a:off x="11459634" y="6316134"/>
            <a:ext cx="732367" cy="524933"/>
          </a:xfrm>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fld id="{00000000-1234-1234-1234-123412341234}" type="slidenum">
              <a:rPr kumimoji="0" lang="en" sz="1067" b="1" i="0" u="none" strike="noStrike" kern="1200" cap="none" spc="0" normalizeH="0" baseline="0" noProof="0">
                <a:ln>
                  <a:noFill/>
                </a:ln>
                <a:solidFill>
                  <a:srgbClr val="FFFFFF"/>
                </a:solidFill>
                <a:effectLst/>
                <a:uLnTx/>
                <a:uFillTx/>
                <a:latin typeface="Lato" panose="020F0502020204030203" pitchFamily="34" charset="0"/>
              </a:rPr>
              <a:pPr marL="0" marR="0" lvl="0" indent="0" algn="l" defTabSz="1201141" rtl="0" eaLnBrk="1" fontAlgn="auto" latinLnBrk="0" hangingPunct="1">
                <a:lnSpc>
                  <a:spcPct val="100000"/>
                </a:lnSpc>
                <a:spcBef>
                  <a:spcPts val="0"/>
                </a:spcBef>
                <a:spcAft>
                  <a:spcPts val="0"/>
                </a:spcAft>
                <a:buClrTx/>
                <a:buSzTx/>
                <a:buFontTx/>
                <a:buNone/>
                <a:tabLst/>
                <a:defRPr/>
              </a:pPr>
              <a:t>16</a:t>
            </a:fld>
            <a:endParaRPr kumimoji="0" lang="en" sz="1067" b="1" i="0" u="none" strike="noStrike" kern="1200" cap="none" spc="0" normalizeH="0" baseline="0" noProof="0" dirty="0">
              <a:ln>
                <a:noFill/>
              </a:ln>
              <a:solidFill>
                <a:srgbClr val="FFFFFF"/>
              </a:solidFill>
              <a:effectLst/>
              <a:uLnTx/>
              <a:uFillTx/>
              <a:latin typeface="Lato" panose="020F0502020204030203" pitchFamily="34" charset="0"/>
            </a:endParaRPr>
          </a:p>
        </p:txBody>
      </p:sp>
      <p:sp>
        <p:nvSpPr>
          <p:cNvPr id="2" name="TextBox 1"/>
          <p:cNvSpPr txBox="1"/>
          <p:nvPr>
            <p:custDataLst>
              <p:tags r:id="rId1"/>
            </p:custDataLst>
          </p:nvPr>
        </p:nvSpPr>
        <p:spPr>
          <a:xfrm>
            <a:off x="653" y="6383867"/>
            <a:ext cx="1266304" cy="286006"/>
          </a:xfrm>
          <a:prstGeom prst="rect">
            <a:avLst/>
          </a:prstGeom>
          <a:noFill/>
        </p:spPr>
        <p:txBody>
          <a:bodyPr vert="horz" wrap="none" lIns="120616" tIns="60308" rIns="120616" bIns="60308" rtlCol="0">
            <a:spAutoFit/>
          </a:bodyPr>
          <a:lstStyle/>
          <a:p>
            <a:pPr marL="0" marR="0" lvl="0" indent="0" algn="l" defTabSz="1204501" rtl="0" eaLnBrk="1" fontAlgn="auto" latinLnBrk="0" hangingPunct="1">
              <a:lnSpc>
                <a:spcPct val="100000"/>
              </a:lnSpc>
              <a:spcBef>
                <a:spcPts val="0"/>
              </a:spcBef>
              <a:spcAft>
                <a:spcPts val="0"/>
              </a:spcAft>
              <a:buClr>
                <a:srgbClr val="3E3935"/>
              </a:buClr>
              <a:buSzTx/>
              <a:buFontTx/>
              <a:buNone/>
              <a:tabLst/>
              <a:defRPr/>
            </a:pPr>
            <a:r>
              <a:rPr kumimoji="0" lang="en-IE" sz="1067" b="0" i="0" u="none" strike="noStrike" kern="1200" cap="none" spc="0" normalizeH="0" baseline="0" noProof="0" dirty="0">
                <a:ln>
                  <a:noFill/>
                </a:ln>
                <a:solidFill>
                  <a:srgbClr val="3E3935"/>
                </a:solidFill>
                <a:effectLst/>
                <a:uLnTx/>
                <a:uFillTx/>
                <a:latin typeface="Lato"/>
                <a:ea typeface="+mn-ea"/>
                <a:cs typeface="+mn-cs"/>
              </a:rPr>
              <a:t>MAIN-42854449-1</a:t>
            </a:r>
          </a:p>
        </p:txBody>
      </p:sp>
    </p:spTree>
    <p:extLst>
      <p:ext uri="{BB962C8B-B14F-4D97-AF65-F5344CB8AC3E}">
        <p14:creationId xmlns:p14="http://schemas.microsoft.com/office/powerpoint/2010/main" val="3021370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latin typeface="Arial" panose="020B0604020202020204" pitchFamily="34" charset="0"/>
                <a:cs typeface="Arial" panose="020B0604020202020204" pitchFamily="34" charset="0"/>
              </a:rPr>
              <a:t>Raising a DSAR?</a:t>
            </a:r>
          </a:p>
        </p:txBody>
      </p:sp>
      <p:sp>
        <p:nvSpPr>
          <p:cNvPr id="3" name="Content Placeholder 2"/>
          <p:cNvSpPr>
            <a:spLocks noGrp="1"/>
          </p:cNvSpPr>
          <p:nvPr>
            <p:ph idx="1"/>
          </p:nvPr>
        </p:nvSpPr>
        <p:spPr/>
        <p:txBody>
          <a:bodyPr/>
          <a:lstStyle/>
          <a:p>
            <a:pPr>
              <a:lnSpc>
                <a:spcPct val="150000"/>
              </a:lnSpc>
            </a:pPr>
            <a:r>
              <a:rPr lang="en-IE" dirty="0">
                <a:solidFill>
                  <a:schemeClr val="tx1"/>
                </a:solidFill>
                <a:latin typeface="Arial" panose="020B0604020202020204" pitchFamily="34" charset="0"/>
                <a:cs typeface="Arial" panose="020B0604020202020204" pitchFamily="34" charset="0"/>
              </a:rPr>
              <a:t>DSARs – verbally, in writing, by video, using social media</a:t>
            </a:r>
          </a:p>
          <a:p>
            <a:pPr>
              <a:lnSpc>
                <a:spcPct val="150000"/>
              </a:lnSpc>
            </a:pPr>
            <a:r>
              <a:rPr lang="en-IE" dirty="0">
                <a:solidFill>
                  <a:schemeClr val="tx1"/>
                </a:solidFill>
                <a:latin typeface="Arial" panose="020B0604020202020204" pitchFamily="34" charset="0"/>
                <a:cs typeface="Arial" panose="020B0604020202020204" pitchFamily="34" charset="0"/>
              </a:rPr>
              <a:t>You can ask for information to verify identity</a:t>
            </a:r>
          </a:p>
          <a:p>
            <a:pPr>
              <a:lnSpc>
                <a:spcPct val="150000"/>
              </a:lnSpc>
            </a:pPr>
            <a:r>
              <a:rPr lang="en-IE" dirty="0">
                <a:solidFill>
                  <a:schemeClr val="tx1"/>
                </a:solidFill>
                <a:latin typeface="Arial" panose="020B0604020202020204" pitchFamily="34" charset="0"/>
                <a:cs typeface="Arial" panose="020B0604020202020204" pitchFamily="34" charset="0"/>
              </a:rPr>
              <a:t>Clock </a:t>
            </a:r>
            <a:r>
              <a:rPr lang="en-IE" dirty="0" smtClean="0">
                <a:solidFill>
                  <a:schemeClr val="tx1"/>
                </a:solidFill>
                <a:latin typeface="Arial" panose="020B0604020202020204" pitchFamily="34" charset="0"/>
                <a:cs typeface="Arial" panose="020B0604020202020204" pitchFamily="34" charset="0"/>
              </a:rPr>
              <a:t>can be </a:t>
            </a:r>
            <a:r>
              <a:rPr lang="en-IE" dirty="0">
                <a:solidFill>
                  <a:schemeClr val="tx1"/>
                </a:solidFill>
                <a:latin typeface="Arial" panose="020B0604020202020204" pitchFamily="34" charset="0"/>
                <a:cs typeface="Arial" panose="020B0604020202020204" pitchFamily="34" charset="0"/>
              </a:rPr>
              <a:t>stopped until </a:t>
            </a:r>
            <a:r>
              <a:rPr lang="en-IE" dirty="0" smtClean="0">
                <a:solidFill>
                  <a:schemeClr val="tx1"/>
                </a:solidFill>
                <a:latin typeface="Arial" panose="020B0604020202020204" pitchFamily="34" charset="0"/>
                <a:cs typeface="Arial" panose="020B0604020202020204" pitchFamily="34" charset="0"/>
              </a:rPr>
              <a:t>requested information received</a:t>
            </a:r>
            <a:endParaRPr lang="en-IE" dirty="0">
              <a:solidFill>
                <a:schemeClr val="tx1"/>
              </a:solidFill>
              <a:latin typeface="Arial" panose="020B0604020202020204" pitchFamily="34" charset="0"/>
              <a:cs typeface="Arial" panose="020B0604020202020204" pitchFamily="34" charset="0"/>
            </a:endParaRPr>
          </a:p>
          <a:p>
            <a:pPr>
              <a:lnSpc>
                <a:spcPct val="150000"/>
              </a:lnSpc>
            </a:pPr>
            <a:r>
              <a:rPr lang="en-IE" dirty="0">
                <a:solidFill>
                  <a:schemeClr val="tx1"/>
                </a:solidFill>
                <a:latin typeface="Arial" panose="020B0604020202020204" pitchFamily="34" charset="0"/>
                <a:cs typeface="Arial" panose="020B0604020202020204" pitchFamily="34" charset="0"/>
              </a:rPr>
              <a:t>ID documents should be requested promptly</a:t>
            </a:r>
          </a:p>
          <a:p>
            <a:pPr>
              <a:lnSpc>
                <a:spcPct val="150000"/>
              </a:lnSpc>
            </a:pPr>
            <a:r>
              <a:rPr lang="en-IE" dirty="0">
                <a:solidFill>
                  <a:schemeClr val="tx1"/>
                </a:solidFill>
                <a:latin typeface="Arial" panose="020B0604020202020204" pitchFamily="34" charset="0"/>
                <a:cs typeface="Arial" panose="020B0604020202020204" pitchFamily="34" charset="0"/>
              </a:rPr>
              <a:t>Third party request - </a:t>
            </a:r>
            <a:r>
              <a:rPr lang="en-IE" dirty="0" smtClean="0">
                <a:solidFill>
                  <a:schemeClr val="tx1"/>
                </a:solidFill>
                <a:latin typeface="Arial" panose="020B0604020202020204" pitchFamily="34" charset="0"/>
                <a:cs typeface="Arial" panose="020B0604020202020204" pitchFamily="34" charset="0"/>
              </a:rPr>
              <a:t>be </a:t>
            </a:r>
            <a:r>
              <a:rPr lang="en-IE" dirty="0">
                <a:solidFill>
                  <a:schemeClr val="tx1"/>
                </a:solidFill>
                <a:latin typeface="Arial" panose="020B0604020202020204" pitchFamily="34" charset="0"/>
                <a:cs typeface="Arial" panose="020B0604020202020204" pitchFamily="34" charset="0"/>
              </a:rPr>
              <a:t>satisfied that the third party making the request has </a:t>
            </a:r>
            <a:r>
              <a:rPr lang="en-IE" dirty="0" smtClean="0">
                <a:solidFill>
                  <a:schemeClr val="tx1"/>
                </a:solidFill>
                <a:latin typeface="Arial" panose="020B0604020202020204" pitchFamily="34" charset="0"/>
                <a:cs typeface="Arial" panose="020B0604020202020204" pitchFamily="34" charset="0"/>
              </a:rPr>
              <a:t>authority</a:t>
            </a:r>
            <a:endParaRPr lang="en-IE"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2427FC1E-7985-7740-AECD-BB1FE8B23C08}" type="slidenum">
              <a:rPr lang="en-US" smtClean="0">
                <a:solidFill>
                  <a:srgbClr val="3E3935"/>
                </a:solidFill>
              </a:rPr>
              <a:pPr/>
              <a:t>17</a:t>
            </a:fld>
            <a:endParaRPr lang="en-US" dirty="0">
              <a:solidFill>
                <a:srgbClr val="3E3935"/>
              </a:solidFill>
            </a:endParaRPr>
          </a:p>
        </p:txBody>
      </p:sp>
    </p:spTree>
    <p:extLst>
      <p:ext uri="{BB962C8B-B14F-4D97-AF65-F5344CB8AC3E}">
        <p14:creationId xmlns:p14="http://schemas.microsoft.com/office/powerpoint/2010/main" val="2737321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6"/>
          <p:cNvSpPr txBox="1">
            <a:spLocks noGrp="1"/>
          </p:cNvSpPr>
          <p:nvPr>
            <p:ph type="ctrTitle"/>
          </p:nvPr>
        </p:nvSpPr>
        <p:spPr>
          <a:xfrm>
            <a:off x="584791" y="738232"/>
            <a:ext cx="5193281" cy="1948518"/>
          </a:xfrm>
          <a:prstGeom prst="rect">
            <a:avLst/>
          </a:prstGeom>
        </p:spPr>
        <p:txBody>
          <a:bodyPr spcFirstLastPara="1" vert="horz" wrap="square" lIns="120596" tIns="120596" rIns="120596" bIns="120596" rtlCol="0" anchor="ctr" anchorCtr="0">
            <a:noAutofit/>
          </a:bodyPr>
          <a:lstStyle/>
          <a:p>
            <a:r>
              <a:rPr lang="en-IE" dirty="0" smtClean="0">
                <a:latin typeface="Arial" panose="020B0604020202020204" pitchFamily="34" charset="0"/>
                <a:cs typeface="Arial" panose="020B0604020202020204" pitchFamily="34" charset="0"/>
              </a:rPr>
              <a:t>Timescale for response?</a:t>
            </a:r>
            <a:endParaRPr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idx="4294967295"/>
          </p:nvPr>
        </p:nvSpPr>
        <p:spPr>
          <a:xfrm>
            <a:off x="11459634" y="6316134"/>
            <a:ext cx="732367" cy="524933"/>
          </a:xfrm>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fld id="{00000000-1234-1234-1234-123412341234}" type="slidenum">
              <a:rPr kumimoji="0" lang="en" sz="1067" b="1" i="0" u="none" strike="noStrike" kern="1200" cap="none" spc="0" normalizeH="0" baseline="0" noProof="0">
                <a:ln>
                  <a:noFill/>
                </a:ln>
                <a:solidFill>
                  <a:srgbClr val="FFFFFF"/>
                </a:solidFill>
                <a:effectLst/>
                <a:uLnTx/>
                <a:uFillTx/>
                <a:latin typeface="Lato" panose="020F0502020204030203" pitchFamily="34" charset="0"/>
              </a:rPr>
              <a:pPr marL="0" marR="0" lvl="0" indent="0" algn="l" defTabSz="1201141" rtl="0" eaLnBrk="1" fontAlgn="auto" latinLnBrk="0" hangingPunct="1">
                <a:lnSpc>
                  <a:spcPct val="100000"/>
                </a:lnSpc>
                <a:spcBef>
                  <a:spcPts val="0"/>
                </a:spcBef>
                <a:spcAft>
                  <a:spcPts val="0"/>
                </a:spcAft>
                <a:buClrTx/>
                <a:buSzTx/>
                <a:buFontTx/>
                <a:buNone/>
                <a:tabLst/>
                <a:defRPr/>
              </a:pPr>
              <a:t>18</a:t>
            </a:fld>
            <a:endParaRPr kumimoji="0" lang="en" sz="1067" b="1" i="0" u="none" strike="noStrike" kern="1200" cap="none" spc="0" normalizeH="0" baseline="0" noProof="0" dirty="0">
              <a:ln>
                <a:noFill/>
              </a:ln>
              <a:solidFill>
                <a:srgbClr val="FFFFFF"/>
              </a:solidFill>
              <a:effectLst/>
              <a:uLnTx/>
              <a:uFillTx/>
              <a:latin typeface="Lato" panose="020F0502020204030203" pitchFamily="34" charset="0"/>
            </a:endParaRPr>
          </a:p>
        </p:txBody>
      </p:sp>
      <p:sp>
        <p:nvSpPr>
          <p:cNvPr id="2" name="TextBox 1"/>
          <p:cNvSpPr txBox="1"/>
          <p:nvPr>
            <p:custDataLst>
              <p:tags r:id="rId1"/>
            </p:custDataLst>
          </p:nvPr>
        </p:nvSpPr>
        <p:spPr>
          <a:xfrm>
            <a:off x="653" y="6383867"/>
            <a:ext cx="1266304" cy="286006"/>
          </a:xfrm>
          <a:prstGeom prst="rect">
            <a:avLst/>
          </a:prstGeom>
          <a:noFill/>
        </p:spPr>
        <p:txBody>
          <a:bodyPr vert="horz" wrap="none" lIns="120616" tIns="60308" rIns="120616" bIns="60308" rtlCol="0">
            <a:spAutoFit/>
          </a:bodyPr>
          <a:lstStyle/>
          <a:p>
            <a:pPr marL="0" marR="0" lvl="0" indent="0" algn="l" defTabSz="1204501" rtl="0" eaLnBrk="1" fontAlgn="auto" latinLnBrk="0" hangingPunct="1">
              <a:lnSpc>
                <a:spcPct val="100000"/>
              </a:lnSpc>
              <a:spcBef>
                <a:spcPts val="0"/>
              </a:spcBef>
              <a:spcAft>
                <a:spcPts val="0"/>
              </a:spcAft>
              <a:buClr>
                <a:srgbClr val="3E3935"/>
              </a:buClr>
              <a:buSzTx/>
              <a:buFontTx/>
              <a:buNone/>
              <a:tabLst/>
              <a:defRPr/>
            </a:pPr>
            <a:r>
              <a:rPr kumimoji="0" lang="en-IE" sz="1067" b="0" i="0" u="none" strike="noStrike" kern="1200" cap="none" spc="0" normalizeH="0" baseline="0" noProof="0" dirty="0">
                <a:ln>
                  <a:noFill/>
                </a:ln>
                <a:solidFill>
                  <a:srgbClr val="3E3935"/>
                </a:solidFill>
                <a:effectLst/>
                <a:uLnTx/>
                <a:uFillTx/>
                <a:latin typeface="Lato"/>
                <a:ea typeface="+mn-ea"/>
                <a:cs typeface="+mn-cs"/>
              </a:rPr>
              <a:t>MAIN-42854449-1</a:t>
            </a:r>
          </a:p>
        </p:txBody>
      </p:sp>
    </p:spTree>
    <p:extLst>
      <p:ext uri="{BB962C8B-B14F-4D97-AF65-F5344CB8AC3E}">
        <p14:creationId xmlns:p14="http://schemas.microsoft.com/office/powerpoint/2010/main" val="582839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latin typeface="Arial" panose="020B0604020202020204" pitchFamily="34" charset="0"/>
                <a:cs typeface="Arial" panose="020B0604020202020204" pitchFamily="34" charset="0"/>
              </a:rPr>
              <a:t>Deadline</a:t>
            </a:r>
          </a:p>
        </p:txBody>
      </p:sp>
      <p:sp>
        <p:nvSpPr>
          <p:cNvPr id="3" name="Content Placeholder 2"/>
          <p:cNvSpPr>
            <a:spLocks noGrp="1"/>
          </p:cNvSpPr>
          <p:nvPr>
            <p:ph idx="1"/>
          </p:nvPr>
        </p:nvSpPr>
        <p:spPr/>
        <p:txBody>
          <a:bodyPr/>
          <a:lstStyle/>
          <a:p>
            <a:pPr>
              <a:lnSpc>
                <a:spcPct val="100000"/>
              </a:lnSpc>
            </a:pPr>
            <a:r>
              <a:rPr lang="en-US" dirty="0">
                <a:latin typeface="Arial" panose="020B0604020202020204" pitchFamily="34" charset="0"/>
                <a:cs typeface="Arial" panose="020B0604020202020204" pitchFamily="34" charset="0"/>
              </a:rPr>
              <a:t>Compliance - without undue delay and within </a:t>
            </a:r>
            <a:r>
              <a:rPr lang="en-US" b="1" dirty="0">
                <a:latin typeface="Arial" panose="020B0604020202020204" pitchFamily="34" charset="0"/>
                <a:cs typeface="Arial" panose="020B0604020202020204" pitchFamily="34" charset="0"/>
              </a:rPr>
              <a:t>1 month </a:t>
            </a:r>
            <a:r>
              <a:rPr lang="en-US" dirty="0">
                <a:latin typeface="Arial" panose="020B0604020202020204" pitchFamily="34" charset="0"/>
                <a:cs typeface="Arial" panose="020B0604020202020204" pitchFamily="34" charset="0"/>
              </a:rPr>
              <a:t>of receipt of the request</a:t>
            </a:r>
          </a:p>
          <a:p>
            <a:pPr>
              <a:lnSpc>
                <a:spcPct val="100000"/>
              </a:lnSpc>
            </a:pPr>
            <a:r>
              <a:rPr lang="en-US" dirty="0">
                <a:latin typeface="Arial" panose="020B0604020202020204" pitchFamily="34" charset="0"/>
                <a:cs typeface="Arial" panose="020B0604020202020204" pitchFamily="34" charset="0"/>
              </a:rPr>
              <a:t>From the date of receipt to the corresponding date the following month</a:t>
            </a:r>
          </a:p>
          <a:p>
            <a:pPr>
              <a:lnSpc>
                <a:spcPct val="100000"/>
              </a:lnSpc>
            </a:pPr>
            <a:r>
              <a:rPr lang="en-US" dirty="0">
                <a:latin typeface="Arial" panose="020B0604020202020204" pitchFamily="34" charset="0"/>
                <a:cs typeface="Arial" panose="020B0604020202020204" pitchFamily="34" charset="0"/>
              </a:rPr>
              <a:t>Time can be extended if</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lvl="1">
              <a:lnSpc>
                <a:spcPct val="100000"/>
              </a:lnSpc>
            </a:pPr>
            <a:r>
              <a:rPr lang="en-US" dirty="0">
                <a:latin typeface="Arial" panose="020B0604020202020204" pitchFamily="34" charset="0"/>
                <a:cs typeface="Arial" panose="020B0604020202020204" pitchFamily="34" charset="0"/>
              </a:rPr>
              <a:t>the request is complex</a:t>
            </a:r>
          </a:p>
          <a:p>
            <a:pPr lvl="1">
              <a:lnSpc>
                <a:spcPct val="100000"/>
              </a:lnSpc>
            </a:pPr>
            <a:r>
              <a:rPr lang="en-US" dirty="0">
                <a:latin typeface="Arial" panose="020B0604020202020204" pitchFamily="34" charset="0"/>
                <a:cs typeface="Arial" panose="020B0604020202020204" pitchFamily="34" charset="0"/>
              </a:rPr>
              <a:t>a number of requests have been received from the data subjects</a:t>
            </a:r>
          </a:p>
          <a:p>
            <a:pPr>
              <a:lnSpc>
                <a:spcPct val="100000"/>
              </a:lnSpc>
            </a:pPr>
            <a:r>
              <a:rPr lang="en-US" dirty="0">
                <a:latin typeface="Arial" panose="020B0604020202020204" pitchFamily="34" charset="0"/>
                <a:cs typeface="Arial" panose="020B0604020202020204" pitchFamily="34" charset="0"/>
              </a:rPr>
              <a:t>If extending time you must notify the data subject within one month and explain </a:t>
            </a:r>
            <a:r>
              <a:rPr lang="en-US" dirty="0" smtClean="0">
                <a:latin typeface="Arial" panose="020B0604020202020204" pitchFamily="34" charset="0"/>
                <a:cs typeface="Arial" panose="020B0604020202020204" pitchFamily="34" charset="0"/>
              </a:rPr>
              <a:t>why</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2427FC1E-7985-7740-AECD-BB1FE8B23C08}" type="slidenum">
              <a:rPr lang="en-US" smtClean="0">
                <a:solidFill>
                  <a:srgbClr val="3E3935"/>
                </a:solidFill>
              </a:rPr>
              <a:pPr/>
              <a:t>19</a:t>
            </a:fld>
            <a:endParaRPr lang="en-US" dirty="0">
              <a:solidFill>
                <a:srgbClr val="3E3935"/>
              </a:solidFill>
            </a:endParaRPr>
          </a:p>
        </p:txBody>
      </p:sp>
      <p:pic>
        <p:nvPicPr>
          <p:cNvPr id="5" name="Picture 4"/>
          <p:cNvPicPr>
            <a:picLocks noChangeAspect="1"/>
          </p:cNvPicPr>
          <p:nvPr/>
        </p:nvPicPr>
        <p:blipFill>
          <a:blip r:embed="rId2"/>
          <a:stretch>
            <a:fillRect/>
          </a:stretch>
        </p:blipFill>
        <p:spPr>
          <a:xfrm>
            <a:off x="9376581" y="4560722"/>
            <a:ext cx="2105663" cy="1520334"/>
          </a:xfrm>
          <a:prstGeom prst="rect">
            <a:avLst/>
          </a:prstGeom>
        </p:spPr>
      </p:pic>
    </p:spTree>
    <p:extLst>
      <p:ext uri="{BB962C8B-B14F-4D97-AF65-F5344CB8AC3E}">
        <p14:creationId xmlns:p14="http://schemas.microsoft.com/office/powerpoint/2010/main" val="3621793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CA0CC-9CB7-421A-9B02-FE8303835DDB}"/>
              </a:ext>
            </a:extLst>
          </p:cNvPr>
          <p:cNvSpPr>
            <a:spLocks noGrp="1"/>
          </p:cNvSpPr>
          <p:nvPr>
            <p:ph type="title"/>
          </p:nvPr>
        </p:nvSpPr>
        <p:spPr>
          <a:xfrm>
            <a:off x="480231" y="365125"/>
            <a:ext cx="11194318" cy="800286"/>
          </a:xfrm>
        </p:spPr>
        <p:txBody>
          <a:bodyPr/>
          <a:lstStyle/>
          <a:p>
            <a:r>
              <a:rPr lang="en-US" dirty="0" smtClean="0"/>
              <a:t>Introduction</a:t>
            </a:r>
            <a:endParaRPr lang="en-IE" dirty="0"/>
          </a:p>
        </p:txBody>
      </p:sp>
      <p:sp>
        <p:nvSpPr>
          <p:cNvPr id="3" name="Slide Number Placeholder 2">
            <a:extLst>
              <a:ext uri="{FF2B5EF4-FFF2-40B4-BE49-F238E27FC236}">
                <a16:creationId xmlns:a16="http://schemas.microsoft.com/office/drawing/2014/main" id="{C36FEAC5-E35C-4FFB-96D6-21C6138526E6}"/>
              </a:ext>
            </a:extLst>
          </p:cNvPr>
          <p:cNvSpPr>
            <a:spLocks noGrp="1"/>
          </p:cNvSpPr>
          <p:nvPr>
            <p:ph type="sldNum" sz="quarter" idx="4"/>
          </p:nvPr>
        </p:nvSpPr>
        <p:spPr/>
        <p:txBody>
          <a:bodyPr/>
          <a:lstStyle/>
          <a:p>
            <a:fld id="{2427FC1E-7985-7740-AECD-BB1FE8B23C08}" type="slidenum">
              <a:rPr lang="en-US" smtClean="0"/>
              <a:pPr/>
              <a:t>2</a:t>
            </a:fld>
            <a:endParaRPr lang="en-US" dirty="0"/>
          </a:p>
        </p:txBody>
      </p:sp>
      <p:grpSp>
        <p:nvGrpSpPr>
          <p:cNvPr id="8" name="Group 7">
            <a:extLst>
              <a:ext uri="{FF2B5EF4-FFF2-40B4-BE49-F238E27FC236}">
                <a16:creationId xmlns:a16="http://schemas.microsoft.com/office/drawing/2014/main" id="{2B9D7FBE-550F-4595-B1B7-62F2B582F679}"/>
              </a:ext>
            </a:extLst>
          </p:cNvPr>
          <p:cNvGrpSpPr/>
          <p:nvPr/>
        </p:nvGrpSpPr>
        <p:grpSpPr>
          <a:xfrm>
            <a:off x="685599" y="1470039"/>
            <a:ext cx="10254016" cy="1452810"/>
            <a:chOff x="685599" y="1859521"/>
            <a:chExt cx="10254016" cy="1452810"/>
          </a:xfrm>
        </p:grpSpPr>
        <p:sp>
          <p:nvSpPr>
            <p:cNvPr id="45" name="Freeform: Shape 44">
              <a:extLst>
                <a:ext uri="{FF2B5EF4-FFF2-40B4-BE49-F238E27FC236}">
                  <a16:creationId xmlns:a16="http://schemas.microsoft.com/office/drawing/2014/main" id="{06E956F0-41B1-4A39-A098-6C78036E4E93}"/>
                </a:ext>
              </a:extLst>
            </p:cNvPr>
            <p:cNvSpPr/>
            <p:nvPr/>
          </p:nvSpPr>
          <p:spPr>
            <a:xfrm>
              <a:off x="695174" y="2731306"/>
              <a:ext cx="10244441" cy="581025"/>
            </a:xfrm>
            <a:custGeom>
              <a:avLst/>
              <a:gdLst>
                <a:gd name="connsiteX0" fmla="*/ 0 w 10244441"/>
                <a:gd name="connsiteY0" fmla="*/ 0 h 581025"/>
                <a:gd name="connsiteX1" fmla="*/ 2300591 w 10244441"/>
                <a:gd name="connsiteY1" fmla="*/ 0 h 581025"/>
                <a:gd name="connsiteX2" fmla="*/ 7653338 w 10244441"/>
                <a:gd name="connsiteY2" fmla="*/ 0 h 581025"/>
                <a:gd name="connsiteX3" fmla="*/ 9953929 w 10244441"/>
                <a:gd name="connsiteY3" fmla="*/ 0 h 581025"/>
                <a:gd name="connsiteX4" fmla="*/ 10244441 w 10244441"/>
                <a:gd name="connsiteY4" fmla="*/ 290513 h 581025"/>
                <a:gd name="connsiteX5" fmla="*/ 9953929 w 10244441"/>
                <a:gd name="connsiteY5" fmla="*/ 581025 h 581025"/>
                <a:gd name="connsiteX6" fmla="*/ 7653338 w 10244441"/>
                <a:gd name="connsiteY6" fmla="*/ 581025 h 581025"/>
                <a:gd name="connsiteX7" fmla="*/ 2881616 w 10244441"/>
                <a:gd name="connsiteY7" fmla="*/ 581025 h 581025"/>
                <a:gd name="connsiteX8" fmla="*/ 581025 w 10244441"/>
                <a:gd name="connsiteY8" fmla="*/ 581025 h 581025"/>
                <a:gd name="connsiteX9" fmla="*/ 0 w 10244441"/>
                <a:gd name="connsiteY9" fmla="*/ 195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44441" h="581025">
                  <a:moveTo>
                    <a:pt x="0" y="0"/>
                  </a:moveTo>
                  <a:lnTo>
                    <a:pt x="2300591" y="0"/>
                  </a:lnTo>
                  <a:lnTo>
                    <a:pt x="7653338" y="0"/>
                  </a:lnTo>
                  <a:lnTo>
                    <a:pt x="9953929" y="0"/>
                  </a:lnTo>
                  <a:lnTo>
                    <a:pt x="10244441" y="290513"/>
                  </a:lnTo>
                  <a:lnTo>
                    <a:pt x="9953929" y="581025"/>
                  </a:lnTo>
                  <a:lnTo>
                    <a:pt x="7653338" y="581025"/>
                  </a:lnTo>
                  <a:lnTo>
                    <a:pt x="2881616" y="581025"/>
                  </a:lnTo>
                  <a:lnTo>
                    <a:pt x="581025" y="581025"/>
                  </a:lnTo>
                  <a:lnTo>
                    <a:pt x="0" y="1954"/>
                  </a:lnTo>
                  <a:close/>
                </a:path>
              </a:pathLst>
            </a:custGeom>
            <a:gradFill>
              <a:gsLst>
                <a:gs pos="0">
                  <a:schemeClr val="accent4">
                    <a:lumMod val="50000"/>
                  </a:schemeClr>
                </a:gs>
                <a:gs pos="46000">
                  <a:schemeClr val="accent4"/>
                </a:gs>
                <a:gs pos="99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68" name="Freeform: Shape 67">
              <a:extLst>
                <a:ext uri="{FF2B5EF4-FFF2-40B4-BE49-F238E27FC236}">
                  <a16:creationId xmlns:a16="http://schemas.microsoft.com/office/drawing/2014/main" id="{5914B1A3-550E-46CF-8231-F1427627DDB4}"/>
                </a:ext>
              </a:extLst>
            </p:cNvPr>
            <p:cNvSpPr/>
            <p:nvPr/>
          </p:nvSpPr>
          <p:spPr>
            <a:xfrm>
              <a:off x="695175" y="1874186"/>
              <a:ext cx="581025" cy="1438145"/>
            </a:xfrm>
            <a:custGeom>
              <a:avLst/>
              <a:gdLst>
                <a:gd name="connsiteX0" fmla="*/ 0 w 581025"/>
                <a:gd name="connsiteY0" fmla="*/ 0 h 1438145"/>
                <a:gd name="connsiteX1" fmla="*/ 581025 w 581025"/>
                <a:gd name="connsiteY1" fmla="*/ 0 h 1438145"/>
                <a:gd name="connsiteX2" fmla="*/ 581025 w 581025"/>
                <a:gd name="connsiteY2" fmla="*/ 1438145 h 1438145"/>
                <a:gd name="connsiteX3" fmla="*/ 0 w 581025"/>
                <a:gd name="connsiteY3" fmla="*/ 859074 h 1438145"/>
                <a:gd name="connsiteX4" fmla="*/ 0 w 581025"/>
                <a:gd name="connsiteY4" fmla="*/ 0 h 1438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025" h="1438145">
                  <a:moveTo>
                    <a:pt x="0" y="0"/>
                  </a:moveTo>
                  <a:lnTo>
                    <a:pt x="581025" y="0"/>
                  </a:lnTo>
                  <a:lnTo>
                    <a:pt x="581025" y="1438145"/>
                  </a:lnTo>
                  <a:lnTo>
                    <a:pt x="0" y="859074"/>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18" name="TextBox 17">
              <a:extLst>
                <a:ext uri="{FF2B5EF4-FFF2-40B4-BE49-F238E27FC236}">
                  <a16:creationId xmlns:a16="http://schemas.microsoft.com/office/drawing/2014/main" id="{CF477737-CC47-4159-8A68-D161DD61A4DD}"/>
                </a:ext>
              </a:extLst>
            </p:cNvPr>
            <p:cNvSpPr txBox="1"/>
            <p:nvPr/>
          </p:nvSpPr>
          <p:spPr>
            <a:xfrm>
              <a:off x="685599" y="1859521"/>
              <a:ext cx="581025" cy="769441"/>
            </a:xfrm>
            <a:prstGeom prst="rect">
              <a:avLst/>
            </a:prstGeom>
            <a:noFill/>
            <a:effectLst>
              <a:innerShdw blurRad="114300">
                <a:prstClr val="black"/>
              </a:innerShdw>
            </a:effectLst>
          </p:spPr>
          <p:txBody>
            <a:bodyPr wrap="square" rtlCol="0" anchor="ctr">
              <a:spAutoFit/>
            </a:bodyPr>
            <a:lstStyle/>
            <a:p>
              <a:pPr algn="ctr"/>
              <a:r>
                <a:rPr lang="en-IE" sz="4400" b="1" dirty="0">
                  <a:solidFill>
                    <a:schemeClr val="accent1"/>
                  </a:solidFill>
                  <a:effectLst>
                    <a:innerShdw blurRad="63500" dist="50800" dir="13500000">
                      <a:prstClr val="black">
                        <a:alpha val="50000"/>
                      </a:prstClr>
                    </a:innerShdw>
                  </a:effectLst>
                  <a:latin typeface="Arial" panose="020B0604020202020204" pitchFamily="34" charset="0"/>
                </a:rPr>
                <a:t>1</a:t>
              </a:r>
            </a:p>
          </p:txBody>
        </p:sp>
        <p:sp>
          <p:nvSpPr>
            <p:cNvPr id="54" name="TextBox 53">
              <a:extLst>
                <a:ext uri="{FF2B5EF4-FFF2-40B4-BE49-F238E27FC236}">
                  <a16:creationId xmlns:a16="http://schemas.microsoft.com/office/drawing/2014/main" id="{C76DD9F6-60EE-4433-ADEF-49B8200A299B}"/>
                </a:ext>
              </a:extLst>
            </p:cNvPr>
            <p:cNvSpPr txBox="1"/>
            <p:nvPr/>
          </p:nvSpPr>
          <p:spPr>
            <a:xfrm>
              <a:off x="4453467" y="2715806"/>
              <a:ext cx="6160405" cy="369332"/>
            </a:xfrm>
            <a:prstGeom prst="rect">
              <a:avLst/>
            </a:prstGeom>
            <a:noFill/>
          </p:spPr>
          <p:txBody>
            <a:bodyPr wrap="square" rtlCol="0">
              <a:spAutoFit/>
            </a:bodyPr>
            <a:lstStyle/>
            <a:p>
              <a:r>
                <a:rPr lang="en-US" dirty="0" smtClean="0">
                  <a:solidFill>
                    <a:schemeClr val="bg1"/>
                  </a:solidFill>
                  <a:latin typeface="Arial" panose="020B0604020202020204" pitchFamily="34" charset="0"/>
                </a:rPr>
                <a:t>Current data protection regime in the UK</a:t>
              </a:r>
              <a:endParaRPr lang="en-IE" dirty="0">
                <a:solidFill>
                  <a:schemeClr val="bg1"/>
                </a:solidFill>
                <a:latin typeface="Arial" panose="020B0604020202020204" pitchFamily="34" charset="0"/>
              </a:endParaRPr>
            </a:p>
          </p:txBody>
        </p:sp>
      </p:grpSp>
      <p:grpSp>
        <p:nvGrpSpPr>
          <p:cNvPr id="9" name="Group 8">
            <a:extLst>
              <a:ext uri="{FF2B5EF4-FFF2-40B4-BE49-F238E27FC236}">
                <a16:creationId xmlns:a16="http://schemas.microsoft.com/office/drawing/2014/main" id="{C515AA6D-6368-4BBB-9DF0-037EEE4DECD6}"/>
              </a:ext>
            </a:extLst>
          </p:cNvPr>
          <p:cNvGrpSpPr/>
          <p:nvPr/>
        </p:nvGrpSpPr>
        <p:grpSpPr>
          <a:xfrm>
            <a:off x="1455852" y="1470039"/>
            <a:ext cx="9483763" cy="2208271"/>
            <a:chOff x="1455852" y="1859521"/>
            <a:chExt cx="9483763" cy="2208271"/>
          </a:xfrm>
        </p:grpSpPr>
        <p:sp>
          <p:nvSpPr>
            <p:cNvPr id="47" name="Freeform: Shape 46">
              <a:extLst>
                <a:ext uri="{FF2B5EF4-FFF2-40B4-BE49-F238E27FC236}">
                  <a16:creationId xmlns:a16="http://schemas.microsoft.com/office/drawing/2014/main" id="{CA6CDD0A-CC05-49F1-A93F-193D1A8B17D6}"/>
                </a:ext>
              </a:extLst>
            </p:cNvPr>
            <p:cNvSpPr/>
            <p:nvPr/>
          </p:nvSpPr>
          <p:spPr>
            <a:xfrm>
              <a:off x="1458846" y="3486767"/>
              <a:ext cx="9480769" cy="581025"/>
            </a:xfrm>
            <a:custGeom>
              <a:avLst/>
              <a:gdLst>
                <a:gd name="connsiteX0" fmla="*/ 0 w 9480769"/>
                <a:gd name="connsiteY0" fmla="*/ 0 h 581025"/>
                <a:gd name="connsiteX1" fmla="*/ 1536919 w 9480769"/>
                <a:gd name="connsiteY1" fmla="*/ 0 h 581025"/>
                <a:gd name="connsiteX2" fmla="*/ 7653338 w 9480769"/>
                <a:gd name="connsiteY2" fmla="*/ 0 h 581025"/>
                <a:gd name="connsiteX3" fmla="*/ 9190257 w 9480769"/>
                <a:gd name="connsiteY3" fmla="*/ 0 h 581025"/>
                <a:gd name="connsiteX4" fmla="*/ 9480769 w 9480769"/>
                <a:gd name="connsiteY4" fmla="*/ 290513 h 581025"/>
                <a:gd name="connsiteX5" fmla="*/ 9190257 w 9480769"/>
                <a:gd name="connsiteY5" fmla="*/ 581025 h 581025"/>
                <a:gd name="connsiteX6" fmla="*/ 7653338 w 9480769"/>
                <a:gd name="connsiteY6" fmla="*/ 581025 h 581025"/>
                <a:gd name="connsiteX7" fmla="*/ 2117944 w 9480769"/>
                <a:gd name="connsiteY7" fmla="*/ 581025 h 581025"/>
                <a:gd name="connsiteX8" fmla="*/ 581025 w 9480769"/>
                <a:gd name="connsiteY8" fmla="*/ 581025 h 581025"/>
                <a:gd name="connsiteX9" fmla="*/ 0 w 9480769"/>
                <a:gd name="connsiteY9" fmla="*/ 195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80769" h="581025">
                  <a:moveTo>
                    <a:pt x="0" y="0"/>
                  </a:moveTo>
                  <a:lnTo>
                    <a:pt x="1536919" y="0"/>
                  </a:lnTo>
                  <a:lnTo>
                    <a:pt x="7653338" y="0"/>
                  </a:lnTo>
                  <a:lnTo>
                    <a:pt x="9190257" y="0"/>
                  </a:lnTo>
                  <a:lnTo>
                    <a:pt x="9480769" y="290513"/>
                  </a:lnTo>
                  <a:lnTo>
                    <a:pt x="9190257" y="581025"/>
                  </a:lnTo>
                  <a:lnTo>
                    <a:pt x="7653338" y="581025"/>
                  </a:lnTo>
                  <a:lnTo>
                    <a:pt x="2117944" y="581025"/>
                  </a:lnTo>
                  <a:lnTo>
                    <a:pt x="581025" y="581025"/>
                  </a:lnTo>
                  <a:lnTo>
                    <a:pt x="0" y="1954"/>
                  </a:lnTo>
                  <a:close/>
                </a:path>
              </a:pathLst>
            </a:custGeom>
            <a:gradFill>
              <a:gsLst>
                <a:gs pos="0">
                  <a:schemeClr val="accent4">
                    <a:lumMod val="50000"/>
                  </a:schemeClr>
                </a:gs>
                <a:gs pos="40000">
                  <a:schemeClr val="accent4"/>
                </a:gs>
                <a:gs pos="99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26" name="Freeform: Shape 25">
              <a:extLst>
                <a:ext uri="{FF2B5EF4-FFF2-40B4-BE49-F238E27FC236}">
                  <a16:creationId xmlns:a16="http://schemas.microsoft.com/office/drawing/2014/main" id="{6FC635A1-8D04-4EB1-B557-4437E4050365}"/>
                </a:ext>
              </a:extLst>
            </p:cNvPr>
            <p:cNvSpPr/>
            <p:nvPr/>
          </p:nvSpPr>
          <p:spPr>
            <a:xfrm>
              <a:off x="1458846" y="2058577"/>
              <a:ext cx="581025" cy="2009215"/>
            </a:xfrm>
            <a:custGeom>
              <a:avLst/>
              <a:gdLst>
                <a:gd name="connsiteX0" fmla="*/ 0 w 581025"/>
                <a:gd name="connsiteY0" fmla="*/ 0 h 2009215"/>
                <a:gd name="connsiteX1" fmla="*/ 581025 w 581025"/>
                <a:gd name="connsiteY1" fmla="*/ 0 h 2009215"/>
                <a:gd name="connsiteX2" fmla="*/ 581025 w 581025"/>
                <a:gd name="connsiteY2" fmla="*/ 2009215 h 2009215"/>
                <a:gd name="connsiteX3" fmla="*/ 0 w 581025"/>
                <a:gd name="connsiteY3" fmla="*/ 1430144 h 2009215"/>
                <a:gd name="connsiteX4" fmla="*/ 0 w 581025"/>
                <a:gd name="connsiteY4" fmla="*/ 0 h 2009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025" h="2009215">
                  <a:moveTo>
                    <a:pt x="0" y="0"/>
                  </a:moveTo>
                  <a:lnTo>
                    <a:pt x="581025" y="0"/>
                  </a:lnTo>
                  <a:lnTo>
                    <a:pt x="581025" y="2009215"/>
                  </a:lnTo>
                  <a:lnTo>
                    <a:pt x="0" y="1430144"/>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29" name="Rectangle 28">
              <a:extLst>
                <a:ext uri="{FF2B5EF4-FFF2-40B4-BE49-F238E27FC236}">
                  <a16:creationId xmlns:a16="http://schemas.microsoft.com/office/drawing/2014/main" id="{A2AB0C23-1567-4C7A-8D76-BD0338339EA6}"/>
                </a:ext>
              </a:extLst>
            </p:cNvPr>
            <p:cNvSpPr/>
            <p:nvPr/>
          </p:nvSpPr>
          <p:spPr>
            <a:xfrm>
              <a:off x="1458846" y="1874186"/>
              <a:ext cx="581025" cy="6680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41" name="TextBox 40">
              <a:extLst>
                <a:ext uri="{FF2B5EF4-FFF2-40B4-BE49-F238E27FC236}">
                  <a16:creationId xmlns:a16="http://schemas.microsoft.com/office/drawing/2014/main" id="{55525259-0BD4-4634-A3B3-3A69E91AE5E8}"/>
                </a:ext>
              </a:extLst>
            </p:cNvPr>
            <p:cNvSpPr txBox="1"/>
            <p:nvPr/>
          </p:nvSpPr>
          <p:spPr>
            <a:xfrm>
              <a:off x="1455852" y="1859521"/>
              <a:ext cx="581025" cy="769441"/>
            </a:xfrm>
            <a:prstGeom prst="rect">
              <a:avLst/>
            </a:prstGeom>
            <a:noFill/>
            <a:effectLst>
              <a:innerShdw blurRad="114300">
                <a:prstClr val="black"/>
              </a:innerShdw>
            </a:effectLst>
          </p:spPr>
          <p:txBody>
            <a:bodyPr wrap="square" rtlCol="0" anchor="ctr">
              <a:spAutoFit/>
            </a:bodyPr>
            <a:lstStyle/>
            <a:p>
              <a:pPr algn="ctr"/>
              <a:r>
                <a:rPr lang="en-IE" sz="4400" b="1" dirty="0">
                  <a:solidFill>
                    <a:schemeClr val="accent1"/>
                  </a:solidFill>
                  <a:effectLst>
                    <a:innerShdw blurRad="63500" dist="50800" dir="13500000">
                      <a:prstClr val="black">
                        <a:alpha val="50000"/>
                      </a:prstClr>
                    </a:innerShdw>
                  </a:effectLst>
                  <a:latin typeface="Arial" panose="020B0604020202020204" pitchFamily="34" charset="0"/>
                </a:rPr>
                <a:t>2</a:t>
              </a:r>
            </a:p>
          </p:txBody>
        </p:sp>
        <p:sp>
          <p:nvSpPr>
            <p:cNvPr id="55" name="TextBox 54">
              <a:extLst>
                <a:ext uri="{FF2B5EF4-FFF2-40B4-BE49-F238E27FC236}">
                  <a16:creationId xmlns:a16="http://schemas.microsoft.com/office/drawing/2014/main" id="{935335AF-889E-4B66-AF52-406CB9F92E61}"/>
                </a:ext>
              </a:extLst>
            </p:cNvPr>
            <p:cNvSpPr txBox="1"/>
            <p:nvPr/>
          </p:nvSpPr>
          <p:spPr>
            <a:xfrm>
              <a:off x="4453466" y="3454113"/>
              <a:ext cx="6160405" cy="369332"/>
            </a:xfrm>
            <a:prstGeom prst="rect">
              <a:avLst/>
            </a:prstGeom>
            <a:noFill/>
          </p:spPr>
          <p:txBody>
            <a:bodyPr wrap="square" rtlCol="0">
              <a:spAutoFit/>
            </a:bodyPr>
            <a:lstStyle/>
            <a:p>
              <a:r>
                <a:rPr lang="en-IE" dirty="0" smtClean="0">
                  <a:solidFill>
                    <a:schemeClr val="bg1"/>
                  </a:solidFill>
                  <a:latin typeface="Arial" panose="020B0604020202020204" pitchFamily="34" charset="0"/>
                </a:rPr>
                <a:t>Key requirements </a:t>
              </a:r>
              <a:endParaRPr lang="en-IE" dirty="0">
                <a:solidFill>
                  <a:schemeClr val="bg1"/>
                </a:solidFill>
                <a:latin typeface="Arial" panose="020B0604020202020204" pitchFamily="34" charset="0"/>
              </a:endParaRPr>
            </a:p>
          </p:txBody>
        </p:sp>
      </p:grpSp>
      <p:grpSp>
        <p:nvGrpSpPr>
          <p:cNvPr id="10" name="Group 9">
            <a:extLst>
              <a:ext uri="{FF2B5EF4-FFF2-40B4-BE49-F238E27FC236}">
                <a16:creationId xmlns:a16="http://schemas.microsoft.com/office/drawing/2014/main" id="{D8A4263D-7C88-4F2A-A942-8F07D749BB01}"/>
              </a:ext>
            </a:extLst>
          </p:cNvPr>
          <p:cNvGrpSpPr/>
          <p:nvPr/>
        </p:nvGrpSpPr>
        <p:grpSpPr>
          <a:xfrm>
            <a:off x="2216530" y="1470039"/>
            <a:ext cx="8723085" cy="2963732"/>
            <a:chOff x="2216530" y="1859521"/>
            <a:chExt cx="8723085" cy="2963732"/>
          </a:xfrm>
        </p:grpSpPr>
        <p:sp>
          <p:nvSpPr>
            <p:cNvPr id="52" name="Freeform: Shape 51">
              <a:extLst>
                <a:ext uri="{FF2B5EF4-FFF2-40B4-BE49-F238E27FC236}">
                  <a16:creationId xmlns:a16="http://schemas.microsoft.com/office/drawing/2014/main" id="{D15018D2-7559-4229-AA29-68D41126D63D}"/>
                </a:ext>
              </a:extLst>
            </p:cNvPr>
            <p:cNvSpPr/>
            <p:nvPr/>
          </p:nvSpPr>
          <p:spPr>
            <a:xfrm>
              <a:off x="2222518" y="4242228"/>
              <a:ext cx="8717097" cy="581025"/>
            </a:xfrm>
            <a:custGeom>
              <a:avLst/>
              <a:gdLst>
                <a:gd name="connsiteX0" fmla="*/ 0 w 8717097"/>
                <a:gd name="connsiteY0" fmla="*/ 0 h 581025"/>
                <a:gd name="connsiteX1" fmla="*/ 773247 w 8717097"/>
                <a:gd name="connsiteY1" fmla="*/ 0 h 581025"/>
                <a:gd name="connsiteX2" fmla="*/ 7653338 w 8717097"/>
                <a:gd name="connsiteY2" fmla="*/ 0 h 581025"/>
                <a:gd name="connsiteX3" fmla="*/ 8426585 w 8717097"/>
                <a:gd name="connsiteY3" fmla="*/ 0 h 581025"/>
                <a:gd name="connsiteX4" fmla="*/ 8717097 w 8717097"/>
                <a:gd name="connsiteY4" fmla="*/ 290513 h 581025"/>
                <a:gd name="connsiteX5" fmla="*/ 8426585 w 8717097"/>
                <a:gd name="connsiteY5" fmla="*/ 581025 h 581025"/>
                <a:gd name="connsiteX6" fmla="*/ 7653338 w 8717097"/>
                <a:gd name="connsiteY6" fmla="*/ 581025 h 581025"/>
                <a:gd name="connsiteX7" fmla="*/ 1354272 w 8717097"/>
                <a:gd name="connsiteY7" fmla="*/ 581025 h 581025"/>
                <a:gd name="connsiteX8" fmla="*/ 581025 w 8717097"/>
                <a:gd name="connsiteY8" fmla="*/ 581025 h 581025"/>
                <a:gd name="connsiteX9" fmla="*/ 0 w 8717097"/>
                <a:gd name="connsiteY9" fmla="*/ 195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17097" h="581025">
                  <a:moveTo>
                    <a:pt x="0" y="0"/>
                  </a:moveTo>
                  <a:lnTo>
                    <a:pt x="773247" y="0"/>
                  </a:lnTo>
                  <a:lnTo>
                    <a:pt x="7653338" y="0"/>
                  </a:lnTo>
                  <a:lnTo>
                    <a:pt x="8426585" y="0"/>
                  </a:lnTo>
                  <a:lnTo>
                    <a:pt x="8717097" y="290513"/>
                  </a:lnTo>
                  <a:lnTo>
                    <a:pt x="8426585" y="581025"/>
                  </a:lnTo>
                  <a:lnTo>
                    <a:pt x="7653338" y="581025"/>
                  </a:lnTo>
                  <a:lnTo>
                    <a:pt x="1354272" y="581025"/>
                  </a:lnTo>
                  <a:lnTo>
                    <a:pt x="581025" y="581025"/>
                  </a:lnTo>
                  <a:lnTo>
                    <a:pt x="0" y="1954"/>
                  </a:lnTo>
                  <a:close/>
                </a:path>
              </a:pathLst>
            </a:custGeom>
            <a:gradFill>
              <a:gsLst>
                <a:gs pos="0">
                  <a:schemeClr val="accent4">
                    <a:lumMod val="50000"/>
                  </a:schemeClr>
                </a:gs>
                <a:gs pos="27000">
                  <a:schemeClr val="accent4"/>
                </a:gs>
                <a:gs pos="99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33" name="Freeform: Shape 32">
              <a:extLst>
                <a:ext uri="{FF2B5EF4-FFF2-40B4-BE49-F238E27FC236}">
                  <a16:creationId xmlns:a16="http://schemas.microsoft.com/office/drawing/2014/main" id="{682E63A7-7737-4237-BF6D-5468A4564140}"/>
                </a:ext>
              </a:extLst>
            </p:cNvPr>
            <p:cNvSpPr/>
            <p:nvPr/>
          </p:nvSpPr>
          <p:spPr>
            <a:xfrm>
              <a:off x="2222518" y="2814038"/>
              <a:ext cx="581025" cy="2009215"/>
            </a:xfrm>
            <a:custGeom>
              <a:avLst/>
              <a:gdLst>
                <a:gd name="connsiteX0" fmla="*/ 0 w 581025"/>
                <a:gd name="connsiteY0" fmla="*/ 0 h 2009215"/>
                <a:gd name="connsiteX1" fmla="*/ 581025 w 581025"/>
                <a:gd name="connsiteY1" fmla="*/ 0 h 2009215"/>
                <a:gd name="connsiteX2" fmla="*/ 581025 w 581025"/>
                <a:gd name="connsiteY2" fmla="*/ 2009215 h 2009215"/>
                <a:gd name="connsiteX3" fmla="*/ 0 w 581025"/>
                <a:gd name="connsiteY3" fmla="*/ 1430144 h 2009215"/>
                <a:gd name="connsiteX4" fmla="*/ 0 w 581025"/>
                <a:gd name="connsiteY4" fmla="*/ 0 h 2009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025" h="2009215">
                  <a:moveTo>
                    <a:pt x="0" y="0"/>
                  </a:moveTo>
                  <a:lnTo>
                    <a:pt x="581025" y="0"/>
                  </a:lnTo>
                  <a:lnTo>
                    <a:pt x="581025" y="2009215"/>
                  </a:lnTo>
                  <a:lnTo>
                    <a:pt x="0" y="1430144"/>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34" name="Rectangle 33">
              <a:extLst>
                <a:ext uri="{FF2B5EF4-FFF2-40B4-BE49-F238E27FC236}">
                  <a16:creationId xmlns:a16="http://schemas.microsoft.com/office/drawing/2014/main" id="{F7160797-E2FF-4364-B83D-6E2CB8B8DCF3}"/>
                </a:ext>
              </a:extLst>
            </p:cNvPr>
            <p:cNvSpPr/>
            <p:nvPr/>
          </p:nvSpPr>
          <p:spPr>
            <a:xfrm>
              <a:off x="2222518" y="1874186"/>
              <a:ext cx="581025" cy="18299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42" name="TextBox 41">
              <a:extLst>
                <a:ext uri="{FF2B5EF4-FFF2-40B4-BE49-F238E27FC236}">
                  <a16:creationId xmlns:a16="http://schemas.microsoft.com/office/drawing/2014/main" id="{FE5D1EC7-68A6-437C-BD53-FB620E3B4D3C}"/>
                </a:ext>
              </a:extLst>
            </p:cNvPr>
            <p:cNvSpPr txBox="1"/>
            <p:nvPr/>
          </p:nvSpPr>
          <p:spPr>
            <a:xfrm>
              <a:off x="2216530" y="1859521"/>
              <a:ext cx="581025" cy="769441"/>
            </a:xfrm>
            <a:prstGeom prst="rect">
              <a:avLst/>
            </a:prstGeom>
            <a:noFill/>
            <a:effectLst>
              <a:innerShdw blurRad="114300">
                <a:prstClr val="black"/>
              </a:innerShdw>
            </a:effectLst>
          </p:spPr>
          <p:txBody>
            <a:bodyPr wrap="square" rtlCol="0" anchor="ctr">
              <a:spAutoFit/>
            </a:bodyPr>
            <a:lstStyle/>
            <a:p>
              <a:pPr algn="ctr"/>
              <a:r>
                <a:rPr lang="en-IE" sz="4400" b="1" dirty="0">
                  <a:solidFill>
                    <a:schemeClr val="accent1"/>
                  </a:solidFill>
                  <a:effectLst>
                    <a:innerShdw blurRad="63500" dist="50800" dir="13500000">
                      <a:prstClr val="black">
                        <a:alpha val="50000"/>
                      </a:prstClr>
                    </a:innerShdw>
                  </a:effectLst>
                  <a:latin typeface="Arial" panose="020B0604020202020204" pitchFamily="34" charset="0"/>
                </a:rPr>
                <a:t>3</a:t>
              </a:r>
            </a:p>
          </p:txBody>
        </p:sp>
        <p:sp>
          <p:nvSpPr>
            <p:cNvPr id="56" name="TextBox 55">
              <a:extLst>
                <a:ext uri="{FF2B5EF4-FFF2-40B4-BE49-F238E27FC236}">
                  <a16:creationId xmlns:a16="http://schemas.microsoft.com/office/drawing/2014/main" id="{15E3AFFC-ACD2-4FCA-A784-5289CDC4A747}"/>
                </a:ext>
              </a:extLst>
            </p:cNvPr>
            <p:cNvSpPr txBox="1"/>
            <p:nvPr/>
          </p:nvSpPr>
          <p:spPr>
            <a:xfrm>
              <a:off x="4453467" y="4396203"/>
              <a:ext cx="6160405" cy="369332"/>
            </a:xfrm>
            <a:prstGeom prst="rect">
              <a:avLst/>
            </a:prstGeom>
            <a:noFill/>
          </p:spPr>
          <p:txBody>
            <a:bodyPr wrap="square" rtlCol="0">
              <a:spAutoFit/>
            </a:bodyPr>
            <a:lstStyle/>
            <a:p>
              <a:r>
                <a:rPr lang="en-IE" smtClean="0">
                  <a:solidFill>
                    <a:schemeClr val="bg1"/>
                  </a:solidFill>
                  <a:latin typeface="Arial" panose="020B0604020202020204" pitchFamily="34" charset="0"/>
                </a:rPr>
                <a:t>Data Subject </a:t>
              </a:r>
              <a:r>
                <a:rPr lang="en-IE" dirty="0" smtClean="0">
                  <a:solidFill>
                    <a:schemeClr val="bg1"/>
                  </a:solidFill>
                  <a:latin typeface="Arial" panose="020B0604020202020204" pitchFamily="34" charset="0"/>
                </a:rPr>
                <a:t>Access Requests</a:t>
              </a:r>
              <a:endParaRPr lang="en-IE" dirty="0">
                <a:solidFill>
                  <a:schemeClr val="bg1"/>
                </a:solidFill>
                <a:latin typeface="Arial" panose="020B0604020202020204" pitchFamily="34" charset="0"/>
              </a:endParaRPr>
            </a:p>
          </p:txBody>
        </p:sp>
      </p:grpSp>
      <p:grpSp>
        <p:nvGrpSpPr>
          <p:cNvPr id="11" name="Group 10">
            <a:extLst>
              <a:ext uri="{FF2B5EF4-FFF2-40B4-BE49-F238E27FC236}">
                <a16:creationId xmlns:a16="http://schemas.microsoft.com/office/drawing/2014/main" id="{3509CEC9-87C4-490B-939F-F07190CCB659}"/>
              </a:ext>
            </a:extLst>
          </p:cNvPr>
          <p:cNvGrpSpPr/>
          <p:nvPr/>
        </p:nvGrpSpPr>
        <p:grpSpPr>
          <a:xfrm>
            <a:off x="2995765" y="1470039"/>
            <a:ext cx="7943850" cy="3719192"/>
            <a:chOff x="2995765" y="1859521"/>
            <a:chExt cx="7943850" cy="3719192"/>
          </a:xfrm>
        </p:grpSpPr>
        <p:sp>
          <p:nvSpPr>
            <p:cNvPr id="38" name="Freeform: Shape 37">
              <a:extLst>
                <a:ext uri="{FF2B5EF4-FFF2-40B4-BE49-F238E27FC236}">
                  <a16:creationId xmlns:a16="http://schemas.microsoft.com/office/drawing/2014/main" id="{E67AC8F9-7E93-492A-B25B-5DDD2BDEBB2F}"/>
                </a:ext>
              </a:extLst>
            </p:cNvPr>
            <p:cNvSpPr/>
            <p:nvPr/>
          </p:nvSpPr>
          <p:spPr>
            <a:xfrm>
              <a:off x="2995765" y="4997688"/>
              <a:ext cx="7943850" cy="581025"/>
            </a:xfrm>
            <a:custGeom>
              <a:avLst/>
              <a:gdLst>
                <a:gd name="connsiteX0" fmla="*/ 0 w 7943850"/>
                <a:gd name="connsiteY0" fmla="*/ 0 h 581025"/>
                <a:gd name="connsiteX1" fmla="*/ 7653338 w 7943850"/>
                <a:gd name="connsiteY1" fmla="*/ 0 h 581025"/>
                <a:gd name="connsiteX2" fmla="*/ 7943850 w 7943850"/>
                <a:gd name="connsiteY2" fmla="*/ 290513 h 581025"/>
                <a:gd name="connsiteX3" fmla="*/ 7653338 w 7943850"/>
                <a:gd name="connsiteY3" fmla="*/ 581025 h 581025"/>
                <a:gd name="connsiteX4" fmla="*/ 581025 w 7943850"/>
                <a:gd name="connsiteY4" fmla="*/ 581025 h 581025"/>
                <a:gd name="connsiteX5" fmla="*/ 0 w 7943850"/>
                <a:gd name="connsiteY5" fmla="*/ 195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3850" h="581025">
                  <a:moveTo>
                    <a:pt x="0" y="0"/>
                  </a:moveTo>
                  <a:lnTo>
                    <a:pt x="7653338" y="0"/>
                  </a:lnTo>
                  <a:lnTo>
                    <a:pt x="7943850" y="290513"/>
                  </a:lnTo>
                  <a:lnTo>
                    <a:pt x="7653338" y="581025"/>
                  </a:lnTo>
                  <a:lnTo>
                    <a:pt x="581025" y="581025"/>
                  </a:lnTo>
                  <a:lnTo>
                    <a:pt x="0" y="1954"/>
                  </a:lnTo>
                  <a:close/>
                </a:path>
              </a:pathLst>
            </a:custGeom>
            <a:gradFill>
              <a:gsLst>
                <a:gs pos="0">
                  <a:schemeClr val="accent4">
                    <a:lumMod val="50000"/>
                  </a:schemeClr>
                </a:gs>
                <a:gs pos="27000">
                  <a:schemeClr val="accent4"/>
                </a:gs>
                <a:gs pos="99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39" name="Freeform: Shape 38">
              <a:extLst>
                <a:ext uri="{FF2B5EF4-FFF2-40B4-BE49-F238E27FC236}">
                  <a16:creationId xmlns:a16="http://schemas.microsoft.com/office/drawing/2014/main" id="{23903B26-B087-40B3-B127-FB482493B44A}"/>
                </a:ext>
              </a:extLst>
            </p:cNvPr>
            <p:cNvSpPr/>
            <p:nvPr/>
          </p:nvSpPr>
          <p:spPr>
            <a:xfrm>
              <a:off x="2995765" y="3569498"/>
              <a:ext cx="581025" cy="2009215"/>
            </a:xfrm>
            <a:custGeom>
              <a:avLst/>
              <a:gdLst>
                <a:gd name="connsiteX0" fmla="*/ 0 w 581025"/>
                <a:gd name="connsiteY0" fmla="*/ 0 h 2009215"/>
                <a:gd name="connsiteX1" fmla="*/ 581025 w 581025"/>
                <a:gd name="connsiteY1" fmla="*/ 0 h 2009215"/>
                <a:gd name="connsiteX2" fmla="*/ 581025 w 581025"/>
                <a:gd name="connsiteY2" fmla="*/ 2009215 h 2009215"/>
                <a:gd name="connsiteX3" fmla="*/ 0 w 581025"/>
                <a:gd name="connsiteY3" fmla="*/ 1430144 h 2009215"/>
                <a:gd name="connsiteX4" fmla="*/ 0 w 581025"/>
                <a:gd name="connsiteY4" fmla="*/ 0 h 2009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025" h="2009215">
                  <a:moveTo>
                    <a:pt x="0" y="0"/>
                  </a:moveTo>
                  <a:lnTo>
                    <a:pt x="581025" y="0"/>
                  </a:lnTo>
                  <a:lnTo>
                    <a:pt x="581025" y="2009215"/>
                  </a:lnTo>
                  <a:lnTo>
                    <a:pt x="0" y="1430144"/>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40" name="Rectangle 39">
              <a:extLst>
                <a:ext uri="{FF2B5EF4-FFF2-40B4-BE49-F238E27FC236}">
                  <a16:creationId xmlns:a16="http://schemas.microsoft.com/office/drawing/2014/main" id="{6F9281AB-760F-444F-BC5D-DFB947D23696}"/>
                </a:ext>
              </a:extLst>
            </p:cNvPr>
            <p:cNvSpPr/>
            <p:nvPr/>
          </p:nvSpPr>
          <p:spPr>
            <a:xfrm>
              <a:off x="2995765" y="1874185"/>
              <a:ext cx="581025" cy="21789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43" name="TextBox 42">
              <a:extLst>
                <a:ext uri="{FF2B5EF4-FFF2-40B4-BE49-F238E27FC236}">
                  <a16:creationId xmlns:a16="http://schemas.microsoft.com/office/drawing/2014/main" id="{A2BA6FEB-E08B-4078-B384-8127AF9F973D}"/>
                </a:ext>
              </a:extLst>
            </p:cNvPr>
            <p:cNvSpPr txBox="1"/>
            <p:nvPr/>
          </p:nvSpPr>
          <p:spPr>
            <a:xfrm>
              <a:off x="2995765" y="1859521"/>
              <a:ext cx="581025" cy="769441"/>
            </a:xfrm>
            <a:prstGeom prst="rect">
              <a:avLst/>
            </a:prstGeom>
            <a:noFill/>
            <a:effectLst>
              <a:innerShdw blurRad="114300">
                <a:prstClr val="black"/>
              </a:innerShdw>
            </a:effectLst>
          </p:spPr>
          <p:txBody>
            <a:bodyPr wrap="square" rtlCol="0" anchor="ctr">
              <a:spAutoFit/>
            </a:bodyPr>
            <a:lstStyle/>
            <a:p>
              <a:pPr algn="ctr"/>
              <a:r>
                <a:rPr lang="en-IE" sz="4400" b="1" dirty="0">
                  <a:solidFill>
                    <a:schemeClr val="accent1"/>
                  </a:solidFill>
                  <a:effectLst>
                    <a:innerShdw blurRad="63500" dist="50800" dir="13500000">
                      <a:prstClr val="black">
                        <a:alpha val="50000"/>
                      </a:prstClr>
                    </a:innerShdw>
                  </a:effectLst>
                  <a:latin typeface="Arial" panose="020B0604020202020204" pitchFamily="34" charset="0"/>
                </a:rPr>
                <a:t>4</a:t>
              </a:r>
            </a:p>
          </p:txBody>
        </p:sp>
        <p:sp>
          <p:nvSpPr>
            <p:cNvPr id="57" name="TextBox 56">
              <a:extLst>
                <a:ext uri="{FF2B5EF4-FFF2-40B4-BE49-F238E27FC236}">
                  <a16:creationId xmlns:a16="http://schemas.microsoft.com/office/drawing/2014/main" id="{9E50CFC0-813E-413B-9CDF-86192F7CA56B}"/>
                </a:ext>
              </a:extLst>
            </p:cNvPr>
            <p:cNvSpPr txBox="1"/>
            <p:nvPr/>
          </p:nvSpPr>
          <p:spPr>
            <a:xfrm>
              <a:off x="4453465" y="5010799"/>
              <a:ext cx="6160405" cy="369332"/>
            </a:xfrm>
            <a:prstGeom prst="rect">
              <a:avLst/>
            </a:prstGeom>
            <a:noFill/>
          </p:spPr>
          <p:txBody>
            <a:bodyPr wrap="square" rtlCol="0">
              <a:spAutoFit/>
            </a:bodyPr>
            <a:lstStyle/>
            <a:p>
              <a:r>
                <a:rPr lang="en-IE" dirty="0" smtClean="0">
                  <a:solidFill>
                    <a:schemeClr val="bg1"/>
                  </a:solidFill>
                  <a:latin typeface="Arial" panose="020B0604020202020204" pitchFamily="34" charset="0"/>
                </a:rPr>
                <a:t>Dealing with Data Breaches </a:t>
              </a:r>
              <a:endParaRPr lang="en-IE" dirty="0">
                <a:solidFill>
                  <a:schemeClr val="bg1"/>
                </a:solidFill>
                <a:latin typeface="Arial" panose="020B0604020202020204" pitchFamily="34" charset="0"/>
              </a:endParaRPr>
            </a:p>
          </p:txBody>
        </p:sp>
      </p:grpSp>
      <p:grpSp>
        <p:nvGrpSpPr>
          <p:cNvPr id="5" name="Group 4"/>
          <p:cNvGrpSpPr/>
          <p:nvPr/>
        </p:nvGrpSpPr>
        <p:grpSpPr>
          <a:xfrm>
            <a:off x="3757789" y="1470033"/>
            <a:ext cx="7181826" cy="4487044"/>
            <a:chOff x="3757789" y="1470033"/>
            <a:chExt cx="7181826" cy="4487044"/>
          </a:xfrm>
        </p:grpSpPr>
        <p:sp>
          <p:nvSpPr>
            <p:cNvPr id="30" name="Freeform: Shape 37">
              <a:extLst>
                <a:ext uri="{FF2B5EF4-FFF2-40B4-BE49-F238E27FC236}">
                  <a16:creationId xmlns:a16="http://schemas.microsoft.com/office/drawing/2014/main" id="{E67AC8F9-7E93-492A-B25B-5DDD2BDEBB2F}"/>
                </a:ext>
              </a:extLst>
            </p:cNvPr>
            <p:cNvSpPr/>
            <p:nvPr/>
          </p:nvSpPr>
          <p:spPr>
            <a:xfrm>
              <a:off x="3795893" y="5366526"/>
              <a:ext cx="7143722" cy="581025"/>
            </a:xfrm>
            <a:custGeom>
              <a:avLst/>
              <a:gdLst>
                <a:gd name="connsiteX0" fmla="*/ 0 w 7943850"/>
                <a:gd name="connsiteY0" fmla="*/ 0 h 581025"/>
                <a:gd name="connsiteX1" fmla="*/ 7653338 w 7943850"/>
                <a:gd name="connsiteY1" fmla="*/ 0 h 581025"/>
                <a:gd name="connsiteX2" fmla="*/ 7943850 w 7943850"/>
                <a:gd name="connsiteY2" fmla="*/ 290513 h 581025"/>
                <a:gd name="connsiteX3" fmla="*/ 7653338 w 7943850"/>
                <a:gd name="connsiteY3" fmla="*/ 581025 h 581025"/>
                <a:gd name="connsiteX4" fmla="*/ 581025 w 7943850"/>
                <a:gd name="connsiteY4" fmla="*/ 581025 h 581025"/>
                <a:gd name="connsiteX5" fmla="*/ 0 w 7943850"/>
                <a:gd name="connsiteY5" fmla="*/ 195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3850" h="581025">
                  <a:moveTo>
                    <a:pt x="0" y="0"/>
                  </a:moveTo>
                  <a:lnTo>
                    <a:pt x="7653338" y="0"/>
                  </a:lnTo>
                  <a:lnTo>
                    <a:pt x="7943850" y="290513"/>
                  </a:lnTo>
                  <a:lnTo>
                    <a:pt x="7653338" y="581025"/>
                  </a:lnTo>
                  <a:lnTo>
                    <a:pt x="581025" y="581025"/>
                  </a:lnTo>
                  <a:lnTo>
                    <a:pt x="0" y="1954"/>
                  </a:lnTo>
                  <a:close/>
                </a:path>
              </a:pathLst>
            </a:custGeom>
            <a:gradFill>
              <a:gsLst>
                <a:gs pos="0">
                  <a:schemeClr val="accent4">
                    <a:lumMod val="50000"/>
                  </a:schemeClr>
                </a:gs>
                <a:gs pos="27000">
                  <a:schemeClr val="accent4"/>
                </a:gs>
                <a:gs pos="99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31" name="Freeform: Shape 38">
              <a:extLst>
                <a:ext uri="{FF2B5EF4-FFF2-40B4-BE49-F238E27FC236}">
                  <a16:creationId xmlns:a16="http://schemas.microsoft.com/office/drawing/2014/main" id="{23903B26-B087-40B3-B127-FB482493B44A}"/>
                </a:ext>
              </a:extLst>
            </p:cNvPr>
            <p:cNvSpPr/>
            <p:nvPr/>
          </p:nvSpPr>
          <p:spPr>
            <a:xfrm>
              <a:off x="3757789" y="3748091"/>
              <a:ext cx="581025" cy="2208986"/>
            </a:xfrm>
            <a:custGeom>
              <a:avLst/>
              <a:gdLst>
                <a:gd name="connsiteX0" fmla="*/ 0 w 581025"/>
                <a:gd name="connsiteY0" fmla="*/ 0 h 2009215"/>
                <a:gd name="connsiteX1" fmla="*/ 581025 w 581025"/>
                <a:gd name="connsiteY1" fmla="*/ 0 h 2009215"/>
                <a:gd name="connsiteX2" fmla="*/ 581025 w 581025"/>
                <a:gd name="connsiteY2" fmla="*/ 2009215 h 2009215"/>
                <a:gd name="connsiteX3" fmla="*/ 0 w 581025"/>
                <a:gd name="connsiteY3" fmla="*/ 1430144 h 2009215"/>
                <a:gd name="connsiteX4" fmla="*/ 0 w 581025"/>
                <a:gd name="connsiteY4" fmla="*/ 0 h 2009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025" h="2009215">
                  <a:moveTo>
                    <a:pt x="0" y="0"/>
                  </a:moveTo>
                  <a:lnTo>
                    <a:pt x="581025" y="0"/>
                  </a:lnTo>
                  <a:lnTo>
                    <a:pt x="581025" y="2009215"/>
                  </a:lnTo>
                  <a:lnTo>
                    <a:pt x="0" y="1430144"/>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32" name="Rectangle 31">
              <a:extLst>
                <a:ext uri="{FF2B5EF4-FFF2-40B4-BE49-F238E27FC236}">
                  <a16:creationId xmlns:a16="http://schemas.microsoft.com/office/drawing/2014/main" id="{6F9281AB-760F-444F-BC5D-DFB947D23696}"/>
                </a:ext>
              </a:extLst>
            </p:cNvPr>
            <p:cNvSpPr/>
            <p:nvPr/>
          </p:nvSpPr>
          <p:spPr>
            <a:xfrm>
              <a:off x="3757789" y="1484697"/>
              <a:ext cx="581025" cy="24738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35" name="TextBox 34">
              <a:extLst>
                <a:ext uri="{FF2B5EF4-FFF2-40B4-BE49-F238E27FC236}">
                  <a16:creationId xmlns:a16="http://schemas.microsoft.com/office/drawing/2014/main" id="{A2BA6FEB-E08B-4078-B384-8127AF9F973D}"/>
                </a:ext>
              </a:extLst>
            </p:cNvPr>
            <p:cNvSpPr txBox="1"/>
            <p:nvPr/>
          </p:nvSpPr>
          <p:spPr>
            <a:xfrm>
              <a:off x="3757789" y="1470033"/>
              <a:ext cx="581025" cy="769441"/>
            </a:xfrm>
            <a:prstGeom prst="rect">
              <a:avLst/>
            </a:prstGeom>
            <a:noFill/>
            <a:effectLst>
              <a:innerShdw blurRad="114300">
                <a:prstClr val="black"/>
              </a:innerShdw>
            </a:effectLst>
          </p:spPr>
          <p:txBody>
            <a:bodyPr wrap="square" rtlCol="0" anchor="ctr">
              <a:spAutoFit/>
            </a:bodyPr>
            <a:lstStyle/>
            <a:p>
              <a:pPr algn="ctr"/>
              <a:r>
                <a:rPr lang="en-IE" sz="4400" b="1" dirty="0" smtClean="0">
                  <a:solidFill>
                    <a:schemeClr val="accent1"/>
                  </a:solidFill>
                  <a:effectLst>
                    <a:innerShdw blurRad="63500" dist="50800" dir="13500000">
                      <a:prstClr val="black">
                        <a:alpha val="50000"/>
                      </a:prstClr>
                    </a:innerShdw>
                  </a:effectLst>
                  <a:latin typeface="Arial" panose="020B0604020202020204" pitchFamily="34" charset="0"/>
                </a:rPr>
                <a:t>5</a:t>
              </a:r>
              <a:endParaRPr lang="en-IE" sz="4400" b="1" dirty="0">
                <a:solidFill>
                  <a:schemeClr val="accent1"/>
                </a:solidFill>
                <a:effectLst>
                  <a:innerShdw blurRad="63500" dist="50800" dir="13500000">
                    <a:prstClr val="black">
                      <a:alpha val="50000"/>
                    </a:prstClr>
                  </a:innerShdw>
                </a:effectLst>
                <a:latin typeface="Arial" panose="020B0604020202020204" pitchFamily="34" charset="0"/>
              </a:endParaRPr>
            </a:p>
          </p:txBody>
        </p:sp>
        <p:sp>
          <p:nvSpPr>
            <p:cNvPr id="36" name="TextBox 35">
              <a:extLst>
                <a:ext uri="{FF2B5EF4-FFF2-40B4-BE49-F238E27FC236}">
                  <a16:creationId xmlns:a16="http://schemas.microsoft.com/office/drawing/2014/main" id="{9E50CFC0-813E-413B-9CDF-86192F7CA56B}"/>
                </a:ext>
              </a:extLst>
            </p:cNvPr>
            <p:cNvSpPr txBox="1"/>
            <p:nvPr/>
          </p:nvSpPr>
          <p:spPr>
            <a:xfrm>
              <a:off x="4453464" y="5333603"/>
              <a:ext cx="6160405" cy="369332"/>
            </a:xfrm>
            <a:prstGeom prst="rect">
              <a:avLst/>
            </a:prstGeom>
            <a:noFill/>
          </p:spPr>
          <p:txBody>
            <a:bodyPr wrap="square" rtlCol="0">
              <a:spAutoFit/>
            </a:bodyPr>
            <a:lstStyle/>
            <a:p>
              <a:r>
                <a:rPr lang="en-IE" dirty="0" smtClean="0">
                  <a:solidFill>
                    <a:schemeClr val="bg1"/>
                  </a:solidFill>
                  <a:latin typeface="Arial" panose="020B0604020202020204" pitchFamily="34" charset="0"/>
                </a:rPr>
                <a:t>Corporate Transactions</a:t>
              </a:r>
              <a:endParaRPr lang="en-IE" dirty="0">
                <a:solidFill>
                  <a:schemeClr val="bg1"/>
                </a:solidFill>
                <a:latin typeface="Arial" panose="020B0604020202020204" pitchFamily="34" charset="0"/>
              </a:endParaRPr>
            </a:p>
          </p:txBody>
        </p:sp>
      </p:grpSp>
    </p:spTree>
    <p:extLst>
      <p:ext uri="{BB962C8B-B14F-4D97-AF65-F5344CB8AC3E}">
        <p14:creationId xmlns:p14="http://schemas.microsoft.com/office/powerpoint/2010/main" val="36277141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6"/>
          <p:cNvSpPr txBox="1">
            <a:spLocks noGrp="1"/>
          </p:cNvSpPr>
          <p:nvPr>
            <p:ph type="ctrTitle"/>
          </p:nvPr>
        </p:nvSpPr>
        <p:spPr>
          <a:xfrm>
            <a:off x="584791" y="738232"/>
            <a:ext cx="5193281" cy="1948518"/>
          </a:xfrm>
          <a:prstGeom prst="rect">
            <a:avLst/>
          </a:prstGeom>
        </p:spPr>
        <p:txBody>
          <a:bodyPr spcFirstLastPara="1" vert="horz" wrap="square" lIns="120596" tIns="120596" rIns="120596" bIns="120596" rtlCol="0" anchor="ctr" anchorCtr="0">
            <a:noAutofit/>
          </a:bodyPr>
          <a:lstStyle/>
          <a:p>
            <a:r>
              <a:rPr lang="en-IE" dirty="0" smtClean="0">
                <a:latin typeface="Arial" panose="020B0604020202020204" pitchFamily="34" charset="0"/>
                <a:cs typeface="Arial" panose="020B0604020202020204" pitchFamily="34" charset="0"/>
              </a:rPr>
              <a:t>Third Party Information</a:t>
            </a:r>
            <a:endParaRPr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idx="4294967295"/>
          </p:nvPr>
        </p:nvSpPr>
        <p:spPr>
          <a:xfrm>
            <a:off x="11459634" y="6316134"/>
            <a:ext cx="732367" cy="524933"/>
          </a:xfrm>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fld id="{00000000-1234-1234-1234-123412341234}" type="slidenum">
              <a:rPr kumimoji="0" lang="en" sz="1067" b="1" i="0" u="none" strike="noStrike" kern="1200" cap="none" spc="0" normalizeH="0" baseline="0" noProof="0">
                <a:ln>
                  <a:noFill/>
                </a:ln>
                <a:solidFill>
                  <a:srgbClr val="FFFFFF"/>
                </a:solidFill>
                <a:effectLst/>
                <a:uLnTx/>
                <a:uFillTx/>
                <a:latin typeface="Lato" panose="020F0502020204030203" pitchFamily="34" charset="0"/>
              </a:rPr>
              <a:pPr marL="0" marR="0" lvl="0" indent="0" algn="l" defTabSz="1201141" rtl="0" eaLnBrk="1" fontAlgn="auto" latinLnBrk="0" hangingPunct="1">
                <a:lnSpc>
                  <a:spcPct val="100000"/>
                </a:lnSpc>
                <a:spcBef>
                  <a:spcPts val="0"/>
                </a:spcBef>
                <a:spcAft>
                  <a:spcPts val="0"/>
                </a:spcAft>
                <a:buClrTx/>
                <a:buSzTx/>
                <a:buFontTx/>
                <a:buNone/>
                <a:tabLst/>
                <a:defRPr/>
              </a:pPr>
              <a:t>20</a:t>
            </a:fld>
            <a:endParaRPr kumimoji="0" lang="en" sz="1067" b="1" i="0" u="none" strike="noStrike" kern="1200" cap="none" spc="0" normalizeH="0" baseline="0" noProof="0" dirty="0">
              <a:ln>
                <a:noFill/>
              </a:ln>
              <a:solidFill>
                <a:srgbClr val="FFFFFF"/>
              </a:solidFill>
              <a:effectLst/>
              <a:uLnTx/>
              <a:uFillTx/>
              <a:latin typeface="Lato" panose="020F0502020204030203" pitchFamily="34" charset="0"/>
            </a:endParaRPr>
          </a:p>
        </p:txBody>
      </p:sp>
      <p:sp>
        <p:nvSpPr>
          <p:cNvPr id="2" name="TextBox 1"/>
          <p:cNvSpPr txBox="1"/>
          <p:nvPr>
            <p:custDataLst>
              <p:tags r:id="rId1"/>
            </p:custDataLst>
          </p:nvPr>
        </p:nvSpPr>
        <p:spPr>
          <a:xfrm>
            <a:off x="653" y="6383867"/>
            <a:ext cx="1266304" cy="286006"/>
          </a:xfrm>
          <a:prstGeom prst="rect">
            <a:avLst/>
          </a:prstGeom>
          <a:noFill/>
        </p:spPr>
        <p:txBody>
          <a:bodyPr vert="horz" wrap="none" lIns="120616" tIns="60308" rIns="120616" bIns="60308" rtlCol="0">
            <a:spAutoFit/>
          </a:bodyPr>
          <a:lstStyle/>
          <a:p>
            <a:pPr marL="0" marR="0" lvl="0" indent="0" algn="l" defTabSz="1204501" rtl="0" eaLnBrk="1" fontAlgn="auto" latinLnBrk="0" hangingPunct="1">
              <a:lnSpc>
                <a:spcPct val="100000"/>
              </a:lnSpc>
              <a:spcBef>
                <a:spcPts val="0"/>
              </a:spcBef>
              <a:spcAft>
                <a:spcPts val="0"/>
              </a:spcAft>
              <a:buClr>
                <a:srgbClr val="3E3935"/>
              </a:buClr>
              <a:buSzTx/>
              <a:buFontTx/>
              <a:buNone/>
              <a:tabLst/>
              <a:defRPr/>
            </a:pPr>
            <a:r>
              <a:rPr kumimoji="0" lang="en-IE" sz="1067" b="0" i="0" u="none" strike="noStrike" kern="1200" cap="none" spc="0" normalizeH="0" baseline="0" noProof="0" dirty="0">
                <a:ln>
                  <a:noFill/>
                </a:ln>
                <a:solidFill>
                  <a:srgbClr val="3E3935"/>
                </a:solidFill>
                <a:effectLst/>
                <a:uLnTx/>
                <a:uFillTx/>
                <a:latin typeface="Lato"/>
                <a:ea typeface="+mn-ea"/>
                <a:cs typeface="+mn-cs"/>
              </a:rPr>
              <a:t>MAIN-42854449-1</a:t>
            </a:r>
          </a:p>
        </p:txBody>
      </p:sp>
    </p:spTree>
    <p:extLst>
      <p:ext uri="{BB962C8B-B14F-4D97-AF65-F5344CB8AC3E}">
        <p14:creationId xmlns:p14="http://schemas.microsoft.com/office/powerpoint/2010/main" val="3395453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latin typeface="Arial" panose="020B0604020202020204" pitchFamily="34" charset="0"/>
                <a:cs typeface="Arial" panose="020B0604020202020204" pitchFamily="34" charset="0"/>
              </a:rPr>
              <a:t>Information about other individuals?</a:t>
            </a:r>
          </a:p>
        </p:txBody>
      </p:sp>
      <p:sp>
        <p:nvSpPr>
          <p:cNvPr id="3" name="Content Placeholder 2"/>
          <p:cNvSpPr>
            <a:spLocks noGrp="1"/>
          </p:cNvSpPr>
          <p:nvPr>
            <p:ph idx="1"/>
          </p:nvPr>
        </p:nvSpPr>
        <p:spPr/>
        <p:txBody>
          <a:bodyPr>
            <a:normAutofit lnSpcReduction="10000"/>
          </a:bodyPr>
          <a:lstStyle/>
          <a:p>
            <a:r>
              <a:rPr lang="en-US" dirty="0">
                <a:solidFill>
                  <a:schemeClr val="tx1"/>
                </a:solidFill>
                <a:latin typeface="Arial" panose="020B0604020202020204" pitchFamily="34" charset="0"/>
                <a:cs typeface="Arial" panose="020B0604020202020204" pitchFamily="34" charset="0"/>
              </a:rPr>
              <a:t>You do not have to comply with a DSAR if doing so means disclosing information which identifies another individual except where</a:t>
            </a:r>
            <a:r>
              <a:rPr lang="en-US" dirty="0" smtClean="0">
                <a:solidFill>
                  <a:schemeClr val="tx1"/>
                </a:solidFill>
                <a:latin typeface="Arial" panose="020B0604020202020204" pitchFamily="34" charset="0"/>
                <a:cs typeface="Arial" panose="020B0604020202020204" pitchFamily="34" charset="0"/>
              </a:rPr>
              <a:t>:</a:t>
            </a:r>
          </a:p>
          <a:p>
            <a:pPr marL="0" indent="0">
              <a:buNone/>
            </a:pPr>
            <a:endParaRPr lang="en-US" dirty="0" smtClean="0">
              <a:solidFill>
                <a:schemeClr val="tx1"/>
              </a:solidFill>
              <a:latin typeface="Arial" panose="020B0604020202020204" pitchFamily="34" charset="0"/>
              <a:cs typeface="Arial" panose="020B0604020202020204" pitchFamily="34" charset="0"/>
            </a:endParaRPr>
          </a:p>
          <a:p>
            <a:pPr lvl="1"/>
            <a:r>
              <a:rPr lang="en-US" dirty="0" smtClean="0">
                <a:solidFill>
                  <a:schemeClr val="tx1"/>
                </a:solidFill>
                <a:latin typeface="Arial" panose="020B0604020202020204" pitchFamily="34" charset="0"/>
                <a:cs typeface="Arial" panose="020B0604020202020204" pitchFamily="34" charset="0"/>
              </a:rPr>
              <a:t>The </a:t>
            </a:r>
            <a:r>
              <a:rPr lang="en-US" dirty="0">
                <a:solidFill>
                  <a:schemeClr val="tx1"/>
                </a:solidFill>
                <a:latin typeface="Arial" panose="020B0604020202020204" pitchFamily="34" charset="0"/>
                <a:cs typeface="Arial" panose="020B0604020202020204" pitchFamily="34" charset="0"/>
              </a:rPr>
              <a:t>other individual has consented to the disclosure; </a:t>
            </a:r>
            <a:r>
              <a:rPr lang="en-US" dirty="0" smtClean="0">
                <a:solidFill>
                  <a:schemeClr val="tx1"/>
                </a:solidFill>
                <a:latin typeface="Arial" panose="020B0604020202020204" pitchFamily="34" charset="0"/>
                <a:cs typeface="Arial" panose="020B0604020202020204" pitchFamily="34" charset="0"/>
              </a:rPr>
              <a:t>or</a:t>
            </a:r>
          </a:p>
          <a:p>
            <a:pPr marL="450788" lvl="1" indent="0">
              <a:buNone/>
            </a:pPr>
            <a:endParaRPr lang="en-US" dirty="0">
              <a:solidFill>
                <a:schemeClr val="tx1"/>
              </a:solidFill>
              <a:latin typeface="Arial" panose="020B0604020202020204" pitchFamily="34" charset="0"/>
              <a:cs typeface="Arial" panose="020B0604020202020204" pitchFamily="34" charset="0"/>
            </a:endParaRPr>
          </a:p>
          <a:p>
            <a:pPr lvl="1"/>
            <a:r>
              <a:rPr lang="en-US" dirty="0">
                <a:solidFill>
                  <a:schemeClr val="tx1"/>
                </a:solidFill>
                <a:latin typeface="Arial" panose="020B0604020202020204" pitchFamily="34" charset="0"/>
                <a:cs typeface="Arial" panose="020B0604020202020204" pitchFamily="34" charset="0"/>
              </a:rPr>
              <a:t>It is reasonable to comply with the request without that individual’s </a:t>
            </a:r>
            <a:r>
              <a:rPr lang="en-US" dirty="0" smtClean="0">
                <a:solidFill>
                  <a:schemeClr val="tx1"/>
                </a:solidFill>
                <a:latin typeface="Arial" panose="020B0604020202020204" pitchFamily="34" charset="0"/>
                <a:cs typeface="Arial" panose="020B0604020202020204" pitchFamily="34" charset="0"/>
              </a:rPr>
              <a:t>consent, considering:</a:t>
            </a:r>
          </a:p>
          <a:p>
            <a:pPr marL="450788" lvl="1" indent="0">
              <a:buNone/>
            </a:pPr>
            <a:endParaRPr lang="en-US" dirty="0">
              <a:solidFill>
                <a:schemeClr val="tx1"/>
              </a:solidFill>
              <a:latin typeface="Arial" panose="020B0604020202020204" pitchFamily="34" charset="0"/>
              <a:cs typeface="Arial" panose="020B0604020202020204" pitchFamily="34" charset="0"/>
            </a:endParaRPr>
          </a:p>
          <a:p>
            <a:pPr lvl="2"/>
            <a:r>
              <a:rPr lang="en-US" dirty="0" smtClean="0">
                <a:solidFill>
                  <a:schemeClr val="tx1"/>
                </a:solidFill>
                <a:latin typeface="Arial" panose="020B0604020202020204" pitchFamily="34" charset="0"/>
                <a:cs typeface="Arial" panose="020B0604020202020204" pitchFamily="34" charset="0"/>
              </a:rPr>
              <a:t>the </a:t>
            </a:r>
            <a:r>
              <a:rPr lang="en-US" dirty="0">
                <a:solidFill>
                  <a:schemeClr val="tx1"/>
                </a:solidFill>
                <a:latin typeface="Arial" panose="020B0604020202020204" pitchFamily="34" charset="0"/>
                <a:cs typeface="Arial" panose="020B0604020202020204" pitchFamily="34" charset="0"/>
              </a:rPr>
              <a:t>type of information that you would disclose;</a:t>
            </a:r>
          </a:p>
          <a:p>
            <a:pPr lvl="2"/>
            <a:r>
              <a:rPr lang="en-US" dirty="0">
                <a:solidFill>
                  <a:schemeClr val="tx1"/>
                </a:solidFill>
                <a:latin typeface="Arial" panose="020B0604020202020204" pitchFamily="34" charset="0"/>
                <a:cs typeface="Arial" panose="020B0604020202020204" pitchFamily="34" charset="0"/>
              </a:rPr>
              <a:t>any duty of confidentiality owed to the third party;</a:t>
            </a:r>
          </a:p>
          <a:p>
            <a:pPr lvl="2"/>
            <a:r>
              <a:rPr lang="en-US" dirty="0">
                <a:solidFill>
                  <a:schemeClr val="tx1"/>
                </a:solidFill>
                <a:latin typeface="Arial" panose="020B0604020202020204" pitchFamily="34" charset="0"/>
                <a:cs typeface="Arial" panose="020B0604020202020204" pitchFamily="34" charset="0"/>
              </a:rPr>
              <a:t>any steps taken by you to try to get the third party’s consent;</a:t>
            </a:r>
          </a:p>
          <a:p>
            <a:pPr lvl="2"/>
            <a:r>
              <a:rPr lang="en-US" dirty="0">
                <a:solidFill>
                  <a:schemeClr val="tx1"/>
                </a:solidFill>
                <a:latin typeface="Arial" panose="020B0604020202020204" pitchFamily="34" charset="0"/>
                <a:cs typeface="Arial" panose="020B0604020202020204" pitchFamily="34" charset="0"/>
              </a:rPr>
              <a:t>whether the third-party individual is capable of giving consent; and</a:t>
            </a:r>
          </a:p>
          <a:p>
            <a:pPr lvl="2"/>
            <a:r>
              <a:rPr lang="en-US" dirty="0">
                <a:solidFill>
                  <a:schemeClr val="tx1"/>
                </a:solidFill>
                <a:latin typeface="Arial" panose="020B0604020202020204" pitchFamily="34" charset="0"/>
                <a:cs typeface="Arial" panose="020B0604020202020204" pitchFamily="34" charset="0"/>
              </a:rPr>
              <a:t>any stated refusal of consent by the third-party individual.</a:t>
            </a:r>
          </a:p>
        </p:txBody>
      </p:sp>
      <p:sp>
        <p:nvSpPr>
          <p:cNvPr id="4" name="Slide Number Placeholder 3"/>
          <p:cNvSpPr>
            <a:spLocks noGrp="1"/>
          </p:cNvSpPr>
          <p:nvPr>
            <p:ph type="sldNum" sz="quarter" idx="4"/>
          </p:nvPr>
        </p:nvSpPr>
        <p:spPr/>
        <p:txBody>
          <a:bodyPr/>
          <a:lstStyle/>
          <a:p>
            <a:fld id="{2427FC1E-7985-7740-AECD-BB1FE8B23C08}" type="slidenum">
              <a:rPr lang="en-US" smtClean="0">
                <a:solidFill>
                  <a:srgbClr val="3E3935"/>
                </a:solidFill>
              </a:rPr>
              <a:pPr/>
              <a:t>21</a:t>
            </a:fld>
            <a:endParaRPr lang="en-US" dirty="0">
              <a:solidFill>
                <a:srgbClr val="3E3935"/>
              </a:solidFill>
            </a:endParaRPr>
          </a:p>
        </p:txBody>
      </p:sp>
    </p:spTree>
    <p:extLst>
      <p:ext uri="{BB962C8B-B14F-4D97-AF65-F5344CB8AC3E}">
        <p14:creationId xmlns:p14="http://schemas.microsoft.com/office/powerpoint/2010/main" val="3520502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6"/>
          <p:cNvSpPr txBox="1">
            <a:spLocks noGrp="1"/>
          </p:cNvSpPr>
          <p:nvPr>
            <p:ph type="ctrTitle"/>
          </p:nvPr>
        </p:nvSpPr>
        <p:spPr>
          <a:xfrm>
            <a:off x="584791" y="738232"/>
            <a:ext cx="5193281" cy="1948518"/>
          </a:xfrm>
          <a:prstGeom prst="rect">
            <a:avLst/>
          </a:prstGeom>
        </p:spPr>
        <p:txBody>
          <a:bodyPr spcFirstLastPara="1" vert="horz" wrap="square" lIns="120596" tIns="120596" rIns="120596" bIns="120596" rtlCol="0" anchor="ctr" anchorCtr="0">
            <a:noAutofit/>
          </a:bodyPr>
          <a:lstStyle/>
          <a:p>
            <a:r>
              <a:rPr lang="en-IE" dirty="0" smtClean="0">
                <a:latin typeface="Arial" panose="020B0604020202020204" pitchFamily="34" charset="0"/>
                <a:cs typeface="Arial" panose="020B0604020202020204" pitchFamily="34" charset="0"/>
              </a:rPr>
              <a:t>Exemptions</a:t>
            </a:r>
            <a:endParaRPr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idx="4294967295"/>
          </p:nvPr>
        </p:nvSpPr>
        <p:spPr>
          <a:xfrm>
            <a:off x="11459634" y="6316134"/>
            <a:ext cx="732367" cy="524933"/>
          </a:xfrm>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fld id="{00000000-1234-1234-1234-123412341234}" type="slidenum">
              <a:rPr kumimoji="0" lang="en" sz="1067" b="1" i="0" u="none" strike="noStrike" kern="1200" cap="none" spc="0" normalizeH="0" baseline="0" noProof="0">
                <a:ln>
                  <a:noFill/>
                </a:ln>
                <a:solidFill>
                  <a:srgbClr val="FFFFFF"/>
                </a:solidFill>
                <a:effectLst/>
                <a:uLnTx/>
                <a:uFillTx/>
                <a:latin typeface="Lato" panose="020F0502020204030203" pitchFamily="34" charset="0"/>
              </a:rPr>
              <a:pPr marL="0" marR="0" lvl="0" indent="0" algn="l" defTabSz="1201141" rtl="0" eaLnBrk="1" fontAlgn="auto" latinLnBrk="0" hangingPunct="1">
                <a:lnSpc>
                  <a:spcPct val="100000"/>
                </a:lnSpc>
                <a:spcBef>
                  <a:spcPts val="0"/>
                </a:spcBef>
                <a:spcAft>
                  <a:spcPts val="0"/>
                </a:spcAft>
                <a:buClrTx/>
                <a:buSzTx/>
                <a:buFontTx/>
                <a:buNone/>
                <a:tabLst/>
                <a:defRPr/>
              </a:pPr>
              <a:t>22</a:t>
            </a:fld>
            <a:endParaRPr kumimoji="0" lang="en" sz="1067" b="1" i="0" u="none" strike="noStrike" kern="1200" cap="none" spc="0" normalizeH="0" baseline="0" noProof="0" dirty="0">
              <a:ln>
                <a:noFill/>
              </a:ln>
              <a:solidFill>
                <a:srgbClr val="FFFFFF"/>
              </a:solidFill>
              <a:effectLst/>
              <a:uLnTx/>
              <a:uFillTx/>
              <a:latin typeface="Lato" panose="020F0502020204030203" pitchFamily="34" charset="0"/>
            </a:endParaRPr>
          </a:p>
        </p:txBody>
      </p:sp>
      <p:sp>
        <p:nvSpPr>
          <p:cNvPr id="2" name="TextBox 1"/>
          <p:cNvSpPr txBox="1"/>
          <p:nvPr>
            <p:custDataLst>
              <p:tags r:id="rId1"/>
            </p:custDataLst>
          </p:nvPr>
        </p:nvSpPr>
        <p:spPr>
          <a:xfrm>
            <a:off x="653" y="6383867"/>
            <a:ext cx="1266304" cy="286006"/>
          </a:xfrm>
          <a:prstGeom prst="rect">
            <a:avLst/>
          </a:prstGeom>
          <a:noFill/>
        </p:spPr>
        <p:txBody>
          <a:bodyPr vert="horz" wrap="none" lIns="120616" tIns="60308" rIns="120616" bIns="60308" rtlCol="0">
            <a:spAutoFit/>
          </a:bodyPr>
          <a:lstStyle/>
          <a:p>
            <a:pPr marL="0" marR="0" lvl="0" indent="0" algn="l" defTabSz="1204501" rtl="0" eaLnBrk="1" fontAlgn="auto" latinLnBrk="0" hangingPunct="1">
              <a:lnSpc>
                <a:spcPct val="100000"/>
              </a:lnSpc>
              <a:spcBef>
                <a:spcPts val="0"/>
              </a:spcBef>
              <a:spcAft>
                <a:spcPts val="0"/>
              </a:spcAft>
              <a:buClr>
                <a:srgbClr val="3E3935"/>
              </a:buClr>
              <a:buSzTx/>
              <a:buFontTx/>
              <a:buNone/>
              <a:tabLst/>
              <a:defRPr/>
            </a:pPr>
            <a:r>
              <a:rPr kumimoji="0" lang="en-IE" sz="1067" b="0" i="0" u="none" strike="noStrike" kern="1200" cap="none" spc="0" normalizeH="0" baseline="0" noProof="0" dirty="0">
                <a:ln>
                  <a:noFill/>
                </a:ln>
                <a:solidFill>
                  <a:srgbClr val="3E3935"/>
                </a:solidFill>
                <a:effectLst/>
                <a:uLnTx/>
                <a:uFillTx/>
                <a:latin typeface="Lato"/>
                <a:ea typeface="+mn-ea"/>
                <a:cs typeface="+mn-cs"/>
              </a:rPr>
              <a:t>MAIN-42854449-1</a:t>
            </a:r>
          </a:p>
        </p:txBody>
      </p:sp>
    </p:spTree>
    <p:extLst>
      <p:ext uri="{BB962C8B-B14F-4D97-AF65-F5344CB8AC3E}">
        <p14:creationId xmlns:p14="http://schemas.microsoft.com/office/powerpoint/2010/main" val="2477439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GDPR exemptions - manifestly unfounded or excessive?</a:t>
            </a:r>
            <a:endParaRPr lang="en-I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2427FC1E-7985-7740-AECD-BB1FE8B23C08}" type="slidenum">
              <a:rPr lang="en-US" smtClean="0">
                <a:solidFill>
                  <a:srgbClr val="3E3935"/>
                </a:solidFill>
              </a:rPr>
              <a:pPr/>
              <a:t>23</a:t>
            </a:fld>
            <a:endParaRPr lang="en-US" dirty="0">
              <a:solidFill>
                <a:srgbClr val="3E3935"/>
              </a:solidFill>
            </a:endParaRPr>
          </a:p>
        </p:txBody>
      </p:sp>
      <p:grpSp>
        <p:nvGrpSpPr>
          <p:cNvPr id="5" name="Group 4"/>
          <p:cNvGrpSpPr/>
          <p:nvPr/>
        </p:nvGrpSpPr>
        <p:grpSpPr>
          <a:xfrm>
            <a:off x="1021266" y="1434737"/>
            <a:ext cx="9951534" cy="3642230"/>
            <a:chOff x="1021266" y="1434737"/>
            <a:chExt cx="10059839" cy="4548051"/>
          </a:xfrm>
        </p:grpSpPr>
        <p:sp>
          <p:nvSpPr>
            <p:cNvPr id="6" name="Rectangle 5">
              <a:extLst>
                <a:ext uri="{FF2B5EF4-FFF2-40B4-BE49-F238E27FC236}">
                  <a16:creationId xmlns:a16="http://schemas.microsoft.com/office/drawing/2014/main" id="{334D7AF5-DAE6-4B55-82AE-6CB459ECC805}"/>
                </a:ext>
              </a:extLst>
            </p:cNvPr>
            <p:cNvSpPr/>
            <p:nvPr/>
          </p:nvSpPr>
          <p:spPr>
            <a:xfrm>
              <a:off x="1021266" y="2175406"/>
              <a:ext cx="4908083" cy="38006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95610B2-3C3C-428C-BF6D-4C07AAD9FDC7}"/>
                </a:ext>
              </a:extLst>
            </p:cNvPr>
            <p:cNvSpPr/>
            <p:nvPr/>
          </p:nvSpPr>
          <p:spPr>
            <a:xfrm>
              <a:off x="6173022" y="2182141"/>
              <a:ext cx="4908083" cy="38006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B8E862A0-FC9D-4DD1-8B8B-381C098D0DBD}"/>
                </a:ext>
              </a:extLst>
            </p:cNvPr>
            <p:cNvSpPr/>
            <p:nvPr/>
          </p:nvSpPr>
          <p:spPr>
            <a:xfrm>
              <a:off x="1021266" y="1865359"/>
              <a:ext cx="4908083" cy="1209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A587AE70-C579-499E-B4DF-385B3C4E6133}"/>
                </a:ext>
              </a:extLst>
            </p:cNvPr>
            <p:cNvSpPr/>
            <p:nvPr/>
          </p:nvSpPr>
          <p:spPr>
            <a:xfrm>
              <a:off x="6173022" y="1872094"/>
              <a:ext cx="4908083" cy="12097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711B1064-FAA3-4354-A7A2-905CA05520E2}"/>
                </a:ext>
              </a:extLst>
            </p:cNvPr>
            <p:cNvSpPr/>
            <p:nvPr/>
          </p:nvSpPr>
          <p:spPr>
            <a:xfrm>
              <a:off x="1794398" y="2476990"/>
              <a:ext cx="3361818" cy="461665"/>
            </a:xfrm>
            <a:prstGeom prst="rect">
              <a:avLst/>
            </a:prstGeom>
          </p:spPr>
          <p:txBody>
            <a:bodyPr wrap="none">
              <a:spAutoFit/>
            </a:bodyPr>
            <a:lstStyle/>
            <a:p>
              <a:pPr algn="ctr"/>
              <a:r>
                <a:rPr lang="en-US" sz="2400" b="1" dirty="0">
                  <a:solidFill>
                    <a:schemeClr val="bg1"/>
                  </a:solidFill>
                  <a:latin typeface="Arial" panose="020B0604020202020204" pitchFamily="34" charset="0"/>
                  <a:cs typeface="Arial" panose="020B0604020202020204" pitchFamily="34" charset="0"/>
                </a:rPr>
                <a:t>Manifestly unfounded</a:t>
              </a:r>
            </a:p>
          </p:txBody>
        </p:sp>
        <p:sp>
          <p:nvSpPr>
            <p:cNvPr id="11" name="TextBox 10">
              <a:extLst>
                <a:ext uri="{FF2B5EF4-FFF2-40B4-BE49-F238E27FC236}">
                  <a16:creationId xmlns:a16="http://schemas.microsoft.com/office/drawing/2014/main" id="{CF00FE5F-6FC7-4319-9E21-3E0D5A152D74}"/>
                </a:ext>
              </a:extLst>
            </p:cNvPr>
            <p:cNvSpPr txBox="1"/>
            <p:nvPr/>
          </p:nvSpPr>
          <p:spPr>
            <a:xfrm>
              <a:off x="1426213" y="3385198"/>
              <a:ext cx="4098188" cy="2475670"/>
            </a:xfrm>
            <a:prstGeom prst="rect">
              <a:avLst/>
            </a:prstGeom>
            <a:noFill/>
          </p:spPr>
          <p:txBody>
            <a:bodyPr wrap="square" rtlCol="0">
              <a:noAutofit/>
            </a:bodyPr>
            <a:lstStyle/>
            <a:p>
              <a:pPr marL="285750" indent="-285750">
                <a:buFont typeface="Arial" panose="020B0604020202020204" pitchFamily="34" charset="0"/>
                <a:buChar char="•"/>
              </a:pPr>
              <a:r>
                <a:rPr lang="en-US" sz="1400" dirty="0">
                  <a:latin typeface="Arial" panose="020B0604020202020204" pitchFamily="34" charset="0"/>
                  <a:ea typeface="Open Sans" panose="020B0806030504020204" pitchFamily="34" charset="0"/>
                  <a:cs typeface="Arial" panose="020B0604020202020204" pitchFamily="34" charset="0"/>
                </a:rPr>
                <a:t>Individual has no intention of exercising right of access.</a:t>
              </a:r>
            </a:p>
            <a:p>
              <a:pPr marL="285750" indent="-285750">
                <a:buFont typeface="Arial" panose="020B0604020202020204" pitchFamily="34" charset="0"/>
                <a:buChar char="•"/>
              </a:pPr>
              <a:r>
                <a:rPr lang="en-US" sz="1400" dirty="0">
                  <a:latin typeface="Arial" panose="020B0604020202020204" pitchFamily="34" charset="0"/>
                  <a:ea typeface="Open Sans" panose="020B0806030504020204" pitchFamily="34" charset="0"/>
                  <a:cs typeface="Arial" panose="020B0604020202020204" pitchFamily="34" charset="0"/>
                </a:rPr>
                <a:t>Malicious motive to harass the organisation.</a:t>
              </a:r>
            </a:p>
            <a:p>
              <a:pPr marL="285750" indent="-285750">
                <a:buFont typeface="Arial" panose="020B0604020202020204" pitchFamily="34" charset="0"/>
                <a:buChar char="•"/>
              </a:pPr>
              <a:r>
                <a:rPr lang="en-US" sz="1400" dirty="0">
                  <a:latin typeface="Arial" panose="020B0604020202020204" pitchFamily="34" charset="0"/>
                  <a:ea typeface="Open Sans" panose="020B0806030504020204" pitchFamily="34" charset="0"/>
                  <a:cs typeface="Arial" panose="020B0604020202020204" pitchFamily="34" charset="0"/>
                </a:rPr>
                <a:t>Intention is to cause disruption.</a:t>
              </a:r>
            </a:p>
            <a:p>
              <a:pPr marL="285750" indent="-285750">
                <a:buFont typeface="Arial" panose="020B0604020202020204" pitchFamily="34" charset="0"/>
                <a:buChar char="•"/>
              </a:pPr>
              <a:r>
                <a:rPr lang="en-US" sz="1400" dirty="0">
                  <a:latin typeface="Arial" panose="020B0604020202020204" pitchFamily="34" charset="0"/>
                  <a:ea typeface="Open Sans" panose="020B0806030504020204" pitchFamily="34" charset="0"/>
                  <a:cs typeface="Arial" panose="020B0604020202020204" pitchFamily="34" charset="0"/>
                </a:rPr>
                <a:t>Unsubstantiated accusations made with malice.</a:t>
              </a:r>
            </a:p>
            <a:p>
              <a:pPr marL="285750" indent="-285750">
                <a:buFont typeface="Arial" panose="020B0604020202020204" pitchFamily="34" charset="0"/>
                <a:buChar char="•"/>
              </a:pPr>
              <a:r>
                <a:rPr lang="en-US" sz="1400" dirty="0">
                  <a:latin typeface="Arial" panose="020B0604020202020204" pitchFamily="34" charset="0"/>
                  <a:ea typeface="Open Sans" panose="020B0806030504020204" pitchFamily="34" charset="0"/>
                  <a:cs typeface="Arial" panose="020B0604020202020204" pitchFamily="34" charset="0"/>
                </a:rPr>
                <a:t>Different DSARs sent regularly to cause disruption.</a:t>
              </a:r>
            </a:p>
          </p:txBody>
        </p:sp>
        <p:sp>
          <p:nvSpPr>
            <p:cNvPr id="12" name="TextBox 11">
              <a:extLst>
                <a:ext uri="{FF2B5EF4-FFF2-40B4-BE49-F238E27FC236}">
                  <a16:creationId xmlns:a16="http://schemas.microsoft.com/office/drawing/2014/main" id="{926C93A3-F72E-4AA8-814C-2C08E5783DCC}"/>
                </a:ext>
              </a:extLst>
            </p:cNvPr>
            <p:cNvSpPr txBox="1"/>
            <p:nvPr/>
          </p:nvSpPr>
          <p:spPr>
            <a:xfrm>
              <a:off x="6577969" y="3385198"/>
              <a:ext cx="4098188" cy="2475670"/>
            </a:xfrm>
            <a:prstGeom prst="rect">
              <a:avLst/>
            </a:prstGeom>
            <a:noFill/>
          </p:spPr>
          <p:txBody>
            <a:bodyPr wrap="square" rtlCol="0">
              <a:noAutofit/>
            </a:bodyPr>
            <a:lstStyle/>
            <a:p>
              <a:r>
                <a:rPr lang="en-US" sz="1100" dirty="0">
                  <a:solidFill>
                    <a:schemeClr val="accent4"/>
                  </a:solidFill>
                  <a:latin typeface="Arial" panose="020B0604020202020204" pitchFamily="34" charset="0"/>
                </a:rPr>
                <a:t>Request is </a:t>
              </a:r>
              <a:r>
                <a:rPr lang="en-US" sz="1100" b="1" dirty="0">
                  <a:solidFill>
                    <a:schemeClr val="accent4"/>
                  </a:solidFill>
                  <a:latin typeface="Arial" panose="020B0604020202020204" pitchFamily="34" charset="0"/>
                </a:rPr>
                <a:t>clearly and obviously </a:t>
              </a:r>
              <a:r>
                <a:rPr lang="en-US" sz="1100" dirty="0">
                  <a:solidFill>
                    <a:schemeClr val="accent4"/>
                  </a:solidFill>
                  <a:latin typeface="Arial" panose="020B0604020202020204" pitchFamily="34" charset="0"/>
                </a:rPr>
                <a:t>unreasonable taking into account the </a:t>
              </a:r>
              <a:r>
                <a:rPr lang="en-US" sz="1100" b="1" dirty="0">
                  <a:solidFill>
                    <a:schemeClr val="accent4"/>
                  </a:solidFill>
                  <a:latin typeface="Arial" panose="020B0604020202020204" pitchFamily="34" charset="0"/>
                </a:rPr>
                <a:t>burden of costs involved </a:t>
              </a:r>
              <a:r>
                <a:rPr lang="en-US" sz="1100" dirty="0">
                  <a:solidFill>
                    <a:schemeClr val="accent4"/>
                  </a:solidFill>
                  <a:latin typeface="Arial" panose="020B0604020202020204" pitchFamily="34" charset="0"/>
                </a:rPr>
                <a:t>and all the </a:t>
              </a:r>
              <a:r>
                <a:rPr lang="en-US" sz="1100" b="1" dirty="0">
                  <a:solidFill>
                    <a:schemeClr val="accent4"/>
                  </a:solidFill>
                  <a:latin typeface="Arial" panose="020B0604020202020204" pitchFamily="34" charset="0"/>
                </a:rPr>
                <a:t>circumstances</a:t>
              </a:r>
              <a:r>
                <a:rPr lang="en-US" sz="1100" dirty="0">
                  <a:solidFill>
                    <a:schemeClr val="accent4"/>
                  </a:solidFill>
                  <a:latin typeface="Arial" panose="020B0604020202020204" pitchFamily="34" charset="0"/>
                </a:rPr>
                <a:t> of the request:</a:t>
              </a:r>
            </a:p>
            <a:p>
              <a:endParaRPr lang="en-US" sz="1100" dirty="0">
                <a:solidFill>
                  <a:schemeClr val="accent4"/>
                </a:solidFill>
                <a:latin typeface="Arial" panose="020B0604020202020204" pitchFamily="34" charset="0"/>
              </a:endParaRPr>
            </a:p>
            <a:p>
              <a:pPr marL="285750" indent="-285750">
                <a:buFont typeface="Arial" panose="020B0604020202020204" pitchFamily="34" charset="0"/>
                <a:buChar char="•"/>
              </a:pPr>
              <a:r>
                <a:rPr lang="en-US" sz="1100" dirty="0">
                  <a:solidFill>
                    <a:schemeClr val="accent4"/>
                  </a:solidFill>
                  <a:latin typeface="Arial" panose="020B0604020202020204" pitchFamily="34" charset="0"/>
                </a:rPr>
                <a:t>Nature of requested information;</a:t>
              </a:r>
            </a:p>
            <a:p>
              <a:pPr marL="285750" indent="-285750">
                <a:buFont typeface="Arial" panose="020B0604020202020204" pitchFamily="34" charset="0"/>
                <a:buChar char="•"/>
              </a:pPr>
              <a:r>
                <a:rPr lang="en-US" sz="1100" dirty="0">
                  <a:solidFill>
                    <a:schemeClr val="accent4"/>
                  </a:solidFill>
                  <a:latin typeface="Arial" panose="020B0604020202020204" pitchFamily="34" charset="0"/>
                </a:rPr>
                <a:t>Context: relationship between requestor and organisation;</a:t>
              </a:r>
            </a:p>
            <a:p>
              <a:pPr marL="285750" indent="-285750">
                <a:buFont typeface="Arial" panose="020B0604020202020204" pitchFamily="34" charset="0"/>
                <a:buChar char="•"/>
              </a:pPr>
              <a:r>
                <a:rPr lang="en-US" sz="1100" dirty="0">
                  <a:solidFill>
                    <a:schemeClr val="accent4"/>
                  </a:solidFill>
                  <a:latin typeface="Arial" panose="020B0604020202020204" pitchFamily="34" charset="0"/>
                </a:rPr>
                <a:t>If refusal would cause individual substantial damage;</a:t>
              </a:r>
            </a:p>
            <a:p>
              <a:pPr marL="285750" indent="-285750">
                <a:buFont typeface="Arial" panose="020B0604020202020204" pitchFamily="34" charset="0"/>
                <a:buChar char="•"/>
              </a:pPr>
              <a:r>
                <a:rPr lang="en-US" sz="1100" dirty="0">
                  <a:solidFill>
                    <a:schemeClr val="accent4"/>
                  </a:solidFill>
                  <a:latin typeface="Arial" panose="020B0604020202020204" pitchFamily="34" charset="0"/>
                </a:rPr>
                <a:t>Available resources;</a:t>
              </a:r>
            </a:p>
            <a:p>
              <a:pPr marL="285750" indent="-285750">
                <a:buFont typeface="Arial" panose="020B0604020202020204" pitchFamily="34" charset="0"/>
                <a:buChar char="•"/>
              </a:pPr>
              <a:r>
                <a:rPr lang="en-US" sz="1100" dirty="0">
                  <a:solidFill>
                    <a:schemeClr val="accent4"/>
                  </a:solidFill>
                  <a:latin typeface="Arial" panose="020B0604020202020204" pitchFamily="34" charset="0"/>
                </a:rPr>
                <a:t>If request repeats previous </a:t>
              </a:r>
              <a:r>
                <a:rPr lang="en-US" sz="1100" dirty="0" smtClean="0">
                  <a:solidFill>
                    <a:schemeClr val="accent4"/>
                  </a:solidFill>
                  <a:latin typeface="Arial" panose="020B0604020202020204" pitchFamily="34" charset="0"/>
                </a:rPr>
                <a:t>requests;</a:t>
              </a:r>
            </a:p>
            <a:p>
              <a:pPr marL="285750" indent="-285750">
                <a:buFont typeface="Arial" panose="020B0604020202020204" pitchFamily="34" charset="0"/>
                <a:buChar char="•"/>
              </a:pPr>
              <a:r>
                <a:rPr lang="en-US" sz="1100" dirty="0" smtClean="0">
                  <a:solidFill>
                    <a:schemeClr val="accent4"/>
                  </a:solidFill>
                  <a:latin typeface="Arial" panose="020B0604020202020204" pitchFamily="34" charset="0"/>
                </a:rPr>
                <a:t>Overlaps </a:t>
              </a:r>
              <a:r>
                <a:rPr lang="en-US" sz="1100" dirty="0">
                  <a:solidFill>
                    <a:schemeClr val="accent4"/>
                  </a:solidFill>
                  <a:latin typeface="Arial" panose="020B0604020202020204" pitchFamily="34" charset="0"/>
                </a:rPr>
                <a:t>with other requests</a:t>
              </a:r>
              <a:r>
                <a:rPr lang="en-US" dirty="0">
                  <a:solidFill>
                    <a:schemeClr val="accent4"/>
                  </a:solidFill>
                  <a:latin typeface="Arial" panose="020B0604020202020204" pitchFamily="34" charset="0"/>
                </a:rPr>
                <a:t>.</a:t>
              </a:r>
            </a:p>
          </p:txBody>
        </p:sp>
        <p:sp>
          <p:nvSpPr>
            <p:cNvPr id="13" name="Rectangle 12">
              <a:extLst>
                <a:ext uri="{FF2B5EF4-FFF2-40B4-BE49-F238E27FC236}">
                  <a16:creationId xmlns:a16="http://schemas.microsoft.com/office/drawing/2014/main" id="{BA46A279-81AD-4EAF-8A1B-4145C9674099}"/>
                </a:ext>
              </a:extLst>
            </p:cNvPr>
            <p:cNvSpPr/>
            <p:nvPr/>
          </p:nvSpPr>
          <p:spPr>
            <a:xfrm>
              <a:off x="7789334" y="2483725"/>
              <a:ext cx="1675459" cy="461665"/>
            </a:xfrm>
            <a:prstGeom prst="rect">
              <a:avLst/>
            </a:prstGeom>
          </p:spPr>
          <p:txBody>
            <a:bodyPr wrap="none">
              <a:spAutoFit/>
            </a:bodyPr>
            <a:lstStyle/>
            <a:p>
              <a:pPr algn="ctr"/>
              <a:r>
                <a:rPr lang="en-US" sz="2400" b="1" dirty="0">
                  <a:solidFill>
                    <a:schemeClr val="bg1"/>
                  </a:solidFill>
                  <a:latin typeface="Arial" panose="020B0604020202020204" pitchFamily="34" charset="0"/>
                  <a:cs typeface="Arial" panose="020B0604020202020204" pitchFamily="34" charset="0"/>
                </a:rPr>
                <a:t>Excessive</a:t>
              </a:r>
            </a:p>
          </p:txBody>
        </p:sp>
        <p:sp>
          <p:nvSpPr>
            <p:cNvPr id="14" name="Oval 13">
              <a:extLst>
                <a:ext uri="{FF2B5EF4-FFF2-40B4-BE49-F238E27FC236}">
                  <a16:creationId xmlns:a16="http://schemas.microsoft.com/office/drawing/2014/main" id="{31122FF6-EE54-4497-9E63-1E23873FEB2B}"/>
                </a:ext>
              </a:extLst>
            </p:cNvPr>
            <p:cNvSpPr/>
            <p:nvPr/>
          </p:nvSpPr>
          <p:spPr>
            <a:xfrm>
              <a:off x="3044686" y="1434737"/>
              <a:ext cx="861242" cy="861242"/>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1</a:t>
              </a:r>
            </a:p>
          </p:txBody>
        </p:sp>
        <p:sp>
          <p:nvSpPr>
            <p:cNvPr id="15" name="Oval 14">
              <a:extLst>
                <a:ext uri="{FF2B5EF4-FFF2-40B4-BE49-F238E27FC236}">
                  <a16:creationId xmlns:a16="http://schemas.microsoft.com/office/drawing/2014/main" id="{D745C6FF-F563-4134-AB60-F12A9E5A5BA2}"/>
                </a:ext>
              </a:extLst>
            </p:cNvPr>
            <p:cNvSpPr/>
            <p:nvPr/>
          </p:nvSpPr>
          <p:spPr>
            <a:xfrm>
              <a:off x="8196442" y="1441472"/>
              <a:ext cx="861242" cy="861242"/>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cs typeface="Arial" panose="020B0604020202020204" pitchFamily="34" charset="0"/>
                </a:rPr>
                <a:t>2</a:t>
              </a:r>
            </a:p>
          </p:txBody>
        </p:sp>
      </p:grpSp>
      <p:grpSp>
        <p:nvGrpSpPr>
          <p:cNvPr id="27" name="Group 26"/>
          <p:cNvGrpSpPr/>
          <p:nvPr/>
        </p:nvGrpSpPr>
        <p:grpSpPr>
          <a:xfrm>
            <a:off x="1020174" y="5216533"/>
            <a:ext cx="5061603" cy="1222808"/>
            <a:chOff x="872124" y="1739823"/>
            <a:chExt cx="5158016" cy="3128521"/>
          </a:xfrm>
        </p:grpSpPr>
        <p:sp>
          <p:nvSpPr>
            <p:cNvPr id="28" name="Rectangle 27">
              <a:extLst>
                <a:ext uri="{FF2B5EF4-FFF2-40B4-BE49-F238E27FC236}">
                  <a16:creationId xmlns:a16="http://schemas.microsoft.com/office/drawing/2014/main" id="{6E64A990-C92E-4D6D-ACB8-752CE8DE08A1}"/>
                </a:ext>
              </a:extLst>
            </p:cNvPr>
            <p:cNvSpPr/>
            <p:nvPr/>
          </p:nvSpPr>
          <p:spPr>
            <a:xfrm>
              <a:off x="872124" y="1829178"/>
              <a:ext cx="5082068" cy="3039166"/>
            </a:xfrm>
            <a:prstGeom prst="rect">
              <a:avLst/>
            </a:pr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29" name="Freeform: Shape 63">
              <a:extLst>
                <a:ext uri="{FF2B5EF4-FFF2-40B4-BE49-F238E27FC236}">
                  <a16:creationId xmlns:a16="http://schemas.microsoft.com/office/drawing/2014/main" id="{EE34B6E9-0864-404F-AAEE-5CFB60E236EA}"/>
                </a:ext>
              </a:extLst>
            </p:cNvPr>
            <p:cNvSpPr/>
            <p:nvPr/>
          </p:nvSpPr>
          <p:spPr>
            <a:xfrm>
              <a:off x="953880" y="1739823"/>
              <a:ext cx="5076260" cy="3035387"/>
            </a:xfrm>
            <a:prstGeom prst="rect">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dirty="0">
                <a:latin typeface="Arial" panose="020B0604020202020204" pitchFamily="34" charset="0"/>
              </a:endParaRPr>
            </a:p>
          </p:txBody>
        </p:sp>
      </p:grpSp>
      <p:sp>
        <p:nvSpPr>
          <p:cNvPr id="30" name="TextBox 29">
            <a:extLst>
              <a:ext uri="{FF2B5EF4-FFF2-40B4-BE49-F238E27FC236}">
                <a16:creationId xmlns:a16="http://schemas.microsoft.com/office/drawing/2014/main" id="{DB2F02D1-ABC2-4194-BF4C-BF19A40D58C5}"/>
              </a:ext>
            </a:extLst>
          </p:cNvPr>
          <p:cNvSpPr txBox="1"/>
          <p:nvPr/>
        </p:nvSpPr>
        <p:spPr>
          <a:xfrm>
            <a:off x="1321598" y="5299336"/>
            <a:ext cx="3621087" cy="276999"/>
          </a:xfrm>
          <a:prstGeom prst="rect">
            <a:avLst/>
          </a:prstGeom>
          <a:noFill/>
        </p:spPr>
        <p:txBody>
          <a:bodyPr wrap="square" rtlCol="0">
            <a:spAutoFit/>
          </a:bodyPr>
          <a:lstStyle/>
          <a:p>
            <a:r>
              <a:rPr lang="en-US" sz="1200" b="1" dirty="0">
                <a:solidFill>
                  <a:schemeClr val="accent1"/>
                </a:solidFill>
                <a:latin typeface="Arial" panose="020B0604020202020204" pitchFamily="34" charset="0"/>
              </a:rPr>
              <a:t>Options?</a:t>
            </a:r>
          </a:p>
        </p:txBody>
      </p:sp>
      <p:sp>
        <p:nvSpPr>
          <p:cNvPr id="31" name="TextBox 30">
            <a:extLst>
              <a:ext uri="{FF2B5EF4-FFF2-40B4-BE49-F238E27FC236}">
                <a16:creationId xmlns:a16="http://schemas.microsoft.com/office/drawing/2014/main" id="{80D2BE72-93FF-4198-9D5F-3ADA49A68425}"/>
              </a:ext>
            </a:extLst>
          </p:cNvPr>
          <p:cNvSpPr txBox="1"/>
          <p:nvPr/>
        </p:nvSpPr>
        <p:spPr>
          <a:xfrm>
            <a:off x="1321598" y="5611260"/>
            <a:ext cx="4304175" cy="646331"/>
          </a:xfrm>
          <a:prstGeom prst="rect">
            <a:avLst/>
          </a:prstGeom>
          <a:noFill/>
        </p:spPr>
        <p:txBody>
          <a:bodyPr wrap="square" rtlCol="0">
            <a:spAutoFit/>
          </a:bodyPr>
          <a:lstStyle/>
          <a:p>
            <a:pPr marL="285750" indent="-285750">
              <a:buFont typeface="Arial" panose="020B0604020202020204" pitchFamily="34" charset="0"/>
              <a:buChar char="•"/>
            </a:pPr>
            <a:r>
              <a:rPr lang="en-US" sz="1200" b="1" dirty="0">
                <a:latin typeface="Arial" panose="020B0604020202020204" pitchFamily="34" charset="0"/>
                <a:ea typeface="Open Sans" panose="020B0806030504020204" pitchFamily="34" charset="0"/>
                <a:cs typeface="Arial" panose="020B0604020202020204" pitchFamily="34" charset="0"/>
              </a:rPr>
              <a:t>Refuse</a:t>
            </a:r>
            <a:r>
              <a:rPr lang="en-US" sz="1200" dirty="0">
                <a:latin typeface="Arial" panose="020B0604020202020204" pitchFamily="34" charset="0"/>
                <a:ea typeface="Open Sans" panose="020B0806030504020204" pitchFamily="34" charset="0"/>
                <a:cs typeface="Arial" panose="020B0604020202020204" pitchFamily="34" charset="0"/>
              </a:rPr>
              <a:t> to respond to DSAR</a:t>
            </a:r>
          </a:p>
          <a:p>
            <a:pPr marL="285750" indent="-285750">
              <a:buFont typeface="Arial" panose="020B0604020202020204" pitchFamily="34" charset="0"/>
              <a:buChar char="•"/>
            </a:pPr>
            <a:r>
              <a:rPr lang="en-US" sz="1200" dirty="0">
                <a:latin typeface="Arial" panose="020B0604020202020204" pitchFamily="34" charset="0"/>
                <a:ea typeface="Open Sans" panose="020B0806030504020204" pitchFamily="34" charset="0"/>
                <a:cs typeface="Arial" panose="020B0604020202020204" pitchFamily="34" charset="0"/>
              </a:rPr>
              <a:t>Charge a reasonable </a:t>
            </a:r>
            <a:r>
              <a:rPr lang="en-US" sz="1200" b="1" dirty="0">
                <a:latin typeface="Arial" panose="020B0604020202020204" pitchFamily="34" charset="0"/>
                <a:ea typeface="Open Sans" panose="020B0806030504020204" pitchFamily="34" charset="0"/>
                <a:cs typeface="Arial" panose="020B0604020202020204" pitchFamily="34" charset="0"/>
              </a:rPr>
              <a:t>fee</a:t>
            </a:r>
            <a:endParaRPr lang="en-US" sz="1200" dirty="0">
              <a:latin typeface="Arial" panose="020B0604020202020204" pitchFamily="34" charset="0"/>
              <a:ea typeface="Open Sans" panose="020B0806030504020204" pitchFamily="34" charset="0"/>
              <a:cs typeface="Arial" panose="020B0604020202020204" pitchFamily="34" charset="0"/>
            </a:endParaRPr>
          </a:p>
          <a:p>
            <a:pPr marL="285750" indent="-285750">
              <a:buFont typeface="Arial" panose="020B0604020202020204" pitchFamily="34" charset="0"/>
              <a:buChar char="•"/>
            </a:pPr>
            <a:r>
              <a:rPr lang="en-US" sz="1200" b="1" dirty="0">
                <a:latin typeface="Arial" panose="020B0604020202020204" pitchFamily="34" charset="0"/>
                <a:ea typeface="Open Sans" panose="020B0806030504020204" pitchFamily="34" charset="0"/>
                <a:cs typeface="Arial" panose="020B0604020202020204" pitchFamily="34" charset="0"/>
              </a:rPr>
              <a:t>Extend response time </a:t>
            </a:r>
            <a:r>
              <a:rPr lang="en-US" sz="1200" dirty="0">
                <a:latin typeface="Arial" panose="020B0604020202020204" pitchFamily="34" charset="0"/>
                <a:ea typeface="Open Sans" panose="020B0806030504020204" pitchFamily="34" charset="0"/>
                <a:cs typeface="Arial" panose="020B0604020202020204" pitchFamily="34" charset="0"/>
              </a:rPr>
              <a:t>for a further two </a:t>
            </a:r>
            <a:r>
              <a:rPr lang="en-US" sz="1200" dirty="0" smtClean="0">
                <a:latin typeface="Arial" panose="020B0604020202020204" pitchFamily="34" charset="0"/>
                <a:ea typeface="Open Sans" panose="020B0806030504020204" pitchFamily="34" charset="0"/>
                <a:cs typeface="Arial" panose="020B0604020202020204" pitchFamily="34" charset="0"/>
              </a:rPr>
              <a:t>months</a:t>
            </a:r>
            <a:endParaRPr lang="en-US" sz="1200" dirty="0">
              <a:latin typeface="Arial" panose="020B0604020202020204" pitchFamily="34" charset="0"/>
              <a:ea typeface="Open Sans" panose="020B0806030504020204" pitchFamily="34" charset="0"/>
              <a:cs typeface="Arial" panose="020B0604020202020204" pitchFamily="34" charset="0"/>
            </a:endParaRPr>
          </a:p>
        </p:txBody>
      </p:sp>
    </p:spTree>
    <p:extLst>
      <p:ext uri="{BB962C8B-B14F-4D97-AF65-F5344CB8AC3E}">
        <p14:creationId xmlns:p14="http://schemas.microsoft.com/office/powerpoint/2010/main" val="21488026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2400" dirty="0">
                <a:latin typeface="Arial" panose="020B0604020202020204" pitchFamily="34" charset="0"/>
                <a:cs typeface="Arial" panose="020B0604020202020204" pitchFamily="34" charset="0"/>
              </a:rPr>
              <a:t>What you should take into account when deciding if manifestly unfounded or excessive?</a:t>
            </a:r>
          </a:p>
        </p:txBody>
      </p:sp>
      <p:sp>
        <p:nvSpPr>
          <p:cNvPr id="3" name="Content Placeholder 2"/>
          <p:cNvSpPr>
            <a:spLocks noGrp="1"/>
          </p:cNvSpPr>
          <p:nvPr>
            <p:ph idx="1"/>
          </p:nvPr>
        </p:nvSpPr>
        <p:spPr/>
        <p:txBody>
          <a:bodyPr/>
          <a:lstStyle/>
          <a:p>
            <a:pPr marL="0" indent="0">
              <a:buNone/>
            </a:pPr>
            <a:r>
              <a:rPr lang="en-US" b="1" dirty="0">
                <a:solidFill>
                  <a:schemeClr val="tx1"/>
                </a:solidFill>
                <a:latin typeface="Arial" panose="020B0604020202020204" pitchFamily="34" charset="0"/>
                <a:cs typeface="Arial" panose="020B0604020202020204" pitchFamily="34" charset="0"/>
              </a:rPr>
              <a:t>ICO Guidance</a:t>
            </a:r>
          </a:p>
          <a:p>
            <a:r>
              <a:rPr lang="en-US" dirty="0">
                <a:solidFill>
                  <a:schemeClr val="tx1"/>
                </a:solidFill>
                <a:latin typeface="Arial" panose="020B0604020202020204" pitchFamily="34" charset="0"/>
                <a:cs typeface="Arial" panose="020B0604020202020204" pitchFamily="34" charset="0"/>
              </a:rPr>
              <a:t>C</a:t>
            </a:r>
            <a:r>
              <a:rPr lang="en-US" dirty="0" smtClean="0">
                <a:solidFill>
                  <a:schemeClr val="tx1"/>
                </a:solidFill>
                <a:latin typeface="Arial" panose="020B0604020202020204" pitchFamily="34" charset="0"/>
                <a:cs typeface="Arial" panose="020B0604020202020204" pitchFamily="34" charset="0"/>
              </a:rPr>
              <a:t>onsider </a:t>
            </a:r>
            <a:r>
              <a:rPr lang="en-US" dirty="0">
                <a:solidFill>
                  <a:schemeClr val="tx1"/>
                </a:solidFill>
                <a:latin typeface="Arial" panose="020B0604020202020204" pitchFamily="34" charset="0"/>
                <a:cs typeface="Arial" panose="020B0604020202020204" pitchFamily="34" charset="0"/>
              </a:rPr>
              <a:t>each request individually –no blanket policy</a:t>
            </a:r>
          </a:p>
          <a:p>
            <a:r>
              <a:rPr lang="en-US" dirty="0" smtClean="0">
                <a:solidFill>
                  <a:schemeClr val="tx1"/>
                </a:solidFill>
                <a:latin typeface="Arial" panose="020B0604020202020204" pitchFamily="34" charset="0"/>
                <a:cs typeface="Arial" panose="020B0604020202020204" pitchFamily="34" charset="0"/>
              </a:rPr>
              <a:t>Do </a:t>
            </a:r>
            <a:r>
              <a:rPr lang="en-US" dirty="0">
                <a:solidFill>
                  <a:schemeClr val="tx1"/>
                </a:solidFill>
                <a:latin typeface="Arial" panose="020B0604020202020204" pitchFamily="34" charset="0"/>
                <a:cs typeface="Arial" panose="020B0604020202020204" pitchFamily="34" charset="0"/>
              </a:rPr>
              <a:t>not presume that a request is manifestly unfounded or excessive just because an individual has previously submitted a manifestly unfounded or excessive request</a:t>
            </a:r>
          </a:p>
          <a:p>
            <a:r>
              <a:rPr lang="en-US" dirty="0" smtClean="0">
                <a:solidFill>
                  <a:schemeClr val="tx1"/>
                </a:solidFill>
                <a:latin typeface="Arial" panose="020B0604020202020204" pitchFamily="34" charset="0"/>
                <a:cs typeface="Arial" panose="020B0604020202020204" pitchFamily="34" charset="0"/>
              </a:rPr>
              <a:t>The </a:t>
            </a:r>
            <a:r>
              <a:rPr lang="en-US" dirty="0">
                <a:solidFill>
                  <a:schemeClr val="tx1"/>
                </a:solidFill>
                <a:latin typeface="Arial" panose="020B0604020202020204" pitchFamily="34" charset="0"/>
                <a:cs typeface="Arial" panose="020B0604020202020204" pitchFamily="34" charset="0"/>
              </a:rPr>
              <a:t>inclusion of the word “</a:t>
            </a:r>
            <a:r>
              <a:rPr lang="en-US" b="1" dirty="0">
                <a:solidFill>
                  <a:schemeClr val="tx1"/>
                </a:solidFill>
                <a:latin typeface="Arial" panose="020B0604020202020204" pitchFamily="34" charset="0"/>
                <a:cs typeface="Arial" panose="020B0604020202020204" pitchFamily="34" charset="0"/>
              </a:rPr>
              <a:t>manifestly</a:t>
            </a:r>
            <a:r>
              <a:rPr lang="en-US" dirty="0">
                <a:solidFill>
                  <a:schemeClr val="tx1"/>
                </a:solidFill>
                <a:latin typeface="Arial" panose="020B0604020202020204" pitchFamily="34" charset="0"/>
                <a:cs typeface="Arial" panose="020B0604020202020204" pitchFamily="34" charset="0"/>
              </a:rPr>
              <a:t>” means - obvious or clear quality to unfoundedness/excessiveness</a:t>
            </a:r>
          </a:p>
          <a:p>
            <a:r>
              <a:rPr lang="en-US" dirty="0" smtClean="0">
                <a:solidFill>
                  <a:schemeClr val="tx1"/>
                </a:solidFill>
                <a:latin typeface="Arial" panose="020B0604020202020204" pitchFamily="34" charset="0"/>
                <a:cs typeface="Arial" panose="020B0604020202020204" pitchFamily="34" charset="0"/>
              </a:rPr>
              <a:t>Ensure </a:t>
            </a:r>
            <a:r>
              <a:rPr lang="en-US" dirty="0">
                <a:solidFill>
                  <a:schemeClr val="tx1"/>
                </a:solidFill>
                <a:latin typeface="Arial" panose="020B0604020202020204" pitchFamily="34" charset="0"/>
                <a:cs typeface="Arial" panose="020B0604020202020204" pitchFamily="34" charset="0"/>
              </a:rPr>
              <a:t>you have strong justifications for why you consider a request to be manifestly unfounded or excessive which you can demonstrate to the individual and the ICO</a:t>
            </a:r>
          </a:p>
          <a:p>
            <a:endParaRPr lang="en-IE" dirty="0"/>
          </a:p>
        </p:txBody>
      </p:sp>
      <p:sp>
        <p:nvSpPr>
          <p:cNvPr id="4" name="Slide Number Placeholder 3"/>
          <p:cNvSpPr>
            <a:spLocks noGrp="1"/>
          </p:cNvSpPr>
          <p:nvPr>
            <p:ph type="sldNum" sz="quarter" idx="4"/>
          </p:nvPr>
        </p:nvSpPr>
        <p:spPr/>
        <p:txBody>
          <a:bodyPr/>
          <a:lstStyle/>
          <a:p>
            <a:fld id="{2427FC1E-7985-7740-AECD-BB1FE8B23C08}" type="slidenum">
              <a:rPr lang="en-US" smtClean="0">
                <a:solidFill>
                  <a:srgbClr val="3E3935"/>
                </a:solidFill>
              </a:rPr>
              <a:pPr/>
              <a:t>24</a:t>
            </a:fld>
            <a:endParaRPr lang="en-US" dirty="0">
              <a:solidFill>
                <a:srgbClr val="3E3935"/>
              </a:solidFill>
            </a:endParaRPr>
          </a:p>
        </p:txBody>
      </p:sp>
      <p:pic>
        <p:nvPicPr>
          <p:cNvPr id="5" name="Picture 4"/>
          <p:cNvPicPr>
            <a:picLocks noChangeAspect="1"/>
          </p:cNvPicPr>
          <p:nvPr/>
        </p:nvPicPr>
        <p:blipFill>
          <a:blip r:embed="rId2"/>
          <a:stretch>
            <a:fillRect/>
          </a:stretch>
        </p:blipFill>
        <p:spPr>
          <a:xfrm>
            <a:off x="10455783" y="996793"/>
            <a:ext cx="1219567" cy="1255531"/>
          </a:xfrm>
          <a:prstGeom prst="rect">
            <a:avLst/>
          </a:prstGeom>
        </p:spPr>
      </p:pic>
    </p:spTree>
    <p:extLst>
      <p:ext uri="{BB962C8B-B14F-4D97-AF65-F5344CB8AC3E}">
        <p14:creationId xmlns:p14="http://schemas.microsoft.com/office/powerpoint/2010/main" val="18112829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latin typeface="Arial" panose="020B0604020202020204" pitchFamily="34" charset="0"/>
                <a:cs typeface="Arial" panose="020B0604020202020204" pitchFamily="34" charset="0"/>
              </a:rPr>
              <a:t>DPA 2018 Exemptions</a:t>
            </a:r>
          </a:p>
        </p:txBody>
      </p:sp>
      <p:sp>
        <p:nvSpPr>
          <p:cNvPr id="3" name="Content Placeholder 2"/>
          <p:cNvSpPr>
            <a:spLocks noGrp="1"/>
          </p:cNvSpPr>
          <p:nvPr>
            <p:ph idx="1"/>
          </p:nvPr>
        </p:nvSpPr>
        <p:spPr/>
        <p:txBody>
          <a:bodyPr>
            <a:normAutofit lnSpcReduction="10000"/>
          </a:bodyPr>
          <a:lstStyle/>
          <a:p>
            <a:pPr marL="0" indent="0">
              <a:lnSpc>
                <a:spcPct val="150000"/>
              </a:lnSpc>
              <a:buNone/>
            </a:pPr>
            <a:r>
              <a:rPr lang="en-IE" dirty="0" smtClean="0">
                <a:solidFill>
                  <a:schemeClr val="tx1"/>
                </a:solidFill>
                <a:latin typeface="Arial" panose="020B0604020202020204" pitchFamily="34" charset="0"/>
                <a:cs typeface="Arial" panose="020B0604020202020204" pitchFamily="34" charset="0"/>
              </a:rPr>
              <a:t>DPA </a:t>
            </a:r>
            <a:r>
              <a:rPr lang="en-IE" dirty="0">
                <a:solidFill>
                  <a:schemeClr val="tx1"/>
                </a:solidFill>
                <a:latin typeface="Arial" panose="020B0604020202020204" pitchFamily="34" charset="0"/>
                <a:cs typeface="Arial" panose="020B0604020202020204" pitchFamily="34" charset="0"/>
              </a:rPr>
              <a:t>outlines additional </a:t>
            </a:r>
            <a:r>
              <a:rPr lang="en-IE" dirty="0" smtClean="0">
                <a:solidFill>
                  <a:schemeClr val="tx1"/>
                </a:solidFill>
                <a:latin typeface="Arial" panose="020B0604020202020204" pitchFamily="34" charset="0"/>
                <a:cs typeface="Arial" panose="020B0604020202020204" pitchFamily="34" charset="0"/>
              </a:rPr>
              <a:t>exemptions which apply where data:</a:t>
            </a:r>
          </a:p>
          <a:p>
            <a:pPr lvl="1">
              <a:buFont typeface="Wingdings" panose="05000000000000000000" pitchFamily="2" charset="2"/>
              <a:buChar char="§"/>
            </a:pPr>
            <a:r>
              <a:rPr lang="en-US" sz="1967" dirty="0" smtClean="0">
                <a:solidFill>
                  <a:schemeClr val="tx1"/>
                </a:solidFill>
                <a:latin typeface="Arial" panose="020B0604020202020204" pitchFamily="34" charset="0"/>
                <a:cs typeface="Arial" panose="020B0604020202020204" pitchFamily="34" charset="0"/>
              </a:rPr>
              <a:t>Is subject to legal or litigation privilege.</a:t>
            </a:r>
          </a:p>
          <a:p>
            <a:pPr lvl="1">
              <a:buFont typeface="Wingdings" panose="05000000000000000000" pitchFamily="2" charset="2"/>
              <a:buChar char="§"/>
            </a:pPr>
            <a:r>
              <a:rPr lang="en-US" sz="1967" dirty="0" smtClean="0">
                <a:solidFill>
                  <a:schemeClr val="tx1"/>
                </a:solidFill>
                <a:latin typeface="Arial" panose="020B0604020202020204" pitchFamily="34" charset="0"/>
                <a:cs typeface="Arial" panose="020B0604020202020204" pitchFamily="34" charset="0"/>
              </a:rPr>
              <a:t>Is </a:t>
            </a:r>
            <a:r>
              <a:rPr lang="en-US" sz="1967" dirty="0">
                <a:solidFill>
                  <a:schemeClr val="tx1"/>
                </a:solidFill>
                <a:latin typeface="Arial" panose="020B0604020202020204" pitchFamily="34" charset="0"/>
                <a:cs typeface="Arial" panose="020B0604020202020204" pitchFamily="34" charset="0"/>
              </a:rPr>
              <a:t>purely personal or for household activity.</a:t>
            </a:r>
          </a:p>
          <a:p>
            <a:pPr lvl="1">
              <a:buFont typeface="Wingdings" panose="05000000000000000000" pitchFamily="2" charset="2"/>
              <a:buChar char="§"/>
            </a:pPr>
            <a:r>
              <a:rPr lang="en-US" sz="1967" dirty="0">
                <a:solidFill>
                  <a:schemeClr val="tx1"/>
                </a:solidFill>
                <a:latin typeface="Arial" panose="020B0604020202020204" pitchFamily="34" charset="0"/>
                <a:cs typeface="Arial" panose="020B0604020202020204" pitchFamily="34" charset="0"/>
              </a:rPr>
              <a:t>Is a reference given (or to be given) in confidence for employment, training or educational purposes.</a:t>
            </a:r>
          </a:p>
          <a:p>
            <a:pPr lvl="1">
              <a:buFont typeface="Wingdings" panose="05000000000000000000" pitchFamily="2" charset="2"/>
              <a:buChar char="§"/>
            </a:pPr>
            <a:r>
              <a:rPr lang="en-US" sz="1967" dirty="0">
                <a:solidFill>
                  <a:schemeClr val="tx1"/>
                </a:solidFill>
                <a:latin typeface="Arial" panose="020B0604020202020204" pitchFamily="34" charset="0"/>
                <a:cs typeface="Arial" panose="020B0604020202020204" pitchFamily="34" charset="0"/>
              </a:rPr>
              <a:t>Is processed for the purposes of management forecasting or management planning in relation to a business or other activity to the extent that complying with a subject access request would prejudice the conduct of the business or activity.</a:t>
            </a:r>
          </a:p>
          <a:p>
            <a:pPr lvl="1">
              <a:buFont typeface="Wingdings" panose="05000000000000000000" pitchFamily="2" charset="2"/>
              <a:buChar char="§"/>
            </a:pPr>
            <a:r>
              <a:rPr lang="en-US" sz="1967" dirty="0">
                <a:solidFill>
                  <a:schemeClr val="tx1"/>
                </a:solidFill>
                <a:latin typeface="Arial" panose="020B0604020202020204" pitchFamily="34" charset="0"/>
                <a:cs typeface="Arial" panose="020B0604020202020204" pitchFamily="34" charset="0"/>
              </a:rPr>
              <a:t>Consists of records of intentions in relation to negotiations between the employer and employee to the extent that compliance with the subject access request would be likely to prejudice the negotiations.</a:t>
            </a:r>
          </a:p>
          <a:p>
            <a:pPr lvl="1">
              <a:buFont typeface="Wingdings" panose="05000000000000000000" pitchFamily="2" charset="2"/>
              <a:buChar char="§"/>
            </a:pPr>
            <a:r>
              <a:rPr lang="en-US" sz="1967" dirty="0">
                <a:solidFill>
                  <a:schemeClr val="tx1"/>
                </a:solidFill>
                <a:latin typeface="Arial" panose="020B0604020202020204" pitchFamily="34" charset="0"/>
                <a:cs typeface="Arial" panose="020B0604020202020204" pitchFamily="34" charset="0"/>
              </a:rPr>
              <a:t>Contains the personal data of a third party.</a:t>
            </a:r>
          </a:p>
          <a:p>
            <a:pPr lvl="1">
              <a:buFont typeface="Wingdings" panose="05000000000000000000" pitchFamily="2" charset="2"/>
              <a:buChar char="§"/>
            </a:pPr>
            <a:r>
              <a:rPr lang="en-US" sz="1967" dirty="0">
                <a:solidFill>
                  <a:schemeClr val="tx1"/>
                </a:solidFill>
                <a:latin typeface="Arial" panose="020B0604020202020204" pitchFamily="34" charset="0"/>
                <a:cs typeface="Arial" panose="020B0604020202020204" pitchFamily="34" charset="0"/>
              </a:rPr>
              <a:t>Is of the type which would be likely to prejudice the prevention or detection of crime, or the apprehension or prosecution of offenders if disclosed</a:t>
            </a:r>
            <a:r>
              <a:rPr lang="en-US" sz="1967" dirty="0" smtClean="0">
                <a:solidFill>
                  <a:schemeClr val="tx1"/>
                </a:solidFill>
                <a:latin typeface="Arial" panose="020B0604020202020204" pitchFamily="34" charset="0"/>
                <a:cs typeface="Arial" panose="020B0604020202020204" pitchFamily="34" charset="0"/>
              </a:rPr>
              <a:t>.</a:t>
            </a:r>
            <a:endParaRPr lang="en-US" sz="1967"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2427FC1E-7985-7740-AECD-BB1FE8B23C08}" type="slidenum">
              <a:rPr lang="en-US" smtClean="0">
                <a:solidFill>
                  <a:srgbClr val="3E3935"/>
                </a:solidFill>
              </a:rPr>
              <a:pPr/>
              <a:t>25</a:t>
            </a:fld>
            <a:endParaRPr lang="en-US" dirty="0">
              <a:solidFill>
                <a:srgbClr val="3E3935"/>
              </a:solidFill>
            </a:endParaRPr>
          </a:p>
        </p:txBody>
      </p:sp>
      <p:pic>
        <p:nvPicPr>
          <p:cNvPr id="5" name="Picture 4"/>
          <p:cNvPicPr>
            <a:picLocks noChangeAspect="1"/>
          </p:cNvPicPr>
          <p:nvPr/>
        </p:nvPicPr>
        <p:blipFill>
          <a:blip r:embed="rId2"/>
          <a:stretch>
            <a:fillRect/>
          </a:stretch>
        </p:blipFill>
        <p:spPr>
          <a:xfrm>
            <a:off x="10230595" y="365926"/>
            <a:ext cx="1219567" cy="1255531"/>
          </a:xfrm>
          <a:prstGeom prst="rect">
            <a:avLst/>
          </a:prstGeom>
        </p:spPr>
      </p:pic>
    </p:spTree>
    <p:extLst>
      <p:ext uri="{BB962C8B-B14F-4D97-AF65-F5344CB8AC3E}">
        <p14:creationId xmlns:p14="http://schemas.microsoft.com/office/powerpoint/2010/main" val="38847182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3BF83-BD03-4646-9293-BD74D5614387}"/>
              </a:ext>
            </a:extLst>
          </p:cNvPr>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DSAR Lifecycle</a:t>
            </a:r>
            <a:endParaRPr lang="en-IE" dirty="0">
              <a:latin typeface="Arial" panose="020B0604020202020204" pitchFamily="34" charset="0"/>
              <a:cs typeface="Arial" panose="020B0604020202020204" pitchFamily="34" charset="0"/>
            </a:endParaRPr>
          </a:p>
        </p:txBody>
      </p:sp>
      <p:cxnSp>
        <p:nvCxnSpPr>
          <p:cNvPr id="5" name="Straight Arrow Connector 4">
            <a:extLst>
              <a:ext uri="{FF2B5EF4-FFF2-40B4-BE49-F238E27FC236}">
                <a16:creationId xmlns:a16="http://schemas.microsoft.com/office/drawing/2014/main" id="{0AEBAF4C-8995-4DA3-9B8B-4592167112FF}"/>
              </a:ext>
            </a:extLst>
          </p:cNvPr>
          <p:cNvCxnSpPr>
            <a:cxnSpLocks/>
          </p:cNvCxnSpPr>
          <p:nvPr/>
        </p:nvCxnSpPr>
        <p:spPr>
          <a:xfrm>
            <a:off x="922506" y="3795697"/>
            <a:ext cx="100162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9EA6B407-1EA7-49C5-9B65-01010586BD28}"/>
              </a:ext>
            </a:extLst>
          </p:cNvPr>
          <p:cNvSpPr/>
          <p:nvPr/>
        </p:nvSpPr>
        <p:spPr>
          <a:xfrm>
            <a:off x="4216949" y="3727562"/>
            <a:ext cx="136270" cy="13627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12" name="Oval 11">
            <a:extLst>
              <a:ext uri="{FF2B5EF4-FFF2-40B4-BE49-F238E27FC236}">
                <a16:creationId xmlns:a16="http://schemas.microsoft.com/office/drawing/2014/main" id="{E8AFAC85-88E4-4AAB-98D8-A34A9468C25A}"/>
              </a:ext>
            </a:extLst>
          </p:cNvPr>
          <p:cNvSpPr/>
          <p:nvPr/>
        </p:nvSpPr>
        <p:spPr>
          <a:xfrm>
            <a:off x="1859259" y="3727562"/>
            <a:ext cx="136270" cy="13627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18" name="Oval 17">
            <a:extLst>
              <a:ext uri="{FF2B5EF4-FFF2-40B4-BE49-F238E27FC236}">
                <a16:creationId xmlns:a16="http://schemas.microsoft.com/office/drawing/2014/main" id="{8ECBA944-1A97-4DBA-AA13-20B697B6A7E2}"/>
              </a:ext>
            </a:extLst>
          </p:cNvPr>
          <p:cNvSpPr/>
          <p:nvPr/>
        </p:nvSpPr>
        <p:spPr>
          <a:xfrm>
            <a:off x="2932282" y="3727562"/>
            <a:ext cx="136270" cy="13627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24" name="Oval 23">
            <a:extLst>
              <a:ext uri="{FF2B5EF4-FFF2-40B4-BE49-F238E27FC236}">
                <a16:creationId xmlns:a16="http://schemas.microsoft.com/office/drawing/2014/main" id="{CB8C4317-5CAF-41B5-8555-E2A1052B7671}"/>
              </a:ext>
            </a:extLst>
          </p:cNvPr>
          <p:cNvSpPr/>
          <p:nvPr/>
        </p:nvSpPr>
        <p:spPr>
          <a:xfrm>
            <a:off x="5300374" y="3727562"/>
            <a:ext cx="136270" cy="13627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30" name="Oval 29">
            <a:extLst>
              <a:ext uri="{FF2B5EF4-FFF2-40B4-BE49-F238E27FC236}">
                <a16:creationId xmlns:a16="http://schemas.microsoft.com/office/drawing/2014/main" id="{714E57F2-3AEF-45B5-BBD5-D30F3CA98C49}"/>
              </a:ext>
            </a:extLst>
          </p:cNvPr>
          <p:cNvSpPr/>
          <p:nvPr/>
        </p:nvSpPr>
        <p:spPr>
          <a:xfrm>
            <a:off x="6601930" y="3727562"/>
            <a:ext cx="136270" cy="13627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36" name="Oval 35">
            <a:extLst>
              <a:ext uri="{FF2B5EF4-FFF2-40B4-BE49-F238E27FC236}">
                <a16:creationId xmlns:a16="http://schemas.microsoft.com/office/drawing/2014/main" id="{24C6A216-82F4-419A-91AC-8CDE053650E5}"/>
              </a:ext>
            </a:extLst>
          </p:cNvPr>
          <p:cNvSpPr/>
          <p:nvPr/>
        </p:nvSpPr>
        <p:spPr>
          <a:xfrm>
            <a:off x="7674761" y="3727562"/>
            <a:ext cx="136270" cy="13627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42" name="Oval 41">
            <a:extLst>
              <a:ext uri="{FF2B5EF4-FFF2-40B4-BE49-F238E27FC236}">
                <a16:creationId xmlns:a16="http://schemas.microsoft.com/office/drawing/2014/main" id="{61CEACDE-EF0E-4E09-8F2A-FCCAB76A66FE}"/>
              </a:ext>
            </a:extLst>
          </p:cNvPr>
          <p:cNvSpPr/>
          <p:nvPr/>
        </p:nvSpPr>
        <p:spPr>
          <a:xfrm>
            <a:off x="10049145" y="3727562"/>
            <a:ext cx="136270" cy="13627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48" name="Oval 47">
            <a:extLst>
              <a:ext uri="{FF2B5EF4-FFF2-40B4-BE49-F238E27FC236}">
                <a16:creationId xmlns:a16="http://schemas.microsoft.com/office/drawing/2014/main" id="{6D0EB665-8285-491D-92F5-A9385559A4D2}"/>
              </a:ext>
            </a:extLst>
          </p:cNvPr>
          <p:cNvSpPr/>
          <p:nvPr/>
        </p:nvSpPr>
        <p:spPr>
          <a:xfrm>
            <a:off x="8971514" y="3727562"/>
            <a:ext cx="136270" cy="13627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grpSp>
        <p:nvGrpSpPr>
          <p:cNvPr id="44" name="Group 43">
            <a:extLst>
              <a:ext uri="{FF2B5EF4-FFF2-40B4-BE49-F238E27FC236}">
                <a16:creationId xmlns:a16="http://schemas.microsoft.com/office/drawing/2014/main" id="{0D848F31-4112-493C-85C8-91C5F53D1623}"/>
              </a:ext>
            </a:extLst>
          </p:cNvPr>
          <p:cNvGrpSpPr/>
          <p:nvPr/>
        </p:nvGrpSpPr>
        <p:grpSpPr>
          <a:xfrm>
            <a:off x="8215749" y="1751475"/>
            <a:ext cx="1535855" cy="1877132"/>
            <a:chOff x="458579" y="725103"/>
            <a:chExt cx="1623020" cy="1814089"/>
          </a:xfrm>
        </p:grpSpPr>
        <p:sp>
          <p:nvSpPr>
            <p:cNvPr id="46" name="Rectangle 45">
              <a:extLst>
                <a:ext uri="{FF2B5EF4-FFF2-40B4-BE49-F238E27FC236}">
                  <a16:creationId xmlns:a16="http://schemas.microsoft.com/office/drawing/2014/main" id="{1CDCE700-E864-4D18-9861-83792B584513}"/>
                </a:ext>
              </a:extLst>
            </p:cNvPr>
            <p:cNvSpPr/>
            <p:nvPr/>
          </p:nvSpPr>
          <p:spPr>
            <a:xfrm>
              <a:off x="458579" y="725103"/>
              <a:ext cx="1509764" cy="1440154"/>
            </a:xfrm>
            <a:prstGeom prst="rect">
              <a:avLst/>
            </a:prstGeom>
            <a:pattFill prst="lt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7" name="Freeform 49">
              <a:extLst>
                <a:ext uri="{FF2B5EF4-FFF2-40B4-BE49-F238E27FC236}">
                  <a16:creationId xmlns:a16="http://schemas.microsoft.com/office/drawing/2014/main" id="{3B0DE8CC-DEF9-44D4-9170-92D68D0C3710}"/>
                </a:ext>
              </a:extLst>
            </p:cNvPr>
            <p:cNvSpPr/>
            <p:nvPr/>
          </p:nvSpPr>
          <p:spPr>
            <a:xfrm rot="10800000">
              <a:off x="571834" y="835749"/>
              <a:ext cx="1509765" cy="1703443"/>
            </a:xfrm>
            <a:custGeom>
              <a:avLst/>
              <a:gdLst>
                <a:gd name="connsiteX0" fmla="*/ 1222026 w 1222026"/>
                <a:gd name="connsiteY0" fmla="*/ 1703443 h 1703443"/>
                <a:gd name="connsiteX1" fmla="*/ 0 w 1222026"/>
                <a:gd name="connsiteY1" fmla="*/ 1703443 h 1703443"/>
                <a:gd name="connsiteX2" fmla="*/ 0 w 1222026"/>
                <a:gd name="connsiteY2" fmla="*/ 255474 h 1703443"/>
                <a:gd name="connsiteX3" fmla="*/ 510746 w 1222026"/>
                <a:gd name="connsiteY3" fmla="*/ 255474 h 1703443"/>
                <a:gd name="connsiteX4" fmla="*/ 611013 w 1222026"/>
                <a:gd name="connsiteY4" fmla="*/ 0 h 1703443"/>
                <a:gd name="connsiteX5" fmla="*/ 711280 w 1222026"/>
                <a:gd name="connsiteY5" fmla="*/ 255474 h 1703443"/>
                <a:gd name="connsiteX6" fmla="*/ 1222026 w 1222026"/>
                <a:gd name="connsiteY6" fmla="*/ 255474 h 170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2026" h="1703443">
                  <a:moveTo>
                    <a:pt x="1222026" y="1703443"/>
                  </a:moveTo>
                  <a:lnTo>
                    <a:pt x="0" y="1703443"/>
                  </a:lnTo>
                  <a:lnTo>
                    <a:pt x="0" y="255474"/>
                  </a:lnTo>
                  <a:lnTo>
                    <a:pt x="510746" y="255474"/>
                  </a:lnTo>
                  <a:lnTo>
                    <a:pt x="611013" y="0"/>
                  </a:lnTo>
                  <a:lnTo>
                    <a:pt x="711280" y="255474"/>
                  </a:lnTo>
                  <a:lnTo>
                    <a:pt x="1222026" y="255474"/>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sp>
        <p:nvSpPr>
          <p:cNvPr id="56" name="Rectangle 55">
            <a:extLst>
              <a:ext uri="{FF2B5EF4-FFF2-40B4-BE49-F238E27FC236}">
                <a16:creationId xmlns:a16="http://schemas.microsoft.com/office/drawing/2014/main" id="{DBD315A9-4985-4E33-84CA-52A63CC9AC10}"/>
              </a:ext>
            </a:extLst>
          </p:cNvPr>
          <p:cNvSpPr/>
          <p:nvPr/>
        </p:nvSpPr>
        <p:spPr>
          <a:xfrm>
            <a:off x="8385965" y="2273125"/>
            <a:ext cx="1302595" cy="738664"/>
          </a:xfrm>
          <a:prstGeom prst="rect">
            <a:avLst/>
          </a:prstGeom>
        </p:spPr>
        <p:txBody>
          <a:bodyPr wrap="square">
            <a:spAutoFit/>
          </a:bodyPr>
          <a:lstStyle/>
          <a:p>
            <a:pPr algn="ctr">
              <a:buClr>
                <a:schemeClr val="tx1"/>
              </a:buClr>
            </a:pPr>
            <a:r>
              <a:rPr lang="en-GB" sz="1400" b="1" dirty="0" smtClean="0">
                <a:solidFill>
                  <a:schemeClr val="accent1">
                    <a:lumMod val="75000"/>
                  </a:schemeClr>
                </a:solidFill>
                <a:latin typeface="Arial" panose="020B0604020202020204" pitchFamily="34" charset="0"/>
              </a:rPr>
              <a:t>Provide response securely </a:t>
            </a:r>
            <a:endParaRPr lang="en-GB" sz="1400" b="1" dirty="0">
              <a:solidFill>
                <a:schemeClr val="accent1">
                  <a:lumMod val="75000"/>
                </a:schemeClr>
              </a:solidFill>
              <a:latin typeface="Arial" panose="020B0604020202020204" pitchFamily="34" charset="0"/>
            </a:endParaRPr>
          </a:p>
        </p:txBody>
      </p:sp>
      <p:grpSp>
        <p:nvGrpSpPr>
          <p:cNvPr id="106" name="Group 105">
            <a:extLst>
              <a:ext uri="{FF2B5EF4-FFF2-40B4-BE49-F238E27FC236}">
                <a16:creationId xmlns:a16="http://schemas.microsoft.com/office/drawing/2014/main" id="{AEE97280-748D-4E8D-BDFA-22DA15712860}"/>
              </a:ext>
            </a:extLst>
          </p:cNvPr>
          <p:cNvGrpSpPr/>
          <p:nvPr/>
        </p:nvGrpSpPr>
        <p:grpSpPr>
          <a:xfrm>
            <a:off x="5841362" y="1751475"/>
            <a:ext cx="1535855" cy="1877133"/>
            <a:chOff x="458579" y="725103"/>
            <a:chExt cx="1623020" cy="1814089"/>
          </a:xfrm>
        </p:grpSpPr>
        <p:sp>
          <p:nvSpPr>
            <p:cNvPr id="108" name="Rectangle 107">
              <a:extLst>
                <a:ext uri="{FF2B5EF4-FFF2-40B4-BE49-F238E27FC236}">
                  <a16:creationId xmlns:a16="http://schemas.microsoft.com/office/drawing/2014/main" id="{25880F9B-3CE1-49BA-9D69-117DCC318FA6}"/>
                </a:ext>
              </a:extLst>
            </p:cNvPr>
            <p:cNvSpPr/>
            <p:nvPr/>
          </p:nvSpPr>
          <p:spPr>
            <a:xfrm>
              <a:off x="458579" y="725103"/>
              <a:ext cx="1509764" cy="1440154"/>
            </a:xfrm>
            <a:prstGeom prst="rect">
              <a:avLst/>
            </a:prstGeom>
            <a:pattFill prst="lt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9" name="Freeform 49">
              <a:extLst>
                <a:ext uri="{FF2B5EF4-FFF2-40B4-BE49-F238E27FC236}">
                  <a16:creationId xmlns:a16="http://schemas.microsoft.com/office/drawing/2014/main" id="{20B49139-688A-4CEA-8324-7E11DDAA9235}"/>
                </a:ext>
              </a:extLst>
            </p:cNvPr>
            <p:cNvSpPr/>
            <p:nvPr/>
          </p:nvSpPr>
          <p:spPr>
            <a:xfrm rot="10800000">
              <a:off x="571834" y="835749"/>
              <a:ext cx="1509765" cy="1703443"/>
            </a:xfrm>
            <a:custGeom>
              <a:avLst/>
              <a:gdLst>
                <a:gd name="connsiteX0" fmla="*/ 1222026 w 1222026"/>
                <a:gd name="connsiteY0" fmla="*/ 1703443 h 1703443"/>
                <a:gd name="connsiteX1" fmla="*/ 0 w 1222026"/>
                <a:gd name="connsiteY1" fmla="*/ 1703443 h 1703443"/>
                <a:gd name="connsiteX2" fmla="*/ 0 w 1222026"/>
                <a:gd name="connsiteY2" fmla="*/ 255474 h 1703443"/>
                <a:gd name="connsiteX3" fmla="*/ 510746 w 1222026"/>
                <a:gd name="connsiteY3" fmla="*/ 255474 h 1703443"/>
                <a:gd name="connsiteX4" fmla="*/ 611013 w 1222026"/>
                <a:gd name="connsiteY4" fmla="*/ 0 h 1703443"/>
                <a:gd name="connsiteX5" fmla="*/ 711280 w 1222026"/>
                <a:gd name="connsiteY5" fmla="*/ 255474 h 1703443"/>
                <a:gd name="connsiteX6" fmla="*/ 1222026 w 1222026"/>
                <a:gd name="connsiteY6" fmla="*/ 255474 h 170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2026" h="1703443">
                  <a:moveTo>
                    <a:pt x="1222026" y="1703443"/>
                  </a:moveTo>
                  <a:lnTo>
                    <a:pt x="0" y="1703443"/>
                  </a:lnTo>
                  <a:lnTo>
                    <a:pt x="0" y="255474"/>
                  </a:lnTo>
                  <a:lnTo>
                    <a:pt x="510746" y="255474"/>
                  </a:lnTo>
                  <a:lnTo>
                    <a:pt x="611013" y="0"/>
                  </a:lnTo>
                  <a:lnTo>
                    <a:pt x="711280" y="255474"/>
                  </a:lnTo>
                  <a:lnTo>
                    <a:pt x="1222026" y="255474"/>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sp>
        <p:nvSpPr>
          <p:cNvPr id="94" name="Rectangle 93">
            <a:extLst>
              <a:ext uri="{FF2B5EF4-FFF2-40B4-BE49-F238E27FC236}">
                <a16:creationId xmlns:a16="http://schemas.microsoft.com/office/drawing/2014/main" id="{C0216D17-357B-4325-AEF4-85584639D0FB}"/>
              </a:ext>
            </a:extLst>
          </p:cNvPr>
          <p:cNvSpPr/>
          <p:nvPr/>
        </p:nvSpPr>
        <p:spPr>
          <a:xfrm>
            <a:off x="6019807" y="2086877"/>
            <a:ext cx="1302595" cy="1169551"/>
          </a:xfrm>
          <a:prstGeom prst="rect">
            <a:avLst/>
          </a:prstGeom>
        </p:spPr>
        <p:txBody>
          <a:bodyPr wrap="square">
            <a:spAutoFit/>
          </a:bodyPr>
          <a:lstStyle/>
          <a:p>
            <a:pPr algn="ctr">
              <a:buClr>
                <a:schemeClr val="tx1"/>
              </a:buClr>
            </a:pPr>
            <a:r>
              <a:rPr lang="en-GB" sz="1400" b="1" dirty="0" smtClean="0">
                <a:solidFill>
                  <a:schemeClr val="accent1">
                    <a:lumMod val="75000"/>
                  </a:schemeClr>
                </a:solidFill>
                <a:latin typeface="Arial" panose="020B0604020202020204" pitchFamily="34" charset="0"/>
              </a:rPr>
              <a:t>Identify and locate personal data to be provided</a:t>
            </a:r>
            <a:endParaRPr lang="en-GB" sz="1400" b="1" dirty="0">
              <a:solidFill>
                <a:schemeClr val="accent1">
                  <a:lumMod val="75000"/>
                </a:schemeClr>
              </a:solidFill>
              <a:latin typeface="Arial" panose="020B0604020202020204" pitchFamily="34" charset="0"/>
            </a:endParaRPr>
          </a:p>
        </p:txBody>
      </p:sp>
      <p:grpSp>
        <p:nvGrpSpPr>
          <p:cNvPr id="124" name="Group 123">
            <a:extLst>
              <a:ext uri="{FF2B5EF4-FFF2-40B4-BE49-F238E27FC236}">
                <a16:creationId xmlns:a16="http://schemas.microsoft.com/office/drawing/2014/main" id="{3B418881-7288-4FA3-8D8A-69A0881990EF}"/>
              </a:ext>
            </a:extLst>
          </p:cNvPr>
          <p:cNvGrpSpPr/>
          <p:nvPr/>
        </p:nvGrpSpPr>
        <p:grpSpPr>
          <a:xfrm>
            <a:off x="3466975" y="1751475"/>
            <a:ext cx="1535855" cy="1877133"/>
            <a:chOff x="458579" y="725103"/>
            <a:chExt cx="1623020" cy="1814089"/>
          </a:xfrm>
        </p:grpSpPr>
        <p:sp>
          <p:nvSpPr>
            <p:cNvPr id="126" name="Rectangle 125">
              <a:extLst>
                <a:ext uri="{FF2B5EF4-FFF2-40B4-BE49-F238E27FC236}">
                  <a16:creationId xmlns:a16="http://schemas.microsoft.com/office/drawing/2014/main" id="{CC851509-298D-4CFE-B577-93CE7F587E01}"/>
                </a:ext>
              </a:extLst>
            </p:cNvPr>
            <p:cNvSpPr/>
            <p:nvPr/>
          </p:nvSpPr>
          <p:spPr>
            <a:xfrm>
              <a:off x="458579" y="725103"/>
              <a:ext cx="1509764" cy="1440154"/>
            </a:xfrm>
            <a:prstGeom prst="rect">
              <a:avLst/>
            </a:prstGeom>
            <a:pattFill prst="lt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7" name="Freeform 49">
              <a:extLst>
                <a:ext uri="{FF2B5EF4-FFF2-40B4-BE49-F238E27FC236}">
                  <a16:creationId xmlns:a16="http://schemas.microsoft.com/office/drawing/2014/main" id="{AEC908F4-8780-420D-8997-4C207C6102A8}"/>
                </a:ext>
              </a:extLst>
            </p:cNvPr>
            <p:cNvSpPr/>
            <p:nvPr/>
          </p:nvSpPr>
          <p:spPr>
            <a:xfrm rot="10800000">
              <a:off x="571834" y="835749"/>
              <a:ext cx="1509765" cy="1703443"/>
            </a:xfrm>
            <a:custGeom>
              <a:avLst/>
              <a:gdLst>
                <a:gd name="connsiteX0" fmla="*/ 1222026 w 1222026"/>
                <a:gd name="connsiteY0" fmla="*/ 1703443 h 1703443"/>
                <a:gd name="connsiteX1" fmla="*/ 0 w 1222026"/>
                <a:gd name="connsiteY1" fmla="*/ 1703443 h 1703443"/>
                <a:gd name="connsiteX2" fmla="*/ 0 w 1222026"/>
                <a:gd name="connsiteY2" fmla="*/ 255474 h 1703443"/>
                <a:gd name="connsiteX3" fmla="*/ 510746 w 1222026"/>
                <a:gd name="connsiteY3" fmla="*/ 255474 h 1703443"/>
                <a:gd name="connsiteX4" fmla="*/ 611013 w 1222026"/>
                <a:gd name="connsiteY4" fmla="*/ 0 h 1703443"/>
                <a:gd name="connsiteX5" fmla="*/ 711280 w 1222026"/>
                <a:gd name="connsiteY5" fmla="*/ 255474 h 1703443"/>
                <a:gd name="connsiteX6" fmla="*/ 1222026 w 1222026"/>
                <a:gd name="connsiteY6" fmla="*/ 255474 h 170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2026" h="1703443">
                  <a:moveTo>
                    <a:pt x="1222026" y="1703443"/>
                  </a:moveTo>
                  <a:lnTo>
                    <a:pt x="0" y="1703443"/>
                  </a:lnTo>
                  <a:lnTo>
                    <a:pt x="0" y="255474"/>
                  </a:lnTo>
                  <a:lnTo>
                    <a:pt x="510746" y="255474"/>
                  </a:lnTo>
                  <a:lnTo>
                    <a:pt x="611013" y="0"/>
                  </a:lnTo>
                  <a:lnTo>
                    <a:pt x="711280" y="255474"/>
                  </a:lnTo>
                  <a:lnTo>
                    <a:pt x="1222026" y="255474"/>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sp>
        <p:nvSpPr>
          <p:cNvPr id="112" name="Rectangle 111">
            <a:extLst>
              <a:ext uri="{FF2B5EF4-FFF2-40B4-BE49-F238E27FC236}">
                <a16:creationId xmlns:a16="http://schemas.microsoft.com/office/drawing/2014/main" id="{8F97893E-9E81-4617-B59B-0293DE5BCE8A}"/>
              </a:ext>
            </a:extLst>
          </p:cNvPr>
          <p:cNvSpPr/>
          <p:nvPr/>
        </p:nvSpPr>
        <p:spPr>
          <a:xfrm>
            <a:off x="3641777" y="2165404"/>
            <a:ext cx="1302595" cy="1169551"/>
          </a:xfrm>
          <a:prstGeom prst="rect">
            <a:avLst/>
          </a:prstGeom>
        </p:spPr>
        <p:txBody>
          <a:bodyPr wrap="square">
            <a:spAutoFit/>
          </a:bodyPr>
          <a:lstStyle/>
          <a:p>
            <a:pPr algn="ctr">
              <a:buClr>
                <a:schemeClr val="tx1"/>
              </a:buClr>
            </a:pPr>
            <a:r>
              <a:rPr lang="en-GB" sz="1400" b="1" dirty="0" smtClean="0">
                <a:solidFill>
                  <a:schemeClr val="accent1">
                    <a:lumMod val="75000"/>
                  </a:schemeClr>
                </a:solidFill>
                <a:latin typeface="Arial" panose="020B0604020202020204" pitchFamily="34" charset="0"/>
              </a:rPr>
              <a:t>Review DSAR and access information requested</a:t>
            </a:r>
            <a:endParaRPr lang="en-GB" sz="1400" b="1" dirty="0">
              <a:solidFill>
                <a:schemeClr val="accent1">
                  <a:lumMod val="75000"/>
                </a:schemeClr>
              </a:solidFill>
              <a:latin typeface="Arial" panose="020B0604020202020204" pitchFamily="34" charset="0"/>
            </a:endParaRPr>
          </a:p>
        </p:txBody>
      </p:sp>
      <p:grpSp>
        <p:nvGrpSpPr>
          <p:cNvPr id="142" name="Group 141">
            <a:extLst>
              <a:ext uri="{FF2B5EF4-FFF2-40B4-BE49-F238E27FC236}">
                <a16:creationId xmlns:a16="http://schemas.microsoft.com/office/drawing/2014/main" id="{3032FE4A-55C0-4F15-9FF8-6603232F34BB}"/>
              </a:ext>
            </a:extLst>
          </p:cNvPr>
          <p:cNvGrpSpPr/>
          <p:nvPr/>
        </p:nvGrpSpPr>
        <p:grpSpPr>
          <a:xfrm>
            <a:off x="1092588" y="1751475"/>
            <a:ext cx="1535855" cy="1877133"/>
            <a:chOff x="458579" y="725103"/>
            <a:chExt cx="1623020" cy="1814089"/>
          </a:xfrm>
        </p:grpSpPr>
        <p:sp>
          <p:nvSpPr>
            <p:cNvPr id="144" name="Rectangle 143">
              <a:extLst>
                <a:ext uri="{FF2B5EF4-FFF2-40B4-BE49-F238E27FC236}">
                  <a16:creationId xmlns:a16="http://schemas.microsoft.com/office/drawing/2014/main" id="{DD799657-21EF-4237-8A0D-0E110152A531}"/>
                </a:ext>
              </a:extLst>
            </p:cNvPr>
            <p:cNvSpPr/>
            <p:nvPr/>
          </p:nvSpPr>
          <p:spPr>
            <a:xfrm>
              <a:off x="458579" y="725103"/>
              <a:ext cx="1509764" cy="1440154"/>
            </a:xfrm>
            <a:prstGeom prst="rect">
              <a:avLst/>
            </a:prstGeom>
            <a:pattFill prst="lt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5" name="Freeform 49">
              <a:extLst>
                <a:ext uri="{FF2B5EF4-FFF2-40B4-BE49-F238E27FC236}">
                  <a16:creationId xmlns:a16="http://schemas.microsoft.com/office/drawing/2014/main" id="{5F215B2E-5269-461F-9359-D4BFB5AC7E4D}"/>
                </a:ext>
              </a:extLst>
            </p:cNvPr>
            <p:cNvSpPr/>
            <p:nvPr/>
          </p:nvSpPr>
          <p:spPr>
            <a:xfrm rot="10800000">
              <a:off x="571834" y="835749"/>
              <a:ext cx="1509765" cy="1703443"/>
            </a:xfrm>
            <a:custGeom>
              <a:avLst/>
              <a:gdLst>
                <a:gd name="connsiteX0" fmla="*/ 1222026 w 1222026"/>
                <a:gd name="connsiteY0" fmla="*/ 1703443 h 1703443"/>
                <a:gd name="connsiteX1" fmla="*/ 0 w 1222026"/>
                <a:gd name="connsiteY1" fmla="*/ 1703443 h 1703443"/>
                <a:gd name="connsiteX2" fmla="*/ 0 w 1222026"/>
                <a:gd name="connsiteY2" fmla="*/ 255474 h 1703443"/>
                <a:gd name="connsiteX3" fmla="*/ 510746 w 1222026"/>
                <a:gd name="connsiteY3" fmla="*/ 255474 h 1703443"/>
                <a:gd name="connsiteX4" fmla="*/ 611013 w 1222026"/>
                <a:gd name="connsiteY4" fmla="*/ 0 h 1703443"/>
                <a:gd name="connsiteX5" fmla="*/ 711280 w 1222026"/>
                <a:gd name="connsiteY5" fmla="*/ 255474 h 1703443"/>
                <a:gd name="connsiteX6" fmla="*/ 1222026 w 1222026"/>
                <a:gd name="connsiteY6" fmla="*/ 255474 h 170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2026" h="1703443">
                  <a:moveTo>
                    <a:pt x="1222026" y="1703443"/>
                  </a:moveTo>
                  <a:lnTo>
                    <a:pt x="0" y="1703443"/>
                  </a:lnTo>
                  <a:lnTo>
                    <a:pt x="0" y="255474"/>
                  </a:lnTo>
                  <a:lnTo>
                    <a:pt x="510746" y="255474"/>
                  </a:lnTo>
                  <a:lnTo>
                    <a:pt x="611013" y="0"/>
                  </a:lnTo>
                  <a:lnTo>
                    <a:pt x="711280" y="255474"/>
                  </a:lnTo>
                  <a:lnTo>
                    <a:pt x="1222026" y="255474"/>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sp>
        <p:nvSpPr>
          <p:cNvPr id="130" name="Rectangle 129">
            <a:extLst>
              <a:ext uri="{FF2B5EF4-FFF2-40B4-BE49-F238E27FC236}">
                <a16:creationId xmlns:a16="http://schemas.microsoft.com/office/drawing/2014/main" id="{F9D2ECC6-CE04-47FC-AF2D-326BA1009796}"/>
              </a:ext>
            </a:extLst>
          </p:cNvPr>
          <p:cNvSpPr/>
          <p:nvPr/>
        </p:nvSpPr>
        <p:spPr>
          <a:xfrm>
            <a:off x="1232638" y="2337101"/>
            <a:ext cx="1302595" cy="523220"/>
          </a:xfrm>
          <a:prstGeom prst="rect">
            <a:avLst/>
          </a:prstGeom>
        </p:spPr>
        <p:txBody>
          <a:bodyPr wrap="square">
            <a:spAutoFit/>
          </a:bodyPr>
          <a:lstStyle/>
          <a:p>
            <a:pPr algn="ctr">
              <a:buClr>
                <a:schemeClr val="tx1"/>
              </a:buClr>
            </a:pPr>
            <a:r>
              <a:rPr lang="en-GB" sz="1400" b="1" dirty="0" smtClean="0">
                <a:solidFill>
                  <a:schemeClr val="accent1">
                    <a:lumMod val="75000"/>
                  </a:schemeClr>
                </a:solidFill>
                <a:latin typeface="Arial" panose="020B0604020202020204" pitchFamily="34" charset="0"/>
              </a:rPr>
              <a:t>DSAR</a:t>
            </a:r>
          </a:p>
          <a:p>
            <a:pPr algn="ctr">
              <a:buClr>
                <a:schemeClr val="tx1"/>
              </a:buClr>
            </a:pPr>
            <a:r>
              <a:rPr lang="en-GB" sz="1400" b="1" dirty="0" smtClean="0">
                <a:solidFill>
                  <a:schemeClr val="accent1">
                    <a:lumMod val="75000"/>
                  </a:schemeClr>
                </a:solidFill>
                <a:latin typeface="Arial" panose="020B0604020202020204" pitchFamily="34" charset="0"/>
              </a:rPr>
              <a:t> received</a:t>
            </a:r>
            <a:endParaRPr lang="en-GB" sz="1400" b="1" dirty="0">
              <a:solidFill>
                <a:schemeClr val="accent1">
                  <a:lumMod val="75000"/>
                </a:schemeClr>
              </a:solidFill>
              <a:latin typeface="Arial" panose="020B0604020202020204" pitchFamily="34" charset="0"/>
            </a:endParaRPr>
          </a:p>
        </p:txBody>
      </p:sp>
      <p:grpSp>
        <p:nvGrpSpPr>
          <p:cNvPr id="216" name="Group 215">
            <a:extLst>
              <a:ext uri="{FF2B5EF4-FFF2-40B4-BE49-F238E27FC236}">
                <a16:creationId xmlns:a16="http://schemas.microsoft.com/office/drawing/2014/main" id="{9C2DC813-7470-4620-BEBF-30C4F21E9E02}"/>
              </a:ext>
            </a:extLst>
          </p:cNvPr>
          <p:cNvGrpSpPr/>
          <p:nvPr/>
        </p:nvGrpSpPr>
        <p:grpSpPr>
          <a:xfrm rot="10800000">
            <a:off x="2145729" y="3931969"/>
            <a:ext cx="1562734" cy="1877132"/>
            <a:chOff x="571834" y="725103"/>
            <a:chExt cx="1651425" cy="1814089"/>
          </a:xfrm>
        </p:grpSpPr>
        <p:sp>
          <p:nvSpPr>
            <p:cNvPr id="218" name="Rectangle 217">
              <a:extLst>
                <a:ext uri="{FF2B5EF4-FFF2-40B4-BE49-F238E27FC236}">
                  <a16:creationId xmlns:a16="http://schemas.microsoft.com/office/drawing/2014/main" id="{0C228511-8267-47BE-BF50-7B0B691D2062}"/>
                </a:ext>
              </a:extLst>
            </p:cNvPr>
            <p:cNvSpPr/>
            <p:nvPr/>
          </p:nvSpPr>
          <p:spPr>
            <a:xfrm>
              <a:off x="713495" y="725103"/>
              <a:ext cx="1509764" cy="1440154"/>
            </a:xfrm>
            <a:prstGeom prst="rect">
              <a:avLst/>
            </a:prstGeom>
            <a:pattFill prst="lt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19" name="Freeform 49">
              <a:extLst>
                <a:ext uri="{FF2B5EF4-FFF2-40B4-BE49-F238E27FC236}">
                  <a16:creationId xmlns:a16="http://schemas.microsoft.com/office/drawing/2014/main" id="{AD7155A4-FA85-41E9-ACEC-38448A3E2818}"/>
                </a:ext>
              </a:extLst>
            </p:cNvPr>
            <p:cNvSpPr/>
            <p:nvPr/>
          </p:nvSpPr>
          <p:spPr>
            <a:xfrm rot="10800000">
              <a:off x="571834" y="835749"/>
              <a:ext cx="1509765" cy="1703443"/>
            </a:xfrm>
            <a:custGeom>
              <a:avLst/>
              <a:gdLst>
                <a:gd name="connsiteX0" fmla="*/ 1222026 w 1222026"/>
                <a:gd name="connsiteY0" fmla="*/ 1703443 h 1703443"/>
                <a:gd name="connsiteX1" fmla="*/ 0 w 1222026"/>
                <a:gd name="connsiteY1" fmla="*/ 1703443 h 1703443"/>
                <a:gd name="connsiteX2" fmla="*/ 0 w 1222026"/>
                <a:gd name="connsiteY2" fmla="*/ 255474 h 1703443"/>
                <a:gd name="connsiteX3" fmla="*/ 510746 w 1222026"/>
                <a:gd name="connsiteY3" fmla="*/ 255474 h 1703443"/>
                <a:gd name="connsiteX4" fmla="*/ 611013 w 1222026"/>
                <a:gd name="connsiteY4" fmla="*/ 0 h 1703443"/>
                <a:gd name="connsiteX5" fmla="*/ 711280 w 1222026"/>
                <a:gd name="connsiteY5" fmla="*/ 255474 h 1703443"/>
                <a:gd name="connsiteX6" fmla="*/ 1222026 w 1222026"/>
                <a:gd name="connsiteY6" fmla="*/ 255474 h 170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2026" h="1703443">
                  <a:moveTo>
                    <a:pt x="1222026" y="1703443"/>
                  </a:moveTo>
                  <a:lnTo>
                    <a:pt x="0" y="1703443"/>
                  </a:lnTo>
                  <a:lnTo>
                    <a:pt x="0" y="255474"/>
                  </a:lnTo>
                  <a:lnTo>
                    <a:pt x="510746" y="255474"/>
                  </a:lnTo>
                  <a:lnTo>
                    <a:pt x="611013" y="0"/>
                  </a:lnTo>
                  <a:lnTo>
                    <a:pt x="711280" y="255474"/>
                  </a:lnTo>
                  <a:lnTo>
                    <a:pt x="1222026" y="255474"/>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sp>
        <p:nvSpPr>
          <p:cNvPr id="204" name="Rectangle 203">
            <a:extLst>
              <a:ext uri="{FF2B5EF4-FFF2-40B4-BE49-F238E27FC236}">
                <a16:creationId xmlns:a16="http://schemas.microsoft.com/office/drawing/2014/main" id="{5B1BFB50-EE01-42AC-A8D0-7A360AA165FD}"/>
              </a:ext>
            </a:extLst>
          </p:cNvPr>
          <p:cNvSpPr/>
          <p:nvPr/>
        </p:nvSpPr>
        <p:spPr>
          <a:xfrm>
            <a:off x="2279782" y="4304149"/>
            <a:ext cx="1384186" cy="523220"/>
          </a:xfrm>
          <a:prstGeom prst="rect">
            <a:avLst/>
          </a:prstGeom>
        </p:spPr>
        <p:txBody>
          <a:bodyPr wrap="square">
            <a:spAutoFit/>
          </a:bodyPr>
          <a:lstStyle/>
          <a:p>
            <a:pPr algn="ctr">
              <a:buClr>
                <a:schemeClr val="tx1"/>
              </a:buClr>
            </a:pPr>
            <a:r>
              <a:rPr lang="en-GB" sz="1400" b="1" dirty="0" smtClean="0">
                <a:solidFill>
                  <a:schemeClr val="accent1">
                    <a:lumMod val="75000"/>
                  </a:schemeClr>
                </a:solidFill>
                <a:latin typeface="Arial" panose="020B0604020202020204" pitchFamily="34" charset="0"/>
              </a:rPr>
              <a:t>Acknowledge receipt</a:t>
            </a:r>
            <a:endParaRPr lang="en-GB" sz="1400" b="1" dirty="0">
              <a:solidFill>
                <a:schemeClr val="accent1">
                  <a:lumMod val="75000"/>
                </a:schemeClr>
              </a:solidFill>
              <a:latin typeface="Arial" panose="020B0604020202020204" pitchFamily="34" charset="0"/>
            </a:endParaRPr>
          </a:p>
        </p:txBody>
      </p:sp>
      <p:grpSp>
        <p:nvGrpSpPr>
          <p:cNvPr id="224" name="Group 223">
            <a:extLst>
              <a:ext uri="{FF2B5EF4-FFF2-40B4-BE49-F238E27FC236}">
                <a16:creationId xmlns:a16="http://schemas.microsoft.com/office/drawing/2014/main" id="{C6D8898C-CCA0-412A-866D-4F0A9582CBDC}"/>
              </a:ext>
            </a:extLst>
          </p:cNvPr>
          <p:cNvGrpSpPr/>
          <p:nvPr/>
        </p:nvGrpSpPr>
        <p:grpSpPr>
          <a:xfrm rot="10800000">
            <a:off x="4518965" y="3931969"/>
            <a:ext cx="1563885" cy="1877132"/>
            <a:chOff x="571834" y="725103"/>
            <a:chExt cx="1652641" cy="1814089"/>
          </a:xfrm>
        </p:grpSpPr>
        <p:sp>
          <p:nvSpPr>
            <p:cNvPr id="226" name="Rectangle 225">
              <a:extLst>
                <a:ext uri="{FF2B5EF4-FFF2-40B4-BE49-F238E27FC236}">
                  <a16:creationId xmlns:a16="http://schemas.microsoft.com/office/drawing/2014/main" id="{B0E3CB6A-DC89-4D13-80A8-94129B4B8509}"/>
                </a:ext>
              </a:extLst>
            </p:cNvPr>
            <p:cNvSpPr/>
            <p:nvPr/>
          </p:nvSpPr>
          <p:spPr>
            <a:xfrm>
              <a:off x="714711" y="725103"/>
              <a:ext cx="1509764" cy="1440154"/>
            </a:xfrm>
            <a:prstGeom prst="rect">
              <a:avLst/>
            </a:prstGeom>
            <a:pattFill prst="lt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27" name="Freeform 49">
              <a:extLst>
                <a:ext uri="{FF2B5EF4-FFF2-40B4-BE49-F238E27FC236}">
                  <a16:creationId xmlns:a16="http://schemas.microsoft.com/office/drawing/2014/main" id="{83B6CB54-7981-4A54-BEE7-8943BA73856F}"/>
                </a:ext>
              </a:extLst>
            </p:cNvPr>
            <p:cNvSpPr/>
            <p:nvPr/>
          </p:nvSpPr>
          <p:spPr>
            <a:xfrm rot="10800000">
              <a:off x="571834" y="835749"/>
              <a:ext cx="1509765" cy="1703443"/>
            </a:xfrm>
            <a:custGeom>
              <a:avLst/>
              <a:gdLst>
                <a:gd name="connsiteX0" fmla="*/ 1222026 w 1222026"/>
                <a:gd name="connsiteY0" fmla="*/ 1703443 h 1703443"/>
                <a:gd name="connsiteX1" fmla="*/ 0 w 1222026"/>
                <a:gd name="connsiteY1" fmla="*/ 1703443 h 1703443"/>
                <a:gd name="connsiteX2" fmla="*/ 0 w 1222026"/>
                <a:gd name="connsiteY2" fmla="*/ 255474 h 1703443"/>
                <a:gd name="connsiteX3" fmla="*/ 510746 w 1222026"/>
                <a:gd name="connsiteY3" fmla="*/ 255474 h 1703443"/>
                <a:gd name="connsiteX4" fmla="*/ 611013 w 1222026"/>
                <a:gd name="connsiteY4" fmla="*/ 0 h 1703443"/>
                <a:gd name="connsiteX5" fmla="*/ 711280 w 1222026"/>
                <a:gd name="connsiteY5" fmla="*/ 255474 h 1703443"/>
                <a:gd name="connsiteX6" fmla="*/ 1222026 w 1222026"/>
                <a:gd name="connsiteY6" fmla="*/ 255474 h 170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2026" h="1703443">
                  <a:moveTo>
                    <a:pt x="1222026" y="1703443"/>
                  </a:moveTo>
                  <a:lnTo>
                    <a:pt x="0" y="1703443"/>
                  </a:lnTo>
                  <a:lnTo>
                    <a:pt x="0" y="255474"/>
                  </a:lnTo>
                  <a:lnTo>
                    <a:pt x="510746" y="255474"/>
                  </a:lnTo>
                  <a:lnTo>
                    <a:pt x="611013" y="0"/>
                  </a:lnTo>
                  <a:lnTo>
                    <a:pt x="711280" y="255474"/>
                  </a:lnTo>
                  <a:lnTo>
                    <a:pt x="1222026" y="255474"/>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grpSp>
        <p:nvGrpSpPr>
          <p:cNvPr id="231" name="Group 230">
            <a:extLst>
              <a:ext uri="{FF2B5EF4-FFF2-40B4-BE49-F238E27FC236}">
                <a16:creationId xmlns:a16="http://schemas.microsoft.com/office/drawing/2014/main" id="{4DC12DE6-46C3-4862-908C-D2EE061A04CA}"/>
              </a:ext>
            </a:extLst>
          </p:cNvPr>
          <p:cNvGrpSpPr/>
          <p:nvPr/>
        </p:nvGrpSpPr>
        <p:grpSpPr>
          <a:xfrm rot="10800000">
            <a:off x="6893348" y="3931969"/>
            <a:ext cx="1563889" cy="1877132"/>
            <a:chOff x="571834" y="725103"/>
            <a:chExt cx="1652645" cy="1814089"/>
          </a:xfrm>
        </p:grpSpPr>
        <p:sp>
          <p:nvSpPr>
            <p:cNvPr id="233" name="Rectangle 232">
              <a:extLst>
                <a:ext uri="{FF2B5EF4-FFF2-40B4-BE49-F238E27FC236}">
                  <a16:creationId xmlns:a16="http://schemas.microsoft.com/office/drawing/2014/main" id="{02AC327D-F18A-4AF5-A915-6DD9FFD320B3}"/>
                </a:ext>
              </a:extLst>
            </p:cNvPr>
            <p:cNvSpPr/>
            <p:nvPr/>
          </p:nvSpPr>
          <p:spPr>
            <a:xfrm>
              <a:off x="714715" y="725103"/>
              <a:ext cx="1509764" cy="1440154"/>
            </a:xfrm>
            <a:prstGeom prst="rect">
              <a:avLst/>
            </a:prstGeom>
            <a:pattFill prst="lt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34" name="Freeform 49">
              <a:extLst>
                <a:ext uri="{FF2B5EF4-FFF2-40B4-BE49-F238E27FC236}">
                  <a16:creationId xmlns:a16="http://schemas.microsoft.com/office/drawing/2014/main" id="{99A8C0D8-C26D-4526-9F60-45851EEF063F}"/>
                </a:ext>
              </a:extLst>
            </p:cNvPr>
            <p:cNvSpPr/>
            <p:nvPr/>
          </p:nvSpPr>
          <p:spPr>
            <a:xfrm rot="10800000">
              <a:off x="571834" y="835749"/>
              <a:ext cx="1509765" cy="1703443"/>
            </a:xfrm>
            <a:custGeom>
              <a:avLst/>
              <a:gdLst>
                <a:gd name="connsiteX0" fmla="*/ 1222026 w 1222026"/>
                <a:gd name="connsiteY0" fmla="*/ 1703443 h 1703443"/>
                <a:gd name="connsiteX1" fmla="*/ 0 w 1222026"/>
                <a:gd name="connsiteY1" fmla="*/ 1703443 h 1703443"/>
                <a:gd name="connsiteX2" fmla="*/ 0 w 1222026"/>
                <a:gd name="connsiteY2" fmla="*/ 255474 h 1703443"/>
                <a:gd name="connsiteX3" fmla="*/ 510746 w 1222026"/>
                <a:gd name="connsiteY3" fmla="*/ 255474 h 1703443"/>
                <a:gd name="connsiteX4" fmla="*/ 611013 w 1222026"/>
                <a:gd name="connsiteY4" fmla="*/ 0 h 1703443"/>
                <a:gd name="connsiteX5" fmla="*/ 711280 w 1222026"/>
                <a:gd name="connsiteY5" fmla="*/ 255474 h 1703443"/>
                <a:gd name="connsiteX6" fmla="*/ 1222026 w 1222026"/>
                <a:gd name="connsiteY6" fmla="*/ 255474 h 170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2026" h="1703443">
                  <a:moveTo>
                    <a:pt x="1222026" y="1703443"/>
                  </a:moveTo>
                  <a:lnTo>
                    <a:pt x="0" y="1703443"/>
                  </a:lnTo>
                  <a:lnTo>
                    <a:pt x="0" y="255474"/>
                  </a:lnTo>
                  <a:lnTo>
                    <a:pt x="510746" y="255474"/>
                  </a:lnTo>
                  <a:lnTo>
                    <a:pt x="611013" y="0"/>
                  </a:lnTo>
                  <a:lnTo>
                    <a:pt x="711280" y="255474"/>
                  </a:lnTo>
                  <a:lnTo>
                    <a:pt x="1222026" y="255474"/>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grpSp>
        <p:nvGrpSpPr>
          <p:cNvPr id="238" name="Group 237">
            <a:extLst>
              <a:ext uri="{FF2B5EF4-FFF2-40B4-BE49-F238E27FC236}">
                <a16:creationId xmlns:a16="http://schemas.microsoft.com/office/drawing/2014/main" id="{FACA7CC9-B75E-46B2-971C-CE012AE2A5E0}"/>
              </a:ext>
            </a:extLst>
          </p:cNvPr>
          <p:cNvGrpSpPr/>
          <p:nvPr/>
        </p:nvGrpSpPr>
        <p:grpSpPr>
          <a:xfrm rot="10800000">
            <a:off x="9267730" y="3931969"/>
            <a:ext cx="1563891" cy="1877132"/>
            <a:chOff x="571834" y="725103"/>
            <a:chExt cx="1652647" cy="1814089"/>
          </a:xfrm>
        </p:grpSpPr>
        <p:sp>
          <p:nvSpPr>
            <p:cNvPr id="240" name="Rectangle 239">
              <a:extLst>
                <a:ext uri="{FF2B5EF4-FFF2-40B4-BE49-F238E27FC236}">
                  <a16:creationId xmlns:a16="http://schemas.microsoft.com/office/drawing/2014/main" id="{03965875-557B-47D9-ABBD-FACA0E58D90C}"/>
                </a:ext>
              </a:extLst>
            </p:cNvPr>
            <p:cNvSpPr/>
            <p:nvPr/>
          </p:nvSpPr>
          <p:spPr>
            <a:xfrm>
              <a:off x="714717" y="725103"/>
              <a:ext cx="1509764" cy="1440154"/>
            </a:xfrm>
            <a:prstGeom prst="rect">
              <a:avLst/>
            </a:prstGeom>
            <a:pattFill prst="lt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41" name="Freeform 49">
              <a:extLst>
                <a:ext uri="{FF2B5EF4-FFF2-40B4-BE49-F238E27FC236}">
                  <a16:creationId xmlns:a16="http://schemas.microsoft.com/office/drawing/2014/main" id="{C86EEE73-41A5-4A6B-AEB7-E0D850A9FB70}"/>
                </a:ext>
              </a:extLst>
            </p:cNvPr>
            <p:cNvSpPr/>
            <p:nvPr/>
          </p:nvSpPr>
          <p:spPr>
            <a:xfrm rot="10800000">
              <a:off x="571834" y="835749"/>
              <a:ext cx="1509765" cy="1703443"/>
            </a:xfrm>
            <a:custGeom>
              <a:avLst/>
              <a:gdLst>
                <a:gd name="connsiteX0" fmla="*/ 1222026 w 1222026"/>
                <a:gd name="connsiteY0" fmla="*/ 1703443 h 1703443"/>
                <a:gd name="connsiteX1" fmla="*/ 0 w 1222026"/>
                <a:gd name="connsiteY1" fmla="*/ 1703443 h 1703443"/>
                <a:gd name="connsiteX2" fmla="*/ 0 w 1222026"/>
                <a:gd name="connsiteY2" fmla="*/ 255474 h 1703443"/>
                <a:gd name="connsiteX3" fmla="*/ 510746 w 1222026"/>
                <a:gd name="connsiteY3" fmla="*/ 255474 h 1703443"/>
                <a:gd name="connsiteX4" fmla="*/ 611013 w 1222026"/>
                <a:gd name="connsiteY4" fmla="*/ 0 h 1703443"/>
                <a:gd name="connsiteX5" fmla="*/ 711280 w 1222026"/>
                <a:gd name="connsiteY5" fmla="*/ 255474 h 1703443"/>
                <a:gd name="connsiteX6" fmla="*/ 1222026 w 1222026"/>
                <a:gd name="connsiteY6" fmla="*/ 255474 h 170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2026" h="1703443">
                  <a:moveTo>
                    <a:pt x="1222026" y="1703443"/>
                  </a:moveTo>
                  <a:lnTo>
                    <a:pt x="0" y="1703443"/>
                  </a:lnTo>
                  <a:lnTo>
                    <a:pt x="0" y="255474"/>
                  </a:lnTo>
                  <a:lnTo>
                    <a:pt x="510746" y="255474"/>
                  </a:lnTo>
                  <a:lnTo>
                    <a:pt x="611013" y="0"/>
                  </a:lnTo>
                  <a:lnTo>
                    <a:pt x="711280" y="255474"/>
                  </a:lnTo>
                  <a:lnTo>
                    <a:pt x="1222026" y="255474"/>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sp>
        <p:nvSpPr>
          <p:cNvPr id="242" name="Rectangle 241">
            <a:extLst>
              <a:ext uri="{FF2B5EF4-FFF2-40B4-BE49-F238E27FC236}">
                <a16:creationId xmlns:a16="http://schemas.microsoft.com/office/drawing/2014/main" id="{9D0B0FD9-22EC-4448-ADA9-62B04CF4E915}"/>
              </a:ext>
            </a:extLst>
          </p:cNvPr>
          <p:cNvSpPr/>
          <p:nvPr/>
        </p:nvSpPr>
        <p:spPr>
          <a:xfrm>
            <a:off x="4717212" y="4304149"/>
            <a:ext cx="1302595" cy="1169551"/>
          </a:xfrm>
          <a:prstGeom prst="rect">
            <a:avLst/>
          </a:prstGeom>
        </p:spPr>
        <p:txBody>
          <a:bodyPr wrap="square">
            <a:spAutoFit/>
          </a:bodyPr>
          <a:lstStyle/>
          <a:p>
            <a:pPr algn="ctr">
              <a:buClr>
                <a:schemeClr val="tx1"/>
              </a:buClr>
            </a:pPr>
            <a:r>
              <a:rPr lang="en-GB" sz="1400" b="1" dirty="0" smtClean="0">
                <a:solidFill>
                  <a:schemeClr val="accent1">
                    <a:lumMod val="75000"/>
                  </a:schemeClr>
                </a:solidFill>
                <a:latin typeface="Arial" panose="020B0604020202020204" pitchFamily="34" charset="0"/>
              </a:rPr>
              <a:t>Clarify scope of request with requestor of vague</a:t>
            </a:r>
            <a:endParaRPr lang="en-GB" sz="1400" b="1" dirty="0">
              <a:solidFill>
                <a:schemeClr val="accent1">
                  <a:lumMod val="75000"/>
                </a:schemeClr>
              </a:solidFill>
              <a:latin typeface="Arial" panose="020B0604020202020204" pitchFamily="34" charset="0"/>
            </a:endParaRPr>
          </a:p>
        </p:txBody>
      </p:sp>
      <p:sp>
        <p:nvSpPr>
          <p:cNvPr id="243" name="Rectangle 242">
            <a:extLst>
              <a:ext uri="{FF2B5EF4-FFF2-40B4-BE49-F238E27FC236}">
                <a16:creationId xmlns:a16="http://schemas.microsoft.com/office/drawing/2014/main" id="{A2EEF533-1692-4E75-9820-E0E3AC363925}"/>
              </a:ext>
            </a:extLst>
          </p:cNvPr>
          <p:cNvSpPr/>
          <p:nvPr/>
        </p:nvSpPr>
        <p:spPr>
          <a:xfrm>
            <a:off x="7104747" y="4552855"/>
            <a:ext cx="1302595" cy="738664"/>
          </a:xfrm>
          <a:prstGeom prst="rect">
            <a:avLst/>
          </a:prstGeom>
        </p:spPr>
        <p:txBody>
          <a:bodyPr wrap="square">
            <a:spAutoFit/>
          </a:bodyPr>
          <a:lstStyle/>
          <a:p>
            <a:pPr algn="ctr">
              <a:buClr>
                <a:schemeClr val="tx1"/>
              </a:buClr>
            </a:pPr>
            <a:r>
              <a:rPr lang="en-GB" sz="1400" b="1" dirty="0" smtClean="0">
                <a:solidFill>
                  <a:schemeClr val="accent1">
                    <a:lumMod val="75000"/>
                  </a:schemeClr>
                </a:solidFill>
                <a:latin typeface="Arial" panose="020B0604020202020204" pitchFamily="34" charset="0"/>
              </a:rPr>
              <a:t>Consider if data needs redacted </a:t>
            </a:r>
            <a:endParaRPr lang="en-GB" sz="1400" b="1" dirty="0">
              <a:solidFill>
                <a:schemeClr val="accent1">
                  <a:lumMod val="75000"/>
                </a:schemeClr>
              </a:solidFill>
              <a:latin typeface="Arial" panose="020B0604020202020204" pitchFamily="34" charset="0"/>
            </a:endParaRPr>
          </a:p>
        </p:txBody>
      </p:sp>
      <p:sp>
        <p:nvSpPr>
          <p:cNvPr id="244" name="Rectangle 243">
            <a:extLst>
              <a:ext uri="{FF2B5EF4-FFF2-40B4-BE49-F238E27FC236}">
                <a16:creationId xmlns:a16="http://schemas.microsoft.com/office/drawing/2014/main" id="{A407128A-AFF4-42B4-A6EA-2E150F9DCA5F}"/>
              </a:ext>
            </a:extLst>
          </p:cNvPr>
          <p:cNvSpPr/>
          <p:nvPr/>
        </p:nvSpPr>
        <p:spPr>
          <a:xfrm>
            <a:off x="9469276" y="4304149"/>
            <a:ext cx="1302595" cy="1169551"/>
          </a:xfrm>
          <a:prstGeom prst="rect">
            <a:avLst/>
          </a:prstGeom>
        </p:spPr>
        <p:txBody>
          <a:bodyPr wrap="square">
            <a:spAutoFit/>
          </a:bodyPr>
          <a:lstStyle/>
          <a:p>
            <a:pPr algn="ctr">
              <a:buClr>
                <a:schemeClr val="tx1"/>
              </a:buClr>
            </a:pPr>
            <a:r>
              <a:rPr lang="en-GB" sz="1400" b="1" dirty="0" smtClean="0">
                <a:solidFill>
                  <a:schemeClr val="accent1">
                    <a:lumMod val="75000"/>
                  </a:schemeClr>
                </a:solidFill>
                <a:latin typeface="Arial" panose="020B0604020202020204" pitchFamily="34" charset="0"/>
              </a:rPr>
              <a:t>Keep a record of DSAR and information provided</a:t>
            </a:r>
            <a:endParaRPr lang="en-GB" sz="1400" b="1" dirty="0">
              <a:solidFill>
                <a:schemeClr val="accent1">
                  <a:lumMod val="75000"/>
                </a:schemeClr>
              </a:solidFill>
              <a:latin typeface="Arial" panose="020B0604020202020204" pitchFamily="34" charset="0"/>
            </a:endParaRPr>
          </a:p>
        </p:txBody>
      </p:sp>
      <p:sp>
        <p:nvSpPr>
          <p:cNvPr id="61" name="Rectangle 60">
            <a:extLst>
              <a:ext uri="{FF2B5EF4-FFF2-40B4-BE49-F238E27FC236}">
                <a16:creationId xmlns:a16="http://schemas.microsoft.com/office/drawing/2014/main" id="{9D0B0FD9-22EC-4448-ADA9-62B04CF4E915}"/>
              </a:ext>
            </a:extLst>
          </p:cNvPr>
          <p:cNvSpPr/>
          <p:nvPr/>
        </p:nvSpPr>
        <p:spPr>
          <a:xfrm>
            <a:off x="2294062" y="4827369"/>
            <a:ext cx="1302595" cy="646331"/>
          </a:xfrm>
          <a:prstGeom prst="rect">
            <a:avLst/>
          </a:prstGeom>
        </p:spPr>
        <p:txBody>
          <a:bodyPr wrap="square">
            <a:spAutoFit/>
          </a:bodyPr>
          <a:lstStyle/>
          <a:p>
            <a:pPr algn="ctr">
              <a:buClr>
                <a:schemeClr val="tx1"/>
              </a:buClr>
            </a:pPr>
            <a:r>
              <a:rPr lang="en-GB" sz="1200" b="1" i="1" dirty="0" smtClean="0">
                <a:solidFill>
                  <a:srgbClr val="20455C"/>
                </a:solidFill>
                <a:latin typeface="Arial" panose="020B0604020202020204" pitchFamily="34" charset="0"/>
              </a:rPr>
              <a:t>Check requestor’s ID if any doubts</a:t>
            </a:r>
            <a:endParaRPr lang="en-GB" sz="1200" b="1" i="1" dirty="0">
              <a:solidFill>
                <a:srgbClr val="20455C"/>
              </a:solidFill>
              <a:latin typeface="Arial" panose="020B0604020202020204" pitchFamily="34" charset="0"/>
            </a:endParaRPr>
          </a:p>
        </p:txBody>
      </p:sp>
    </p:spTree>
    <p:extLst>
      <p:ext uri="{BB962C8B-B14F-4D97-AF65-F5344CB8AC3E}">
        <p14:creationId xmlns:p14="http://schemas.microsoft.com/office/powerpoint/2010/main" val="29741414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itle 181">
            <a:extLst>
              <a:ext uri="{FF2B5EF4-FFF2-40B4-BE49-F238E27FC236}">
                <a16:creationId xmlns:a16="http://schemas.microsoft.com/office/drawing/2014/main" id="{8C832195-0202-4B28-91DB-209E31D40202}"/>
              </a:ext>
            </a:extLst>
          </p:cNvPr>
          <p:cNvSpPr>
            <a:spLocks noGrp="1"/>
          </p:cNvSpPr>
          <p:nvPr>
            <p:ph type="title"/>
          </p:nvPr>
        </p:nvSpPr>
        <p:spPr>
          <a:xfrm>
            <a:off x="458582" y="328501"/>
            <a:ext cx="11194319" cy="800287"/>
          </a:xfrm>
        </p:spPr>
        <p:txBody>
          <a:bodyPr/>
          <a:lstStyle/>
          <a:p>
            <a:r>
              <a:rPr lang="en-IE" b="1" dirty="0" smtClean="0"/>
              <a:t>Top Tips</a:t>
            </a:r>
            <a:endParaRPr lang="en-IE" b="1" dirty="0"/>
          </a:p>
        </p:txBody>
      </p:sp>
      <p:sp>
        <p:nvSpPr>
          <p:cNvPr id="3" name="Slide Number Placeholder 2">
            <a:extLst>
              <a:ext uri="{FF2B5EF4-FFF2-40B4-BE49-F238E27FC236}">
                <a16:creationId xmlns:a16="http://schemas.microsoft.com/office/drawing/2014/main" id="{5D3C0A95-87A3-4213-8F98-8C7F7AF8B0DD}"/>
              </a:ext>
            </a:extLst>
          </p:cNvPr>
          <p:cNvSpPr>
            <a:spLocks noGrp="1"/>
          </p:cNvSpPr>
          <p:nvPr>
            <p:ph type="sldNum" sz="quarter" idx="4"/>
          </p:nvPr>
        </p:nvSpPr>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fld id="{2427FC1E-7985-7740-AECD-BB1FE8B23C08}" type="slidenum">
              <a:rPr kumimoji="0" lang="en-US" sz="1467" b="0" i="0" u="none" strike="noStrike" kern="1200" cap="none" spc="0" normalizeH="0" baseline="0" noProof="0">
                <a:ln>
                  <a:noFill/>
                </a:ln>
                <a:solidFill>
                  <a:srgbClr val="3E3935"/>
                </a:solidFill>
                <a:effectLst/>
                <a:uLnTx/>
                <a:uFillTx/>
                <a:latin typeface="Lato"/>
                <a:cs typeface="Arial" panose="020B0604020202020204" pitchFamily="34" charset="0"/>
              </a:rPr>
              <a:pPr marL="0" marR="0" lvl="0" indent="0" algn="l" defTabSz="1201141" rtl="0" eaLnBrk="1" fontAlgn="auto" latinLnBrk="0" hangingPunct="1">
                <a:lnSpc>
                  <a:spcPct val="100000"/>
                </a:lnSpc>
                <a:spcBef>
                  <a:spcPts val="0"/>
                </a:spcBef>
                <a:spcAft>
                  <a:spcPts val="0"/>
                </a:spcAft>
                <a:buClrTx/>
                <a:buSzTx/>
                <a:buFontTx/>
                <a:buNone/>
                <a:tabLst/>
                <a:defRPr/>
              </a:pPr>
              <a:t>27</a:t>
            </a:fld>
            <a:endParaRPr kumimoji="0" lang="en-US" sz="1467" b="0" i="0" u="none" strike="noStrike" kern="1200" cap="none" spc="0" normalizeH="0" baseline="0" noProof="0" dirty="0">
              <a:ln>
                <a:noFill/>
              </a:ln>
              <a:solidFill>
                <a:srgbClr val="3E3935"/>
              </a:solidFill>
              <a:effectLst/>
              <a:uLnTx/>
              <a:uFillTx/>
              <a:latin typeface="Lato"/>
              <a:cs typeface="Arial" panose="020B0604020202020204" pitchFamily="34" charset="0"/>
            </a:endParaRPr>
          </a:p>
        </p:txBody>
      </p:sp>
      <p:sp>
        <p:nvSpPr>
          <p:cNvPr id="131" name="Rectangle 405">
            <a:extLst>
              <a:ext uri="{FF2B5EF4-FFF2-40B4-BE49-F238E27FC236}">
                <a16:creationId xmlns:a16="http://schemas.microsoft.com/office/drawing/2014/main" id="{3C73830A-9F75-4323-A229-C2FD5C4C3B8E}"/>
              </a:ext>
            </a:extLst>
          </p:cNvPr>
          <p:cNvSpPr>
            <a:spLocks noChangeArrowheads="1"/>
          </p:cNvSpPr>
          <p:nvPr/>
        </p:nvSpPr>
        <p:spPr bwMode="auto">
          <a:xfrm>
            <a:off x="571777" y="4792194"/>
            <a:ext cx="15116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3017" rtl="0" eaLnBrk="0" fontAlgn="base" latinLnBrk="0" hangingPunct="0">
              <a:lnSpc>
                <a:spcPct val="100000"/>
              </a:lnSpc>
              <a:spcBef>
                <a:spcPct val="0"/>
              </a:spcBef>
              <a:spcAft>
                <a:spcPct val="0"/>
              </a:spcAft>
              <a:buClrTx/>
              <a:buSzTx/>
              <a:buFontTx/>
              <a:buNone/>
              <a:tabLst/>
              <a:defRPr/>
            </a:pPr>
            <a:r>
              <a:rPr kumimoji="0" lang="en-GB" altLang="ru-RU" sz="2000" b="1" i="0" u="none" strike="noStrike" kern="1200" cap="none" spc="0" normalizeH="0" baseline="0" noProof="0" dirty="0">
                <a:ln>
                  <a:noFill/>
                </a:ln>
                <a:solidFill>
                  <a:srgbClr val="2CD5C4"/>
                </a:solidFill>
                <a:effectLst/>
                <a:uLnTx/>
                <a:uFillTx/>
                <a:cs typeface="Arial" panose="020B0604020202020204" pitchFamily="34" charset="0"/>
              </a:rPr>
              <a:t>Be Prepared</a:t>
            </a:r>
            <a:endParaRPr kumimoji="0" lang="ru-RU" altLang="ru-RU" sz="2000" b="0" i="0" u="none" strike="noStrike" kern="1200" cap="none" spc="0" normalizeH="0" baseline="0" noProof="0" dirty="0">
              <a:ln>
                <a:noFill/>
              </a:ln>
              <a:solidFill>
                <a:srgbClr val="2CD5C4"/>
              </a:solidFill>
              <a:effectLst/>
              <a:uLnTx/>
              <a:uFillTx/>
              <a:cs typeface="Arial" panose="020B0604020202020204" pitchFamily="34" charset="0"/>
            </a:endParaRPr>
          </a:p>
        </p:txBody>
      </p:sp>
      <p:sp>
        <p:nvSpPr>
          <p:cNvPr id="133" name="TextBox 132">
            <a:extLst>
              <a:ext uri="{FF2B5EF4-FFF2-40B4-BE49-F238E27FC236}">
                <a16:creationId xmlns:a16="http://schemas.microsoft.com/office/drawing/2014/main" id="{33EC9ABC-66C0-4464-B90F-12416F1EAA31}"/>
              </a:ext>
            </a:extLst>
          </p:cNvPr>
          <p:cNvSpPr txBox="1"/>
          <p:nvPr/>
        </p:nvSpPr>
        <p:spPr>
          <a:xfrm>
            <a:off x="653692" y="5131085"/>
            <a:ext cx="3423010" cy="954105"/>
          </a:xfrm>
          <a:prstGeom prst="rect">
            <a:avLst/>
          </a:prstGeom>
          <a:noFill/>
        </p:spPr>
        <p:txBody>
          <a:bodyPr wrap="square" lIns="91320" tIns="45719" rIns="91320" bIns="45719" rtlCol="0">
            <a:spAutoFit/>
          </a:bodyPr>
          <a:lstStyle/>
          <a:p>
            <a:pPr marL="285344" marR="0" lvl="0" indent="-285344" algn="l" defTabSz="91301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262626"/>
                </a:solidFill>
                <a:effectLst/>
                <a:uLnTx/>
                <a:uFillTx/>
                <a:latin typeface="Arial" panose="020B0604020202020204" pitchFamily="34" charset="0"/>
                <a:ea typeface="Open Sans" panose="020B0606030504020204" pitchFamily="34" charset="0"/>
                <a:cs typeface="Arial" panose="020B0604020202020204" pitchFamily="34" charset="0"/>
              </a:rPr>
              <a:t>Have </a:t>
            </a:r>
            <a:r>
              <a:rPr kumimoji="0" lang="en-US" sz="1400" b="0" i="0" u="none" strike="noStrike" kern="1200" cap="none" spc="0" normalizeH="0" baseline="0" noProof="0" dirty="0" smtClean="0">
                <a:ln>
                  <a:noFill/>
                </a:ln>
                <a:solidFill>
                  <a:srgbClr val="262626"/>
                </a:solidFill>
                <a:effectLst/>
                <a:uLnTx/>
                <a:uFillTx/>
                <a:latin typeface="Arial" panose="020B0604020202020204" pitchFamily="34" charset="0"/>
                <a:ea typeface="Open Sans" panose="020B0606030504020204" pitchFamily="34" charset="0"/>
                <a:cs typeface="Arial" panose="020B0604020202020204" pitchFamily="34" charset="0"/>
              </a:rPr>
              <a:t>clear,</a:t>
            </a:r>
            <a:r>
              <a:rPr kumimoji="0" lang="en-US" sz="1400" b="0" i="0" u="none" strike="noStrike" kern="1200" cap="none" spc="0" normalizeH="0" noProof="0" dirty="0" smtClean="0">
                <a:ln>
                  <a:noFill/>
                </a:ln>
                <a:solidFill>
                  <a:srgbClr val="262626"/>
                </a:solidFill>
                <a:effectLst/>
                <a:uLnTx/>
                <a:uFillTx/>
                <a:latin typeface="Arial" panose="020B0604020202020204" pitchFamily="34" charset="0"/>
                <a:ea typeface="Open Sans" panose="020B0606030504020204" pitchFamily="34" charset="0"/>
                <a:cs typeface="Arial" panose="020B0604020202020204" pitchFamily="34" charset="0"/>
              </a:rPr>
              <a:t> robust policies in place to cover SARs and data retention </a:t>
            </a:r>
            <a:endParaRPr kumimoji="0" lang="en-US" sz="1400" b="0" i="0" u="none" strike="noStrike" kern="1200" cap="none" spc="0" normalizeH="0" baseline="0" noProof="0" dirty="0">
              <a:ln>
                <a:noFill/>
              </a:ln>
              <a:solidFill>
                <a:srgbClr val="262626"/>
              </a:solidFill>
              <a:effectLst/>
              <a:uLnTx/>
              <a:uFillTx/>
              <a:latin typeface="Arial" panose="020B0604020202020204" pitchFamily="34" charset="0"/>
              <a:ea typeface="Open Sans" panose="020B0606030504020204" pitchFamily="34" charset="0"/>
              <a:cs typeface="Arial" panose="020B0604020202020204" pitchFamily="34" charset="0"/>
            </a:endParaRPr>
          </a:p>
          <a:p>
            <a:pPr marL="285344" marR="0" lvl="0" indent="-285344" algn="l" defTabSz="91301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262626"/>
                </a:solidFill>
                <a:effectLst/>
                <a:uLnTx/>
                <a:uFillTx/>
                <a:latin typeface="Arial" panose="020B0604020202020204" pitchFamily="34" charset="0"/>
                <a:ea typeface="Open Sans" panose="020B0606030504020204" pitchFamily="34" charset="0"/>
                <a:cs typeface="Arial" panose="020B0604020202020204" pitchFamily="34" charset="0"/>
              </a:rPr>
              <a:t>Identify key stakeholders (IT, HR, Legal)</a:t>
            </a:r>
            <a:endParaRPr kumimoji="0" lang="ru-RU" sz="1400" b="0" i="0" u="none" strike="noStrike" kern="1200" cap="none" spc="0" normalizeH="0" baseline="0" noProof="0" dirty="0">
              <a:ln>
                <a:noFill/>
              </a:ln>
              <a:solidFill>
                <a:srgbClr val="262626"/>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138" name="Rectangle 405">
            <a:extLst>
              <a:ext uri="{FF2B5EF4-FFF2-40B4-BE49-F238E27FC236}">
                <a16:creationId xmlns:a16="http://schemas.microsoft.com/office/drawing/2014/main" id="{FB961EBB-3E56-4438-94B5-E95FE350DD9B}"/>
              </a:ext>
            </a:extLst>
          </p:cNvPr>
          <p:cNvSpPr>
            <a:spLocks noChangeArrowheads="1"/>
          </p:cNvSpPr>
          <p:nvPr/>
        </p:nvSpPr>
        <p:spPr bwMode="auto">
          <a:xfrm>
            <a:off x="4411065" y="4727760"/>
            <a:ext cx="14220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3017" rtl="0" eaLnBrk="0" fontAlgn="base" latinLnBrk="0" hangingPunct="0">
              <a:lnSpc>
                <a:spcPct val="100000"/>
              </a:lnSpc>
              <a:spcBef>
                <a:spcPct val="0"/>
              </a:spcBef>
              <a:spcAft>
                <a:spcPct val="0"/>
              </a:spcAft>
              <a:buClrTx/>
              <a:buSzTx/>
              <a:buFontTx/>
              <a:buNone/>
              <a:tabLst/>
              <a:defRPr/>
            </a:pPr>
            <a:r>
              <a:rPr kumimoji="0" lang="en-GB" altLang="ru-RU" sz="2000" b="1" i="0" u="none" strike="noStrike" kern="1200" cap="none" spc="0" normalizeH="0" baseline="0" noProof="0" dirty="0">
                <a:ln>
                  <a:noFill/>
                </a:ln>
                <a:solidFill>
                  <a:srgbClr val="9FD8D1"/>
                </a:solidFill>
                <a:effectLst/>
                <a:uLnTx/>
                <a:uFillTx/>
                <a:cs typeface="Arial" panose="020B0604020202020204" pitchFamily="34" charset="0"/>
              </a:rPr>
              <a:t>Technology</a:t>
            </a:r>
            <a:endParaRPr kumimoji="0" lang="ru-RU" altLang="ru-RU" sz="2000" b="0" i="0" u="none" strike="noStrike" kern="1200" cap="none" spc="0" normalizeH="0" baseline="0" noProof="0" dirty="0">
              <a:ln>
                <a:noFill/>
              </a:ln>
              <a:solidFill>
                <a:srgbClr val="9FD8D1"/>
              </a:solidFill>
              <a:effectLst/>
              <a:uLnTx/>
              <a:uFillTx/>
              <a:cs typeface="Arial" panose="020B0604020202020204" pitchFamily="34" charset="0"/>
            </a:endParaRPr>
          </a:p>
        </p:txBody>
      </p:sp>
      <p:sp>
        <p:nvSpPr>
          <p:cNvPr id="139" name="TextBox 138">
            <a:extLst>
              <a:ext uri="{FF2B5EF4-FFF2-40B4-BE49-F238E27FC236}">
                <a16:creationId xmlns:a16="http://schemas.microsoft.com/office/drawing/2014/main" id="{165594AE-4910-414C-8B34-4C03DE8B45F6}"/>
              </a:ext>
            </a:extLst>
          </p:cNvPr>
          <p:cNvSpPr txBox="1"/>
          <p:nvPr/>
        </p:nvSpPr>
        <p:spPr>
          <a:xfrm>
            <a:off x="4076702" y="5099970"/>
            <a:ext cx="2672847" cy="738662"/>
          </a:xfrm>
          <a:prstGeom prst="rect">
            <a:avLst/>
          </a:prstGeom>
          <a:noFill/>
        </p:spPr>
        <p:txBody>
          <a:bodyPr wrap="square" lIns="91320" tIns="45719" rIns="91320" bIns="45719" rtlCol="0">
            <a:spAutoFit/>
          </a:bodyPr>
          <a:lstStyle/>
          <a:p>
            <a:pPr marL="285344" marR="0" lvl="0" indent="-285344" algn="l" defTabSz="91301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262626"/>
                </a:solidFill>
                <a:effectLst/>
                <a:uLnTx/>
                <a:uFillTx/>
                <a:latin typeface="Arial" panose="020B0604020202020204" pitchFamily="34" charset="0"/>
                <a:ea typeface="Open Sans" panose="020B0606030504020204" pitchFamily="34" charset="0"/>
                <a:cs typeface="Arial" panose="020B0604020202020204" pitchFamily="34" charset="0"/>
              </a:rPr>
              <a:t>Consider how technology can assist your response to a </a:t>
            </a:r>
            <a:r>
              <a:rPr kumimoji="0" lang="en-US" sz="1400" b="0" i="0" u="none" strike="noStrike" kern="1200" cap="none" spc="0" normalizeH="0" baseline="0" noProof="0" dirty="0" smtClean="0">
                <a:ln>
                  <a:noFill/>
                </a:ln>
                <a:solidFill>
                  <a:srgbClr val="262626"/>
                </a:solidFill>
                <a:effectLst/>
                <a:uLnTx/>
                <a:uFillTx/>
                <a:latin typeface="Arial" panose="020B0604020202020204" pitchFamily="34" charset="0"/>
                <a:ea typeface="Open Sans" panose="020B0606030504020204" pitchFamily="34" charset="0"/>
                <a:cs typeface="Arial" panose="020B0604020202020204" pitchFamily="34" charset="0"/>
              </a:rPr>
              <a:t>SAR. </a:t>
            </a:r>
          </a:p>
        </p:txBody>
      </p:sp>
      <p:sp>
        <p:nvSpPr>
          <p:cNvPr id="140" name="Rectangle 405">
            <a:extLst>
              <a:ext uri="{FF2B5EF4-FFF2-40B4-BE49-F238E27FC236}">
                <a16:creationId xmlns:a16="http://schemas.microsoft.com/office/drawing/2014/main" id="{E576D2F1-CF54-4209-8DF0-A840374B78D6}"/>
              </a:ext>
            </a:extLst>
          </p:cNvPr>
          <p:cNvSpPr>
            <a:spLocks noChangeArrowheads="1"/>
          </p:cNvSpPr>
          <p:nvPr/>
        </p:nvSpPr>
        <p:spPr bwMode="auto">
          <a:xfrm>
            <a:off x="7682469" y="4668965"/>
            <a:ext cx="14539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3017" rtl="0" eaLnBrk="0" fontAlgn="base" latinLnBrk="0" hangingPunct="0">
              <a:lnSpc>
                <a:spcPct val="100000"/>
              </a:lnSpc>
              <a:spcBef>
                <a:spcPct val="0"/>
              </a:spcBef>
              <a:spcAft>
                <a:spcPct val="0"/>
              </a:spcAft>
              <a:buClrTx/>
              <a:buSzTx/>
              <a:buFontTx/>
              <a:buNone/>
              <a:tabLst/>
              <a:defRPr/>
            </a:pPr>
            <a:r>
              <a:rPr kumimoji="0" lang="en-GB" altLang="ru-RU" sz="2000" b="1" i="0" u="none" strike="noStrike" kern="1200" cap="none" spc="0" normalizeH="0" baseline="0" noProof="0" dirty="0">
                <a:ln>
                  <a:noFill/>
                </a:ln>
                <a:solidFill>
                  <a:srgbClr val="2CD5C4"/>
                </a:solidFill>
                <a:effectLst/>
                <a:uLnTx/>
                <a:uFillTx/>
                <a:cs typeface="Arial" panose="020B0604020202020204" pitchFamily="34" charset="0"/>
              </a:rPr>
              <a:t>Exemptions</a:t>
            </a:r>
            <a:endParaRPr kumimoji="0" lang="ru-RU" altLang="ru-RU" sz="2000" b="0" i="0" u="none" strike="noStrike" kern="1200" cap="none" spc="0" normalizeH="0" baseline="0" noProof="0" dirty="0">
              <a:ln>
                <a:noFill/>
              </a:ln>
              <a:solidFill>
                <a:srgbClr val="2CD5C4"/>
              </a:solidFill>
              <a:effectLst/>
              <a:uLnTx/>
              <a:uFillTx/>
              <a:cs typeface="Arial" panose="020B0604020202020204" pitchFamily="34" charset="0"/>
            </a:endParaRPr>
          </a:p>
        </p:txBody>
      </p:sp>
      <p:sp>
        <p:nvSpPr>
          <p:cNvPr id="141" name="TextBox 140">
            <a:extLst>
              <a:ext uri="{FF2B5EF4-FFF2-40B4-BE49-F238E27FC236}">
                <a16:creationId xmlns:a16="http://schemas.microsoft.com/office/drawing/2014/main" id="{2220EDAD-837C-455D-91CB-4705DCA3C96B}"/>
              </a:ext>
            </a:extLst>
          </p:cNvPr>
          <p:cNvSpPr txBox="1"/>
          <p:nvPr/>
        </p:nvSpPr>
        <p:spPr>
          <a:xfrm>
            <a:off x="7129463" y="5093470"/>
            <a:ext cx="3891263" cy="954105"/>
          </a:xfrm>
          <a:prstGeom prst="rect">
            <a:avLst/>
          </a:prstGeom>
          <a:noFill/>
        </p:spPr>
        <p:txBody>
          <a:bodyPr wrap="square" lIns="91320" tIns="45719" rIns="91320" bIns="45719" rtlCol="0">
            <a:spAutoFit/>
          </a:bodyPr>
          <a:lstStyle/>
          <a:p>
            <a:pPr marL="285344" marR="0" lvl="0" indent="-285344" algn="l" defTabSz="91301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262626"/>
                </a:solidFill>
                <a:effectLst/>
                <a:uLnTx/>
                <a:uFillTx/>
                <a:latin typeface="Arial" panose="020B0604020202020204" pitchFamily="34" charset="0"/>
                <a:ea typeface="Open Sans" panose="020B0606030504020204" pitchFamily="34" charset="0"/>
                <a:cs typeface="Arial" panose="020B0604020202020204" pitchFamily="34" charset="0"/>
              </a:rPr>
              <a:t>Not everything is relevant!</a:t>
            </a:r>
          </a:p>
          <a:p>
            <a:pPr marL="285344" marR="0" lvl="0" indent="-285344" algn="l" defTabSz="91301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262626"/>
                </a:solidFill>
                <a:effectLst/>
                <a:uLnTx/>
                <a:uFillTx/>
                <a:latin typeface="Arial" panose="020B0604020202020204" pitchFamily="34" charset="0"/>
                <a:ea typeface="Open Sans" panose="020B0606030504020204" pitchFamily="34" charset="0"/>
                <a:cs typeface="Arial" panose="020B0604020202020204" pitchFamily="34" charset="0"/>
              </a:rPr>
              <a:t>Legal privilege?</a:t>
            </a:r>
          </a:p>
          <a:p>
            <a:pPr marL="285344" marR="0" lvl="0" indent="-285344" algn="l" defTabSz="91301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smtClean="0">
                <a:ln>
                  <a:noFill/>
                </a:ln>
                <a:solidFill>
                  <a:srgbClr val="262626"/>
                </a:solidFill>
                <a:effectLst/>
                <a:uLnTx/>
                <a:uFillTx/>
                <a:latin typeface="Arial" panose="020B0604020202020204" pitchFamily="34" charset="0"/>
                <a:ea typeface="Open Sans" panose="020B0606030504020204" pitchFamily="34" charset="0"/>
                <a:cs typeface="Arial" panose="020B0604020202020204" pitchFamily="34" charset="0"/>
              </a:rPr>
              <a:t>Manifestly</a:t>
            </a:r>
            <a:r>
              <a:rPr kumimoji="0" lang="en-US" sz="1400" b="0" i="0" u="none" strike="noStrike" kern="1200" cap="none" spc="0" normalizeH="0" noProof="0" dirty="0" smtClean="0">
                <a:ln>
                  <a:noFill/>
                </a:ln>
                <a:solidFill>
                  <a:srgbClr val="262626"/>
                </a:solidFill>
                <a:effectLst/>
                <a:uLnTx/>
                <a:uFillTx/>
                <a:latin typeface="Arial" panose="020B0604020202020204" pitchFamily="34" charset="0"/>
                <a:ea typeface="Open Sans" panose="020B0606030504020204" pitchFamily="34" charset="0"/>
                <a:cs typeface="Arial" panose="020B0604020202020204" pitchFamily="34" charset="0"/>
              </a:rPr>
              <a:t> </a:t>
            </a:r>
            <a:r>
              <a:rPr lang="en-US" sz="1400" dirty="0">
                <a:solidFill>
                  <a:srgbClr val="262626"/>
                </a:solidFill>
                <a:latin typeface="Arial" panose="020B0604020202020204" pitchFamily="34" charset="0"/>
                <a:ea typeface="Open Sans" panose="020B0606030504020204" pitchFamily="34" charset="0"/>
                <a:cs typeface="Arial" panose="020B0604020202020204" pitchFamily="34" charset="0"/>
              </a:rPr>
              <a:t>e</a:t>
            </a:r>
            <a:r>
              <a:rPr kumimoji="0" lang="en-US" sz="1400" b="0" i="0" u="none" strike="noStrike" kern="1200" cap="none" spc="0" normalizeH="0" baseline="0" noProof="0" dirty="0" smtClean="0">
                <a:ln>
                  <a:noFill/>
                </a:ln>
                <a:solidFill>
                  <a:srgbClr val="262626"/>
                </a:solidFill>
                <a:effectLst/>
                <a:uLnTx/>
                <a:uFillTx/>
                <a:latin typeface="Arial" panose="020B0604020202020204" pitchFamily="34" charset="0"/>
                <a:ea typeface="Open Sans" panose="020B0606030504020204" pitchFamily="34" charset="0"/>
                <a:cs typeface="Arial" panose="020B0604020202020204" pitchFamily="34" charset="0"/>
              </a:rPr>
              <a:t>xcessive</a:t>
            </a:r>
            <a:r>
              <a:rPr kumimoji="0" lang="en-US" sz="1400" b="0" i="0" u="none" strike="noStrike" kern="1200" cap="none" spc="0" normalizeH="0" noProof="0" dirty="0" smtClean="0">
                <a:ln>
                  <a:noFill/>
                </a:ln>
                <a:solidFill>
                  <a:srgbClr val="262626"/>
                </a:solidFill>
                <a:effectLst/>
                <a:uLnTx/>
                <a:uFillTx/>
                <a:latin typeface="Arial" panose="020B0604020202020204" pitchFamily="34" charset="0"/>
                <a:ea typeface="Open Sans" panose="020B0606030504020204" pitchFamily="34" charset="0"/>
                <a:cs typeface="Arial" panose="020B0604020202020204" pitchFamily="34" charset="0"/>
              </a:rPr>
              <a:t> or unfounded?</a:t>
            </a:r>
            <a:endParaRPr kumimoji="0" lang="en-US" sz="1400" b="0" i="0" u="none" strike="noStrike" kern="1200" cap="none" spc="0" normalizeH="0" baseline="0" noProof="0" dirty="0" smtClean="0">
              <a:ln>
                <a:noFill/>
              </a:ln>
              <a:solidFill>
                <a:srgbClr val="262626"/>
              </a:solidFill>
              <a:effectLst/>
              <a:uLnTx/>
              <a:uFillTx/>
              <a:latin typeface="Arial" panose="020B0604020202020204" pitchFamily="34" charset="0"/>
              <a:ea typeface="Open Sans" panose="020B0606030504020204" pitchFamily="34" charset="0"/>
              <a:cs typeface="Arial" panose="020B0604020202020204" pitchFamily="34" charset="0"/>
            </a:endParaRPr>
          </a:p>
          <a:p>
            <a:pPr marL="285344" marR="0" lvl="0" indent="-285344" algn="l" defTabSz="91301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smtClean="0">
                <a:ln>
                  <a:noFill/>
                </a:ln>
                <a:solidFill>
                  <a:srgbClr val="262626"/>
                </a:solidFill>
                <a:effectLst/>
                <a:uLnTx/>
                <a:uFillTx/>
                <a:latin typeface="Arial" panose="020B0604020202020204" pitchFamily="34" charset="0"/>
                <a:ea typeface="Open Sans" panose="020B0606030504020204" pitchFamily="34" charset="0"/>
                <a:cs typeface="Arial" panose="020B0604020202020204" pitchFamily="34" charset="0"/>
              </a:rPr>
              <a:t>Data </a:t>
            </a:r>
            <a:r>
              <a:rPr kumimoji="0" lang="en-US" sz="1400" b="0" i="0" u="none" strike="noStrike" kern="1200" cap="none" spc="0" normalizeH="0" baseline="0" noProof="0" dirty="0">
                <a:ln>
                  <a:noFill/>
                </a:ln>
                <a:solidFill>
                  <a:srgbClr val="262626"/>
                </a:solidFill>
                <a:effectLst/>
                <a:uLnTx/>
                <a:uFillTx/>
                <a:latin typeface="Arial" panose="020B0604020202020204" pitchFamily="34" charset="0"/>
                <a:ea typeface="Open Sans" panose="020B0606030504020204" pitchFamily="34" charset="0"/>
                <a:cs typeface="Arial" panose="020B0604020202020204" pitchFamily="34" charset="0"/>
              </a:rPr>
              <a:t>created after </a:t>
            </a:r>
            <a:r>
              <a:rPr kumimoji="0" lang="en-US" sz="1400" b="0" i="0" u="none" strike="noStrike" kern="1200" cap="none" spc="0" normalizeH="0" baseline="0" noProof="0" dirty="0" smtClean="0">
                <a:ln>
                  <a:noFill/>
                </a:ln>
                <a:solidFill>
                  <a:srgbClr val="262626"/>
                </a:solidFill>
                <a:effectLst/>
                <a:uLnTx/>
                <a:uFillTx/>
                <a:latin typeface="Arial" panose="020B0604020202020204" pitchFamily="34" charset="0"/>
                <a:ea typeface="Open Sans" panose="020B0606030504020204" pitchFamily="34" charset="0"/>
                <a:cs typeface="Arial" panose="020B0604020202020204" pitchFamily="34" charset="0"/>
              </a:rPr>
              <a:t>DSAR</a:t>
            </a:r>
            <a:r>
              <a:rPr kumimoji="0" lang="en-US" sz="1400" b="0" i="0" u="none" strike="noStrike" kern="1200" cap="none" spc="0" normalizeH="0" baseline="0" noProof="0" dirty="0">
                <a:ln>
                  <a:noFill/>
                </a:ln>
                <a:solidFill>
                  <a:srgbClr val="262626"/>
                </a:solidFill>
                <a:effectLst/>
                <a:uLnTx/>
                <a:uFillTx/>
                <a:latin typeface="Arial" panose="020B0604020202020204" pitchFamily="34" charset="0"/>
                <a:ea typeface="Open Sans" panose="020B0606030504020204" pitchFamily="34" charset="0"/>
                <a:cs typeface="Arial" panose="020B0604020202020204" pitchFamily="34" charset="0"/>
              </a:rPr>
              <a:t>?</a:t>
            </a:r>
            <a:endParaRPr kumimoji="0" lang="ru-RU" sz="1400" b="0" i="0" u="none" strike="noStrike" kern="1200" cap="none" spc="0" normalizeH="0" baseline="0" noProof="0" dirty="0">
              <a:ln>
                <a:noFill/>
              </a:ln>
              <a:solidFill>
                <a:srgbClr val="262626"/>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142" name="Rectangle 405">
            <a:extLst>
              <a:ext uri="{FF2B5EF4-FFF2-40B4-BE49-F238E27FC236}">
                <a16:creationId xmlns:a16="http://schemas.microsoft.com/office/drawing/2014/main" id="{43D42360-F13D-4D07-9CAC-2142B7C122A1}"/>
              </a:ext>
            </a:extLst>
          </p:cNvPr>
          <p:cNvSpPr>
            <a:spLocks noChangeArrowheads="1"/>
          </p:cNvSpPr>
          <p:nvPr/>
        </p:nvSpPr>
        <p:spPr bwMode="auto">
          <a:xfrm>
            <a:off x="1168637" y="1308404"/>
            <a:ext cx="18204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3017" rtl="0" eaLnBrk="0" fontAlgn="base" latinLnBrk="0" hangingPunct="0">
              <a:lnSpc>
                <a:spcPct val="100000"/>
              </a:lnSpc>
              <a:spcBef>
                <a:spcPct val="0"/>
              </a:spcBef>
              <a:spcAft>
                <a:spcPct val="0"/>
              </a:spcAft>
              <a:buClrTx/>
              <a:buSzTx/>
              <a:buFontTx/>
              <a:buNone/>
              <a:tabLst/>
              <a:defRPr/>
            </a:pPr>
            <a:r>
              <a:rPr kumimoji="0" lang="en-GB" altLang="ru-RU" sz="2000" b="1" i="0" u="none" strike="noStrike" kern="1200" cap="none" spc="0" normalizeH="0" baseline="0" noProof="0" dirty="0">
                <a:ln>
                  <a:noFill/>
                </a:ln>
                <a:solidFill>
                  <a:srgbClr val="3E3935"/>
                </a:solidFill>
                <a:effectLst/>
                <a:uLnTx/>
                <a:uFillTx/>
                <a:cs typeface="Arial" panose="020B0604020202020204" pitchFamily="34" charset="0"/>
              </a:rPr>
              <a:t>Act </a:t>
            </a:r>
            <a:r>
              <a:rPr lang="en-GB" altLang="ru-RU" sz="2000" b="1" dirty="0" smtClean="0">
                <a:solidFill>
                  <a:srgbClr val="3E3935"/>
                </a:solidFill>
                <a:cs typeface="Arial" panose="020B0604020202020204" pitchFamily="34" charset="0"/>
              </a:rPr>
              <a:t>quickly</a:t>
            </a:r>
            <a:endParaRPr kumimoji="0" lang="ru-RU" altLang="ru-RU" sz="2000" b="0" i="0" u="none" strike="noStrike" kern="1200" cap="none" spc="0" normalizeH="0" baseline="0" noProof="0" dirty="0">
              <a:ln>
                <a:noFill/>
              </a:ln>
              <a:solidFill>
                <a:srgbClr val="3E3935"/>
              </a:solidFill>
              <a:effectLst/>
              <a:uLnTx/>
              <a:uFillTx/>
              <a:cs typeface="Arial" panose="020B0604020202020204" pitchFamily="34" charset="0"/>
            </a:endParaRPr>
          </a:p>
        </p:txBody>
      </p:sp>
      <p:sp>
        <p:nvSpPr>
          <p:cNvPr id="143" name="TextBox 142">
            <a:extLst>
              <a:ext uri="{FF2B5EF4-FFF2-40B4-BE49-F238E27FC236}">
                <a16:creationId xmlns:a16="http://schemas.microsoft.com/office/drawing/2014/main" id="{DF3B5767-6232-440B-9420-7E58DA43BAC2}"/>
              </a:ext>
            </a:extLst>
          </p:cNvPr>
          <p:cNvSpPr txBox="1"/>
          <p:nvPr/>
        </p:nvSpPr>
        <p:spPr>
          <a:xfrm>
            <a:off x="1168637" y="1657426"/>
            <a:ext cx="2672847" cy="1169549"/>
          </a:xfrm>
          <a:prstGeom prst="rect">
            <a:avLst/>
          </a:prstGeom>
          <a:noFill/>
        </p:spPr>
        <p:txBody>
          <a:bodyPr wrap="square" lIns="91320" tIns="45719" rIns="91320" bIns="45719" rtlCol="0">
            <a:spAutoFit/>
          </a:bodyPr>
          <a:lstStyle/>
          <a:p>
            <a:pPr marL="285344" marR="0" lvl="0" indent="-285344" algn="l" defTabSz="913017"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smtClean="0">
                <a:solidFill>
                  <a:srgbClr val="262626"/>
                </a:solidFill>
                <a:latin typeface="Arial" panose="020B0604020202020204" pitchFamily="34" charset="0"/>
                <a:ea typeface="Open Sans" panose="020B0606030504020204" pitchFamily="34" charset="0"/>
                <a:cs typeface="Arial" panose="020B0604020202020204" pitchFamily="34" charset="0"/>
              </a:rPr>
              <a:t>One calendar month to respond</a:t>
            </a:r>
            <a:r>
              <a:rPr kumimoji="0" lang="en-US" sz="1400" b="0" i="0" u="none" strike="noStrike" kern="1200" cap="none" spc="0" normalizeH="0" baseline="0" noProof="0" dirty="0" smtClean="0">
                <a:ln>
                  <a:noFill/>
                </a:ln>
                <a:solidFill>
                  <a:srgbClr val="262626"/>
                </a:solidFill>
                <a:effectLst/>
                <a:uLnTx/>
                <a:uFillTx/>
                <a:latin typeface="Arial" panose="020B0604020202020204" pitchFamily="34" charset="0"/>
                <a:ea typeface="Open Sans" panose="020B0606030504020204" pitchFamily="34" charset="0"/>
                <a:cs typeface="Arial" panose="020B0604020202020204" pitchFamily="34" charset="0"/>
              </a:rPr>
              <a:t> (unless extended).</a:t>
            </a:r>
            <a:endParaRPr kumimoji="0" lang="en-US" sz="1400" b="0" i="0" u="none" strike="noStrike" kern="1200" cap="none" spc="0" normalizeH="0" baseline="0" noProof="0" dirty="0">
              <a:ln>
                <a:noFill/>
              </a:ln>
              <a:solidFill>
                <a:srgbClr val="262626"/>
              </a:solidFill>
              <a:effectLst/>
              <a:uLnTx/>
              <a:uFillTx/>
              <a:latin typeface="Arial" panose="020B0604020202020204" pitchFamily="34" charset="0"/>
              <a:ea typeface="Open Sans" panose="020B0606030504020204" pitchFamily="34" charset="0"/>
              <a:cs typeface="Arial" panose="020B0604020202020204" pitchFamily="34" charset="0"/>
            </a:endParaRPr>
          </a:p>
          <a:p>
            <a:pPr marL="285344" marR="0" lvl="0" indent="-285344" algn="l" defTabSz="913017"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smtClean="0">
                <a:solidFill>
                  <a:srgbClr val="262626"/>
                </a:solidFill>
                <a:latin typeface="Arial" panose="020B0604020202020204" pitchFamily="34" charset="0"/>
                <a:ea typeface="Open Sans" panose="020B0606030504020204" pitchFamily="34" charset="0"/>
                <a:cs typeface="Arial" panose="020B0604020202020204" pitchFamily="34" charset="0"/>
              </a:rPr>
              <a:t>Substantial task. </a:t>
            </a:r>
            <a:endParaRPr kumimoji="0" lang="en-US" sz="1400" b="0" i="0" u="none" strike="noStrike" kern="1200" cap="none" spc="0" normalizeH="0" baseline="0" noProof="0" dirty="0">
              <a:ln>
                <a:noFill/>
              </a:ln>
              <a:solidFill>
                <a:srgbClr val="262626"/>
              </a:solidFill>
              <a:effectLst/>
              <a:uLnTx/>
              <a:uFillTx/>
              <a:latin typeface="Arial" panose="020B0604020202020204" pitchFamily="34" charset="0"/>
              <a:ea typeface="Open Sans" panose="020B0606030504020204" pitchFamily="34" charset="0"/>
              <a:cs typeface="Arial" panose="020B0604020202020204" pitchFamily="34" charset="0"/>
            </a:endParaRPr>
          </a:p>
          <a:p>
            <a:pPr marL="285344" marR="0" lvl="0" indent="-285344" algn="l" defTabSz="91301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262626"/>
                </a:solidFill>
                <a:effectLst/>
                <a:uLnTx/>
                <a:uFillTx/>
                <a:latin typeface="Arial" panose="020B0604020202020204" pitchFamily="34" charset="0"/>
                <a:ea typeface="Open Sans" panose="020B0606030504020204" pitchFamily="34" charset="0"/>
                <a:cs typeface="Arial" panose="020B0604020202020204" pitchFamily="34" charset="0"/>
              </a:rPr>
              <a:t>Train staff to </a:t>
            </a:r>
            <a:r>
              <a:rPr lang="en-US" sz="1400" dirty="0" smtClean="0">
                <a:solidFill>
                  <a:srgbClr val="262626"/>
                </a:solidFill>
                <a:latin typeface="Arial" panose="020B0604020202020204" pitchFamily="34" charset="0"/>
                <a:ea typeface="Open Sans" panose="020B0606030504020204" pitchFamily="34" charset="0"/>
                <a:cs typeface="Arial" panose="020B0604020202020204" pitchFamily="34" charset="0"/>
              </a:rPr>
              <a:t>recognise </a:t>
            </a:r>
            <a:r>
              <a:rPr kumimoji="0" lang="en-US" sz="1400" b="0" i="0" u="none" strike="noStrike" kern="1200" cap="none" spc="0" normalizeH="0" baseline="0" noProof="0" dirty="0" smtClean="0">
                <a:ln>
                  <a:noFill/>
                </a:ln>
                <a:solidFill>
                  <a:srgbClr val="262626"/>
                </a:solidFill>
                <a:effectLst/>
                <a:uLnTx/>
                <a:uFillTx/>
                <a:latin typeface="Arial" panose="020B0604020202020204" pitchFamily="34" charset="0"/>
                <a:ea typeface="Open Sans" panose="020B0606030504020204" pitchFamily="34" charset="0"/>
                <a:cs typeface="Arial" panose="020B0604020202020204" pitchFamily="34" charset="0"/>
              </a:rPr>
              <a:t>SARs. </a:t>
            </a:r>
            <a:endParaRPr kumimoji="0" lang="en-US" sz="1400" b="0" i="0" u="none" strike="noStrike" kern="1200" cap="none" spc="0" normalizeH="0" baseline="0" noProof="0" dirty="0">
              <a:ln>
                <a:noFill/>
              </a:ln>
              <a:solidFill>
                <a:srgbClr val="262626"/>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144" name="Rectangle 405">
            <a:extLst>
              <a:ext uri="{FF2B5EF4-FFF2-40B4-BE49-F238E27FC236}">
                <a16:creationId xmlns:a16="http://schemas.microsoft.com/office/drawing/2014/main" id="{6D494754-C2A5-4617-B3FB-DDF8870ABC52}"/>
              </a:ext>
            </a:extLst>
          </p:cNvPr>
          <p:cNvSpPr>
            <a:spLocks noChangeArrowheads="1"/>
          </p:cNvSpPr>
          <p:nvPr/>
        </p:nvSpPr>
        <p:spPr bwMode="auto">
          <a:xfrm>
            <a:off x="8942882" y="491750"/>
            <a:ext cx="7710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3017" rtl="0" eaLnBrk="0" fontAlgn="base" latinLnBrk="0" hangingPunct="0">
              <a:lnSpc>
                <a:spcPct val="100000"/>
              </a:lnSpc>
              <a:spcBef>
                <a:spcPct val="0"/>
              </a:spcBef>
              <a:spcAft>
                <a:spcPct val="0"/>
              </a:spcAft>
              <a:buClrTx/>
              <a:buSzTx/>
              <a:buFontTx/>
              <a:buNone/>
              <a:tabLst/>
              <a:defRPr/>
            </a:pPr>
            <a:r>
              <a:rPr kumimoji="0" lang="en-GB" altLang="ru-RU" sz="2000" b="1" i="0" u="none" strike="noStrike" kern="1200" cap="none" spc="0" normalizeH="0" baseline="0" noProof="0" dirty="0">
                <a:ln>
                  <a:noFill/>
                </a:ln>
                <a:solidFill>
                  <a:srgbClr val="78716C"/>
                </a:solidFill>
                <a:effectLst/>
                <a:uLnTx/>
                <a:uFillTx/>
                <a:cs typeface="Arial" panose="020B0604020202020204" pitchFamily="34" charset="0"/>
              </a:rPr>
              <a:t>Scope</a:t>
            </a:r>
            <a:endParaRPr kumimoji="0" lang="ru-RU" altLang="ru-RU" sz="2000" b="0" i="0" u="none" strike="noStrike" kern="1200" cap="none" spc="0" normalizeH="0" baseline="0" noProof="0" dirty="0">
              <a:ln>
                <a:noFill/>
              </a:ln>
              <a:solidFill>
                <a:srgbClr val="78716C"/>
              </a:solidFill>
              <a:effectLst/>
              <a:uLnTx/>
              <a:uFillTx/>
              <a:cs typeface="Arial" panose="020B0604020202020204" pitchFamily="34" charset="0"/>
            </a:endParaRPr>
          </a:p>
        </p:txBody>
      </p:sp>
      <p:sp>
        <p:nvSpPr>
          <p:cNvPr id="145" name="TextBox 144">
            <a:extLst>
              <a:ext uri="{FF2B5EF4-FFF2-40B4-BE49-F238E27FC236}">
                <a16:creationId xmlns:a16="http://schemas.microsoft.com/office/drawing/2014/main" id="{A6480554-E775-4B98-93A4-88601AA5E869}"/>
              </a:ext>
            </a:extLst>
          </p:cNvPr>
          <p:cNvSpPr txBox="1"/>
          <p:nvPr/>
        </p:nvSpPr>
        <p:spPr>
          <a:xfrm>
            <a:off x="9033821" y="916974"/>
            <a:ext cx="3090787" cy="1600436"/>
          </a:xfrm>
          <a:prstGeom prst="rect">
            <a:avLst/>
          </a:prstGeom>
          <a:noFill/>
        </p:spPr>
        <p:txBody>
          <a:bodyPr wrap="square" lIns="91320" tIns="45719" rIns="91320" bIns="45719" rtlCol="0">
            <a:spAutoFit/>
          </a:bodyPr>
          <a:lstStyle/>
          <a:p>
            <a:pPr marL="285344" marR="0" lvl="0" indent="-285344" algn="l" defTabSz="91301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262626"/>
                </a:solidFill>
                <a:effectLst/>
                <a:uLnTx/>
                <a:uFillTx/>
                <a:latin typeface="Arial" panose="020B0604020202020204" pitchFamily="34" charset="0"/>
                <a:ea typeface="Open Sans" panose="020B0606030504020204" pitchFamily="34" charset="0"/>
                <a:cs typeface="Arial" panose="020B0604020202020204" pitchFamily="34" charset="0"/>
              </a:rPr>
              <a:t>Review the scope</a:t>
            </a:r>
          </a:p>
          <a:p>
            <a:pPr marL="285344" marR="0" lvl="0" indent="-285344" algn="l" defTabSz="91301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262626"/>
                </a:solidFill>
                <a:effectLst/>
                <a:uLnTx/>
                <a:uFillTx/>
                <a:latin typeface="Arial" panose="020B0604020202020204" pitchFamily="34" charset="0"/>
                <a:ea typeface="Open Sans" panose="020B0606030504020204" pitchFamily="34" charset="0"/>
                <a:cs typeface="Arial" panose="020B0604020202020204" pitchFamily="34" charset="0"/>
              </a:rPr>
              <a:t>Consider how to search for relevant data</a:t>
            </a:r>
          </a:p>
          <a:p>
            <a:pPr marL="285344" marR="0" lvl="0" indent="-285344" algn="l" defTabSz="91301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262626"/>
                </a:solidFill>
                <a:effectLst/>
                <a:uLnTx/>
                <a:uFillTx/>
                <a:latin typeface="Arial" panose="020B0604020202020204" pitchFamily="34" charset="0"/>
                <a:ea typeface="Open Sans" panose="020B0606030504020204" pitchFamily="34" charset="0"/>
                <a:cs typeface="Arial" panose="020B0604020202020204" pitchFamily="34" charset="0"/>
              </a:rPr>
              <a:t>Ask for more detail to refine request</a:t>
            </a:r>
          </a:p>
          <a:p>
            <a:pPr marL="285344" marR="0" lvl="0" indent="-285344" algn="l" defTabSz="91301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262626"/>
                </a:solidFill>
                <a:effectLst/>
                <a:uLnTx/>
                <a:uFillTx/>
                <a:latin typeface="Arial" panose="020B0604020202020204" pitchFamily="34" charset="0"/>
                <a:ea typeface="Open Sans" panose="020B0606030504020204" pitchFamily="34" charset="0"/>
                <a:cs typeface="Arial" panose="020B0604020202020204" pitchFamily="34" charset="0"/>
              </a:rPr>
              <a:t>Manifestly unfounded / excessive?</a:t>
            </a:r>
            <a:endParaRPr kumimoji="0" lang="ru-RU" sz="1400" b="0" i="0" u="none" strike="noStrike" kern="1200" cap="none" spc="0" normalizeH="0" baseline="0" noProof="0" dirty="0">
              <a:ln>
                <a:noFill/>
              </a:ln>
              <a:solidFill>
                <a:srgbClr val="262626"/>
              </a:solidFill>
              <a:effectLst/>
              <a:uLnTx/>
              <a:uFillTx/>
              <a:latin typeface="Arial" panose="020B0604020202020204" pitchFamily="34" charset="0"/>
              <a:ea typeface="Open Sans" panose="020B0606030504020204" pitchFamily="34" charset="0"/>
              <a:cs typeface="Arial" panose="020B0604020202020204" pitchFamily="34" charset="0"/>
            </a:endParaRPr>
          </a:p>
        </p:txBody>
      </p:sp>
      <p:grpSp>
        <p:nvGrpSpPr>
          <p:cNvPr id="49" name="Group 48"/>
          <p:cNvGrpSpPr/>
          <p:nvPr/>
        </p:nvGrpSpPr>
        <p:grpSpPr>
          <a:xfrm>
            <a:off x="1701958" y="1526509"/>
            <a:ext cx="9109076" cy="3430588"/>
            <a:chOff x="1056087" y="1162050"/>
            <a:chExt cx="6831807" cy="2572941"/>
          </a:xfrm>
        </p:grpSpPr>
        <p:sp>
          <p:nvSpPr>
            <p:cNvPr id="5" name="Freeform 290">
              <a:extLst>
                <a:ext uri="{FF2B5EF4-FFF2-40B4-BE49-F238E27FC236}">
                  <a16:creationId xmlns:a16="http://schemas.microsoft.com/office/drawing/2014/main" id="{199D02B8-772F-4D08-BA21-DC3BE4813A8A}"/>
                </a:ext>
              </a:extLst>
            </p:cNvPr>
            <p:cNvSpPr>
              <a:spLocks/>
            </p:cNvSpPr>
            <p:nvPr/>
          </p:nvSpPr>
          <p:spPr bwMode="auto">
            <a:xfrm>
              <a:off x="1123951" y="2605087"/>
              <a:ext cx="1371600" cy="1129904"/>
            </a:xfrm>
            <a:custGeom>
              <a:avLst/>
              <a:gdLst>
                <a:gd name="T0" fmla="*/ 430 w 487"/>
                <a:gd name="T1" fmla="*/ 0 h 401"/>
                <a:gd name="T2" fmla="*/ 487 w 487"/>
                <a:gd name="T3" fmla="*/ 156 h 401"/>
                <a:gd name="T4" fmla="*/ 242 w 487"/>
                <a:gd name="T5" fmla="*/ 401 h 401"/>
                <a:gd name="T6" fmla="*/ 0 w 487"/>
                <a:gd name="T7" fmla="*/ 184 h 401"/>
              </a:gdLst>
              <a:ahLst/>
              <a:cxnLst>
                <a:cxn ang="0">
                  <a:pos x="T0" y="T1"/>
                </a:cxn>
                <a:cxn ang="0">
                  <a:pos x="T2" y="T3"/>
                </a:cxn>
                <a:cxn ang="0">
                  <a:pos x="T4" y="T5"/>
                </a:cxn>
                <a:cxn ang="0">
                  <a:pos x="T6" y="T7"/>
                </a:cxn>
              </a:cxnLst>
              <a:rect l="0" t="0" r="r" b="b"/>
              <a:pathLst>
                <a:path w="487" h="401">
                  <a:moveTo>
                    <a:pt x="430" y="0"/>
                  </a:moveTo>
                  <a:cubicBezTo>
                    <a:pt x="466" y="42"/>
                    <a:pt x="487" y="97"/>
                    <a:pt x="487" y="156"/>
                  </a:cubicBezTo>
                  <a:cubicBezTo>
                    <a:pt x="487" y="291"/>
                    <a:pt x="377" y="401"/>
                    <a:pt x="242" y="401"/>
                  </a:cubicBezTo>
                  <a:cubicBezTo>
                    <a:pt x="117" y="401"/>
                    <a:pt x="13" y="306"/>
                    <a:pt x="0" y="184"/>
                  </a:cubicBezTo>
                </a:path>
              </a:pathLst>
            </a:custGeom>
            <a:noFill/>
            <a:ln w="3651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320" tIns="45719" rIns="91320" bIns="45719" numCol="1" anchor="t" anchorCtr="0" compatLnSpc="1">
              <a:prstTxWarp prst="textNoShape">
                <a:avLst/>
              </a:prstTxWarp>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ru-RU" sz="1867" b="0" i="0" u="none" strike="noStrike" kern="1200" cap="none" spc="0" normalizeH="0" baseline="0" noProof="0" dirty="0">
                <a:ln>
                  <a:noFill/>
                </a:ln>
                <a:solidFill>
                  <a:srgbClr val="262626"/>
                </a:solidFill>
                <a:effectLst/>
                <a:uLnTx/>
                <a:uFillTx/>
                <a:ea typeface="+mn-ea"/>
                <a:cs typeface="+mn-cs"/>
              </a:endParaRPr>
            </a:p>
          </p:txBody>
        </p:sp>
        <p:sp>
          <p:nvSpPr>
            <p:cNvPr id="6" name="Freeform 291">
              <a:extLst>
                <a:ext uri="{FF2B5EF4-FFF2-40B4-BE49-F238E27FC236}">
                  <a16:creationId xmlns:a16="http://schemas.microsoft.com/office/drawing/2014/main" id="{7E8CC6F9-267C-4624-AAA5-C1E152B94DDA}"/>
                </a:ext>
              </a:extLst>
            </p:cNvPr>
            <p:cNvSpPr>
              <a:spLocks/>
            </p:cNvSpPr>
            <p:nvPr/>
          </p:nvSpPr>
          <p:spPr bwMode="auto">
            <a:xfrm>
              <a:off x="2698016" y="2238435"/>
              <a:ext cx="884635" cy="160735"/>
            </a:xfrm>
            <a:custGeom>
              <a:avLst/>
              <a:gdLst>
                <a:gd name="T0" fmla="*/ 314 w 314"/>
                <a:gd name="T1" fmla="*/ 0 h 57"/>
                <a:gd name="T2" fmla="*/ 157 w 314"/>
                <a:gd name="T3" fmla="*/ 57 h 57"/>
                <a:gd name="T4" fmla="*/ 0 w 314"/>
                <a:gd name="T5" fmla="*/ 0 h 57"/>
              </a:gdLst>
              <a:ahLst/>
              <a:cxnLst>
                <a:cxn ang="0">
                  <a:pos x="T0" y="T1"/>
                </a:cxn>
                <a:cxn ang="0">
                  <a:pos x="T2" y="T3"/>
                </a:cxn>
                <a:cxn ang="0">
                  <a:pos x="T4" y="T5"/>
                </a:cxn>
              </a:cxnLst>
              <a:rect l="0" t="0" r="r" b="b"/>
              <a:pathLst>
                <a:path w="314" h="57">
                  <a:moveTo>
                    <a:pt x="314" y="0"/>
                  </a:moveTo>
                  <a:cubicBezTo>
                    <a:pt x="271" y="36"/>
                    <a:pt x="216" y="57"/>
                    <a:pt x="157" y="57"/>
                  </a:cubicBezTo>
                  <a:cubicBezTo>
                    <a:pt x="97" y="57"/>
                    <a:pt x="42" y="36"/>
                    <a:pt x="0" y="0"/>
                  </a:cubicBezTo>
                </a:path>
              </a:pathLst>
            </a:custGeom>
            <a:noFill/>
            <a:ln w="36513"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320" tIns="45719" rIns="91320" bIns="45719" numCol="1" anchor="t" anchorCtr="0" compatLnSpc="1">
              <a:prstTxWarp prst="textNoShape">
                <a:avLst/>
              </a:prstTxWarp>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ru-RU" sz="1867" b="0" i="0" u="none" strike="noStrike" kern="1200" cap="none" spc="0" normalizeH="0" baseline="0" noProof="0" dirty="0">
                <a:ln>
                  <a:noFill/>
                </a:ln>
                <a:solidFill>
                  <a:srgbClr val="262626"/>
                </a:solidFill>
                <a:effectLst/>
                <a:uLnTx/>
                <a:uFillTx/>
                <a:ea typeface="+mn-ea"/>
                <a:cs typeface="+mn-cs"/>
              </a:endParaRPr>
            </a:p>
          </p:txBody>
        </p:sp>
        <p:sp>
          <p:nvSpPr>
            <p:cNvPr id="7" name="Line 292">
              <a:extLst>
                <a:ext uri="{FF2B5EF4-FFF2-40B4-BE49-F238E27FC236}">
                  <a16:creationId xmlns:a16="http://schemas.microsoft.com/office/drawing/2014/main" id="{CBF6CF46-2D9C-455A-B777-A7853FC3D799}"/>
                </a:ext>
              </a:extLst>
            </p:cNvPr>
            <p:cNvSpPr>
              <a:spLocks noChangeShapeType="1"/>
            </p:cNvSpPr>
            <p:nvPr/>
          </p:nvSpPr>
          <p:spPr bwMode="auto">
            <a:xfrm flipV="1">
              <a:off x="2334818" y="2240757"/>
              <a:ext cx="276225" cy="273844"/>
            </a:xfrm>
            <a:prstGeom prst="line">
              <a:avLst/>
            </a:prstGeom>
            <a:noFill/>
            <a:ln w="36513"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320" tIns="45719" rIns="91320" bIns="45719" numCol="1" anchor="t" anchorCtr="0" compatLnSpc="1">
              <a:prstTxWarp prst="textNoShape">
                <a:avLst/>
              </a:prstTxWarp>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ru-RU" sz="1867" b="0" i="0" u="none" strike="noStrike" kern="1200" cap="none" spc="0" normalizeH="0" baseline="0" noProof="0" dirty="0">
                <a:ln>
                  <a:noFill/>
                </a:ln>
                <a:solidFill>
                  <a:srgbClr val="262626"/>
                </a:solidFill>
                <a:effectLst/>
                <a:uLnTx/>
                <a:uFillTx/>
                <a:ea typeface="+mn-ea"/>
                <a:cs typeface="+mn-cs"/>
              </a:endParaRPr>
            </a:p>
          </p:txBody>
        </p:sp>
        <p:sp>
          <p:nvSpPr>
            <p:cNvPr id="8" name="Freeform 293">
              <a:extLst>
                <a:ext uri="{FF2B5EF4-FFF2-40B4-BE49-F238E27FC236}">
                  <a16:creationId xmlns:a16="http://schemas.microsoft.com/office/drawing/2014/main" id="{079D390A-826C-406B-A13A-4E8662395F1E}"/>
                </a:ext>
              </a:extLst>
            </p:cNvPr>
            <p:cNvSpPr>
              <a:spLocks/>
            </p:cNvSpPr>
            <p:nvPr/>
          </p:nvSpPr>
          <p:spPr bwMode="auto">
            <a:xfrm>
              <a:off x="6449676" y="2605087"/>
              <a:ext cx="1376363" cy="1129904"/>
            </a:xfrm>
            <a:custGeom>
              <a:avLst/>
              <a:gdLst>
                <a:gd name="T0" fmla="*/ 57 w 489"/>
                <a:gd name="T1" fmla="*/ 0 h 401"/>
                <a:gd name="T2" fmla="*/ 0 w 489"/>
                <a:gd name="T3" fmla="*/ 156 h 401"/>
                <a:gd name="T4" fmla="*/ 245 w 489"/>
                <a:gd name="T5" fmla="*/ 401 h 401"/>
                <a:gd name="T6" fmla="*/ 489 w 489"/>
                <a:gd name="T7" fmla="*/ 156 h 401"/>
              </a:gdLst>
              <a:ahLst/>
              <a:cxnLst>
                <a:cxn ang="0">
                  <a:pos x="T0" y="T1"/>
                </a:cxn>
                <a:cxn ang="0">
                  <a:pos x="T2" y="T3"/>
                </a:cxn>
                <a:cxn ang="0">
                  <a:pos x="T4" y="T5"/>
                </a:cxn>
                <a:cxn ang="0">
                  <a:pos x="T6" y="T7"/>
                </a:cxn>
              </a:cxnLst>
              <a:rect l="0" t="0" r="r" b="b"/>
              <a:pathLst>
                <a:path w="489" h="401">
                  <a:moveTo>
                    <a:pt x="57" y="0"/>
                  </a:moveTo>
                  <a:cubicBezTo>
                    <a:pt x="21" y="42"/>
                    <a:pt x="0" y="97"/>
                    <a:pt x="0" y="156"/>
                  </a:cubicBezTo>
                  <a:cubicBezTo>
                    <a:pt x="0" y="291"/>
                    <a:pt x="110" y="401"/>
                    <a:pt x="245" y="401"/>
                  </a:cubicBezTo>
                  <a:cubicBezTo>
                    <a:pt x="380" y="401"/>
                    <a:pt x="489" y="291"/>
                    <a:pt x="489" y="156"/>
                  </a:cubicBezTo>
                </a:path>
              </a:pathLst>
            </a:custGeom>
            <a:noFill/>
            <a:ln w="3651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320" tIns="45719" rIns="91320" bIns="45719" numCol="1" anchor="t" anchorCtr="0" compatLnSpc="1">
              <a:prstTxWarp prst="textNoShape">
                <a:avLst/>
              </a:prstTxWarp>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ru-RU" sz="1867" b="0" i="0" u="none" strike="noStrike" kern="1200" cap="none" spc="0" normalizeH="0" baseline="0" noProof="0" dirty="0">
                <a:ln>
                  <a:noFill/>
                </a:ln>
                <a:solidFill>
                  <a:srgbClr val="262626"/>
                </a:solidFill>
                <a:effectLst/>
                <a:uLnTx/>
                <a:uFillTx/>
                <a:ea typeface="+mn-ea"/>
                <a:cs typeface="+mn-cs"/>
              </a:endParaRPr>
            </a:p>
          </p:txBody>
        </p:sp>
        <p:sp>
          <p:nvSpPr>
            <p:cNvPr id="9" name="Line 294">
              <a:extLst>
                <a:ext uri="{FF2B5EF4-FFF2-40B4-BE49-F238E27FC236}">
                  <a16:creationId xmlns:a16="http://schemas.microsoft.com/office/drawing/2014/main" id="{7260B9EA-BB52-4414-997F-585438C7C527}"/>
                </a:ext>
              </a:extLst>
            </p:cNvPr>
            <p:cNvSpPr>
              <a:spLocks noChangeShapeType="1"/>
            </p:cNvSpPr>
            <p:nvPr/>
          </p:nvSpPr>
          <p:spPr bwMode="auto">
            <a:xfrm flipH="1" flipV="1">
              <a:off x="3669507" y="2240757"/>
              <a:ext cx="273844" cy="273844"/>
            </a:xfrm>
            <a:prstGeom prst="line">
              <a:avLst/>
            </a:prstGeom>
            <a:noFill/>
            <a:ln w="36513" cap="rnd">
              <a:solidFill>
                <a:srgbClr val="303841"/>
              </a:solidFill>
              <a:prstDash val="solid"/>
              <a:round/>
              <a:headEnd/>
              <a:tailEnd/>
            </a:ln>
            <a:extLst>
              <a:ext uri="{909E8E84-426E-40DD-AFC4-6F175D3DCCD1}">
                <a14:hiddenFill xmlns:a14="http://schemas.microsoft.com/office/drawing/2010/main">
                  <a:noFill/>
                </a14:hiddenFill>
              </a:ext>
            </a:extLst>
          </p:spPr>
          <p:txBody>
            <a:bodyPr vert="horz" wrap="square" lIns="91320" tIns="45719" rIns="91320" bIns="45719" numCol="1" anchor="t" anchorCtr="0" compatLnSpc="1">
              <a:prstTxWarp prst="textNoShape">
                <a:avLst/>
              </a:prstTxWarp>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ru-RU" sz="1867" b="0" i="0" u="none" strike="noStrike" kern="1200" cap="none" spc="0" normalizeH="0" baseline="0" noProof="0" dirty="0">
                <a:ln>
                  <a:noFill/>
                </a:ln>
                <a:solidFill>
                  <a:srgbClr val="262626"/>
                </a:solidFill>
                <a:effectLst/>
                <a:uLnTx/>
                <a:uFillTx/>
                <a:ea typeface="+mn-ea"/>
                <a:cs typeface="+mn-cs"/>
              </a:endParaRPr>
            </a:p>
          </p:txBody>
        </p:sp>
        <p:sp>
          <p:nvSpPr>
            <p:cNvPr id="10" name="Freeform 295">
              <a:extLst>
                <a:ext uri="{FF2B5EF4-FFF2-40B4-BE49-F238E27FC236}">
                  <a16:creationId xmlns:a16="http://schemas.microsoft.com/office/drawing/2014/main" id="{242A6CFD-BDF1-47B9-82AD-E40C4C0559CC}"/>
                </a:ext>
              </a:extLst>
            </p:cNvPr>
            <p:cNvSpPr>
              <a:spLocks/>
            </p:cNvSpPr>
            <p:nvPr/>
          </p:nvSpPr>
          <p:spPr bwMode="auto">
            <a:xfrm>
              <a:off x="4030326" y="2356308"/>
              <a:ext cx="884635" cy="160735"/>
            </a:xfrm>
            <a:custGeom>
              <a:avLst/>
              <a:gdLst>
                <a:gd name="T0" fmla="*/ 0 w 314"/>
                <a:gd name="T1" fmla="*/ 57 h 57"/>
                <a:gd name="T2" fmla="*/ 157 w 314"/>
                <a:gd name="T3" fmla="*/ 0 h 57"/>
                <a:gd name="T4" fmla="*/ 314 w 314"/>
                <a:gd name="T5" fmla="*/ 57 h 57"/>
              </a:gdLst>
              <a:ahLst/>
              <a:cxnLst>
                <a:cxn ang="0">
                  <a:pos x="T0" y="T1"/>
                </a:cxn>
                <a:cxn ang="0">
                  <a:pos x="T2" y="T3"/>
                </a:cxn>
                <a:cxn ang="0">
                  <a:pos x="T4" y="T5"/>
                </a:cxn>
              </a:cxnLst>
              <a:rect l="0" t="0" r="r" b="b"/>
              <a:pathLst>
                <a:path w="314" h="57">
                  <a:moveTo>
                    <a:pt x="0" y="57"/>
                  </a:moveTo>
                  <a:cubicBezTo>
                    <a:pt x="43" y="21"/>
                    <a:pt x="97" y="0"/>
                    <a:pt x="157" y="0"/>
                  </a:cubicBezTo>
                  <a:cubicBezTo>
                    <a:pt x="217" y="0"/>
                    <a:pt x="271" y="21"/>
                    <a:pt x="314" y="57"/>
                  </a:cubicBezTo>
                </a:path>
              </a:pathLst>
            </a:custGeom>
            <a:noFill/>
            <a:ln w="36513" cap="rnd">
              <a:solidFill>
                <a:schemeClr val="accent2"/>
              </a:solidFill>
              <a:prstDash val="solid"/>
              <a:round/>
              <a:headEnd/>
              <a:tailEnd/>
            </a:ln>
            <a:extLst/>
          </p:spPr>
          <p:txBody>
            <a:bodyPr vert="horz" wrap="square" lIns="91320" tIns="45719" rIns="91320" bIns="45719" numCol="1" anchor="t" anchorCtr="0" compatLnSpc="1">
              <a:prstTxWarp prst="textNoShape">
                <a:avLst/>
              </a:prstTxWarp>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ru-RU" sz="1867" b="0" i="0" u="none" strike="noStrike" kern="1200" cap="none" spc="0" normalizeH="0" baseline="0" noProof="0" dirty="0">
                <a:ln>
                  <a:noFill/>
                </a:ln>
                <a:solidFill>
                  <a:srgbClr val="262626"/>
                </a:solidFill>
                <a:effectLst/>
                <a:uLnTx/>
                <a:uFillTx/>
                <a:ea typeface="+mn-ea"/>
                <a:cs typeface="+mn-cs"/>
              </a:endParaRPr>
            </a:p>
          </p:txBody>
        </p:sp>
        <p:sp>
          <p:nvSpPr>
            <p:cNvPr id="11" name="Line 296">
              <a:extLst>
                <a:ext uri="{FF2B5EF4-FFF2-40B4-BE49-F238E27FC236}">
                  <a16:creationId xmlns:a16="http://schemas.microsoft.com/office/drawing/2014/main" id="{E7325801-A8AA-4838-8E6F-C89F8B9B51AB}"/>
                </a:ext>
              </a:extLst>
            </p:cNvPr>
            <p:cNvSpPr>
              <a:spLocks noChangeShapeType="1"/>
            </p:cNvSpPr>
            <p:nvPr/>
          </p:nvSpPr>
          <p:spPr bwMode="auto">
            <a:xfrm flipH="1" flipV="1">
              <a:off x="6334127" y="2240757"/>
              <a:ext cx="276225" cy="273844"/>
            </a:xfrm>
            <a:prstGeom prst="line">
              <a:avLst/>
            </a:prstGeom>
            <a:noFill/>
            <a:ln w="36513" cap="rnd">
              <a:solidFill>
                <a:schemeClr val="accent5"/>
              </a:solidFill>
              <a:prstDash val="solid"/>
              <a:round/>
              <a:headEnd/>
              <a:tailEnd/>
            </a:ln>
            <a:extLst>
              <a:ext uri="{909E8E84-426E-40DD-AFC4-6F175D3DCCD1}">
                <a14:hiddenFill xmlns:a14="http://schemas.microsoft.com/office/drawing/2010/main">
                  <a:noFill/>
                </a14:hiddenFill>
              </a:ext>
            </a:extLst>
          </p:spPr>
          <p:txBody>
            <a:bodyPr vert="horz" wrap="square" lIns="91320" tIns="45719" rIns="91320" bIns="45719" numCol="1" anchor="t" anchorCtr="0" compatLnSpc="1">
              <a:prstTxWarp prst="textNoShape">
                <a:avLst/>
              </a:prstTxWarp>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ru-RU" sz="1867" b="0" i="0" u="none" strike="noStrike" kern="1200" cap="none" spc="0" normalizeH="0" baseline="0" noProof="0" dirty="0">
                <a:ln>
                  <a:noFill/>
                </a:ln>
                <a:solidFill>
                  <a:srgbClr val="262626"/>
                </a:solidFill>
                <a:effectLst/>
                <a:uLnTx/>
                <a:uFillTx/>
                <a:ea typeface="+mn-ea"/>
                <a:cs typeface="+mn-cs"/>
              </a:endParaRPr>
            </a:p>
          </p:txBody>
        </p:sp>
        <p:sp>
          <p:nvSpPr>
            <p:cNvPr id="12" name="Freeform 297">
              <a:extLst>
                <a:ext uri="{FF2B5EF4-FFF2-40B4-BE49-F238E27FC236}">
                  <a16:creationId xmlns:a16="http://schemas.microsoft.com/office/drawing/2014/main" id="{E437F64D-75A4-4FF4-BDF8-51E0D7FAC86B}"/>
                </a:ext>
              </a:extLst>
            </p:cNvPr>
            <p:cNvSpPr>
              <a:spLocks/>
            </p:cNvSpPr>
            <p:nvPr/>
          </p:nvSpPr>
          <p:spPr bwMode="auto">
            <a:xfrm>
              <a:off x="5362578" y="2238435"/>
              <a:ext cx="883444" cy="160735"/>
            </a:xfrm>
            <a:custGeom>
              <a:avLst/>
              <a:gdLst>
                <a:gd name="T0" fmla="*/ 0 w 314"/>
                <a:gd name="T1" fmla="*/ 0 h 57"/>
                <a:gd name="T2" fmla="*/ 157 w 314"/>
                <a:gd name="T3" fmla="*/ 57 h 57"/>
                <a:gd name="T4" fmla="*/ 314 w 314"/>
                <a:gd name="T5" fmla="*/ 0 h 57"/>
              </a:gdLst>
              <a:ahLst/>
              <a:cxnLst>
                <a:cxn ang="0">
                  <a:pos x="T0" y="T1"/>
                </a:cxn>
                <a:cxn ang="0">
                  <a:pos x="T2" y="T3"/>
                </a:cxn>
                <a:cxn ang="0">
                  <a:pos x="T4" y="T5"/>
                </a:cxn>
              </a:cxnLst>
              <a:rect l="0" t="0" r="r" b="b"/>
              <a:pathLst>
                <a:path w="314" h="57">
                  <a:moveTo>
                    <a:pt x="0" y="0"/>
                  </a:moveTo>
                  <a:cubicBezTo>
                    <a:pt x="43" y="36"/>
                    <a:pt x="98" y="57"/>
                    <a:pt x="157" y="57"/>
                  </a:cubicBezTo>
                  <a:cubicBezTo>
                    <a:pt x="217" y="57"/>
                    <a:pt x="272" y="36"/>
                    <a:pt x="314" y="0"/>
                  </a:cubicBezTo>
                </a:path>
              </a:pathLst>
            </a:custGeom>
            <a:noFill/>
            <a:ln w="36513"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320" tIns="45719" rIns="91320" bIns="45719" numCol="1" anchor="t" anchorCtr="0" compatLnSpc="1">
              <a:prstTxWarp prst="textNoShape">
                <a:avLst/>
              </a:prstTxWarp>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ru-RU" sz="1867" b="0" i="0" u="none" strike="noStrike" kern="1200" cap="none" spc="0" normalizeH="0" baseline="0" noProof="0" dirty="0">
                <a:ln>
                  <a:noFill/>
                </a:ln>
                <a:solidFill>
                  <a:srgbClr val="262626"/>
                </a:solidFill>
                <a:effectLst/>
                <a:uLnTx/>
                <a:uFillTx/>
                <a:ea typeface="+mn-ea"/>
                <a:cs typeface="+mn-cs"/>
              </a:endParaRPr>
            </a:p>
          </p:txBody>
        </p:sp>
        <p:sp>
          <p:nvSpPr>
            <p:cNvPr id="13" name="Line 298">
              <a:extLst>
                <a:ext uri="{FF2B5EF4-FFF2-40B4-BE49-F238E27FC236}">
                  <a16:creationId xmlns:a16="http://schemas.microsoft.com/office/drawing/2014/main" id="{4F227DD5-EA60-44AD-A08B-BD8A3E53A5D1}"/>
                </a:ext>
              </a:extLst>
            </p:cNvPr>
            <p:cNvSpPr>
              <a:spLocks noChangeShapeType="1"/>
            </p:cNvSpPr>
            <p:nvPr/>
          </p:nvSpPr>
          <p:spPr bwMode="auto">
            <a:xfrm flipV="1">
              <a:off x="5001817" y="2240757"/>
              <a:ext cx="272654" cy="273844"/>
            </a:xfrm>
            <a:prstGeom prst="line">
              <a:avLst/>
            </a:prstGeom>
            <a:noFill/>
            <a:ln w="36513" cap="rnd">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320" tIns="45719" rIns="91320" bIns="45719" numCol="1" anchor="t" anchorCtr="0" compatLnSpc="1">
              <a:prstTxWarp prst="textNoShape">
                <a:avLst/>
              </a:prstTxWarp>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ru-RU" sz="1867" b="0" i="0" u="none" strike="noStrike" kern="1200" cap="none" spc="0" normalizeH="0" baseline="0" noProof="0" dirty="0">
                <a:ln>
                  <a:noFill/>
                </a:ln>
                <a:solidFill>
                  <a:srgbClr val="262626"/>
                </a:solidFill>
                <a:effectLst/>
                <a:uLnTx/>
                <a:uFillTx/>
                <a:ea typeface="+mn-ea"/>
                <a:cs typeface="+mn-cs"/>
              </a:endParaRPr>
            </a:p>
          </p:txBody>
        </p:sp>
        <p:sp>
          <p:nvSpPr>
            <p:cNvPr id="15" name="Oval 299">
              <a:extLst>
                <a:ext uri="{FF2B5EF4-FFF2-40B4-BE49-F238E27FC236}">
                  <a16:creationId xmlns:a16="http://schemas.microsoft.com/office/drawing/2014/main" id="{5177DD29-5922-484D-A08C-EFA70103480B}"/>
                </a:ext>
              </a:extLst>
            </p:cNvPr>
            <p:cNvSpPr>
              <a:spLocks noChangeArrowheads="1"/>
            </p:cNvSpPr>
            <p:nvPr/>
          </p:nvSpPr>
          <p:spPr bwMode="auto">
            <a:xfrm>
              <a:off x="1056087" y="3001566"/>
              <a:ext cx="121444" cy="121444"/>
            </a:xfrm>
            <a:prstGeom prst="ellipse">
              <a:avLst/>
            </a:prstGeom>
            <a:noFill/>
            <a:ln w="3651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320" tIns="45719" rIns="91320" bIns="45719" numCol="1" anchor="t" anchorCtr="0" compatLnSpc="1">
              <a:prstTxWarp prst="textNoShape">
                <a:avLst/>
              </a:prstTxWarp>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ru-RU" sz="1867" b="0" i="0" u="none" strike="noStrike" kern="1200" cap="none" spc="0" normalizeH="0" baseline="0" noProof="0" dirty="0">
                <a:ln>
                  <a:noFill/>
                </a:ln>
                <a:solidFill>
                  <a:srgbClr val="262626"/>
                </a:solidFill>
                <a:effectLst/>
                <a:uLnTx/>
                <a:uFillTx/>
                <a:ea typeface="+mn-ea"/>
                <a:cs typeface="+mn-cs"/>
              </a:endParaRPr>
            </a:p>
          </p:txBody>
        </p:sp>
        <p:sp>
          <p:nvSpPr>
            <p:cNvPr id="16" name="Oval 300">
              <a:extLst>
                <a:ext uri="{FF2B5EF4-FFF2-40B4-BE49-F238E27FC236}">
                  <a16:creationId xmlns:a16="http://schemas.microsoft.com/office/drawing/2014/main" id="{550458C2-A2D2-4D97-A652-B4BDBC5B1750}"/>
                </a:ext>
              </a:extLst>
            </p:cNvPr>
            <p:cNvSpPr>
              <a:spLocks noChangeArrowheads="1"/>
            </p:cNvSpPr>
            <p:nvPr/>
          </p:nvSpPr>
          <p:spPr bwMode="auto">
            <a:xfrm>
              <a:off x="2233614" y="2497932"/>
              <a:ext cx="121444" cy="121444"/>
            </a:xfrm>
            <a:prstGeom prst="ellipse">
              <a:avLst/>
            </a:prstGeom>
            <a:noFill/>
            <a:ln w="36513"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320" tIns="45719" rIns="91320" bIns="45719" numCol="1" anchor="t" anchorCtr="0" compatLnSpc="1">
              <a:prstTxWarp prst="textNoShape">
                <a:avLst/>
              </a:prstTxWarp>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ru-RU" sz="1867" b="0" i="0" u="none" strike="noStrike" kern="1200" cap="none" spc="0" normalizeH="0" baseline="0" noProof="0" dirty="0">
                <a:ln>
                  <a:noFill/>
                </a:ln>
                <a:solidFill>
                  <a:srgbClr val="262626"/>
                </a:solidFill>
                <a:effectLst/>
                <a:uLnTx/>
                <a:uFillTx/>
                <a:ea typeface="+mn-ea"/>
                <a:cs typeface="+mn-cs"/>
              </a:endParaRPr>
            </a:p>
          </p:txBody>
        </p:sp>
        <p:sp>
          <p:nvSpPr>
            <p:cNvPr id="17" name="Oval 301">
              <a:extLst>
                <a:ext uri="{FF2B5EF4-FFF2-40B4-BE49-F238E27FC236}">
                  <a16:creationId xmlns:a16="http://schemas.microsoft.com/office/drawing/2014/main" id="{1BB811E5-95FA-4574-819F-57A92E538176}"/>
                </a:ext>
              </a:extLst>
            </p:cNvPr>
            <p:cNvSpPr>
              <a:spLocks noChangeArrowheads="1"/>
            </p:cNvSpPr>
            <p:nvPr/>
          </p:nvSpPr>
          <p:spPr bwMode="auto">
            <a:xfrm>
              <a:off x="6590112" y="2497932"/>
              <a:ext cx="121444" cy="121444"/>
            </a:xfrm>
            <a:prstGeom prst="ellipse">
              <a:avLst/>
            </a:prstGeom>
            <a:noFill/>
            <a:ln w="36513"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320" tIns="45719" rIns="91320" bIns="45719" numCol="1" anchor="t" anchorCtr="0" compatLnSpc="1">
              <a:prstTxWarp prst="textNoShape">
                <a:avLst/>
              </a:prstTxWarp>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ru-RU" sz="1867" b="0" i="0" u="none" strike="noStrike" kern="1200" cap="none" spc="0" normalizeH="0" baseline="0" noProof="0" dirty="0">
                <a:ln>
                  <a:noFill/>
                </a:ln>
                <a:solidFill>
                  <a:srgbClr val="262626"/>
                </a:solidFill>
                <a:effectLst/>
                <a:uLnTx/>
                <a:uFillTx/>
                <a:ea typeface="+mn-ea"/>
                <a:cs typeface="+mn-cs"/>
              </a:endParaRPr>
            </a:p>
          </p:txBody>
        </p:sp>
        <p:sp>
          <p:nvSpPr>
            <p:cNvPr id="18" name="Oval 302">
              <a:extLst>
                <a:ext uri="{FF2B5EF4-FFF2-40B4-BE49-F238E27FC236}">
                  <a16:creationId xmlns:a16="http://schemas.microsoft.com/office/drawing/2014/main" id="{D6A4989B-729E-4674-9125-A090C7D62394}"/>
                </a:ext>
              </a:extLst>
            </p:cNvPr>
            <p:cNvSpPr>
              <a:spLocks noChangeArrowheads="1"/>
            </p:cNvSpPr>
            <p:nvPr/>
          </p:nvSpPr>
          <p:spPr bwMode="auto">
            <a:xfrm>
              <a:off x="2590803" y="2137173"/>
              <a:ext cx="121444" cy="121444"/>
            </a:xfrm>
            <a:prstGeom prst="ellipse">
              <a:avLst/>
            </a:prstGeom>
            <a:noFill/>
            <a:ln w="36513"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320" tIns="45719" rIns="91320" bIns="45719" numCol="1" anchor="t" anchorCtr="0" compatLnSpc="1">
              <a:prstTxWarp prst="textNoShape">
                <a:avLst/>
              </a:prstTxWarp>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ru-RU" sz="1867" b="0" i="0" u="none" strike="noStrike" kern="1200" cap="none" spc="0" normalizeH="0" baseline="0" noProof="0" dirty="0">
                <a:ln>
                  <a:noFill/>
                </a:ln>
                <a:solidFill>
                  <a:srgbClr val="262626"/>
                </a:solidFill>
                <a:effectLst/>
                <a:uLnTx/>
                <a:uFillTx/>
                <a:ea typeface="+mn-ea"/>
                <a:cs typeface="+mn-cs"/>
              </a:endParaRPr>
            </a:p>
          </p:txBody>
        </p:sp>
        <p:sp>
          <p:nvSpPr>
            <p:cNvPr id="19" name="Oval 303">
              <a:extLst>
                <a:ext uri="{FF2B5EF4-FFF2-40B4-BE49-F238E27FC236}">
                  <a16:creationId xmlns:a16="http://schemas.microsoft.com/office/drawing/2014/main" id="{38180B86-537B-41E5-B40C-B9A74571AB0A}"/>
                </a:ext>
              </a:extLst>
            </p:cNvPr>
            <p:cNvSpPr>
              <a:spLocks noChangeArrowheads="1"/>
            </p:cNvSpPr>
            <p:nvPr/>
          </p:nvSpPr>
          <p:spPr bwMode="auto">
            <a:xfrm>
              <a:off x="3565924" y="2137173"/>
              <a:ext cx="120254" cy="121444"/>
            </a:xfrm>
            <a:prstGeom prst="ellipse">
              <a:avLst/>
            </a:prstGeom>
            <a:noFill/>
            <a:ln w="36513"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320" tIns="45719" rIns="91320" bIns="45719" numCol="1" anchor="t" anchorCtr="0" compatLnSpc="1">
              <a:prstTxWarp prst="textNoShape">
                <a:avLst/>
              </a:prstTxWarp>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ru-RU" sz="1867" b="0" i="0" u="none" strike="noStrike" kern="1200" cap="none" spc="0" normalizeH="0" baseline="0" noProof="0" dirty="0">
                <a:ln>
                  <a:noFill/>
                </a:ln>
                <a:solidFill>
                  <a:srgbClr val="262626"/>
                </a:solidFill>
                <a:effectLst/>
                <a:uLnTx/>
                <a:uFillTx/>
                <a:ea typeface="+mn-ea"/>
                <a:cs typeface="+mn-cs"/>
              </a:endParaRPr>
            </a:p>
          </p:txBody>
        </p:sp>
        <p:sp>
          <p:nvSpPr>
            <p:cNvPr id="20" name="Oval 304">
              <a:extLst>
                <a:ext uri="{FF2B5EF4-FFF2-40B4-BE49-F238E27FC236}">
                  <a16:creationId xmlns:a16="http://schemas.microsoft.com/office/drawing/2014/main" id="{40914CEB-B29E-4346-9CBF-8833EB7ABC30}"/>
                </a:ext>
              </a:extLst>
            </p:cNvPr>
            <p:cNvSpPr>
              <a:spLocks noChangeArrowheads="1"/>
            </p:cNvSpPr>
            <p:nvPr/>
          </p:nvSpPr>
          <p:spPr bwMode="auto">
            <a:xfrm>
              <a:off x="4897041" y="2497932"/>
              <a:ext cx="121444" cy="121444"/>
            </a:xfrm>
            <a:prstGeom prst="ellipse">
              <a:avLst/>
            </a:prstGeom>
            <a:noFill/>
            <a:ln w="36513"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320" tIns="45719" rIns="91320" bIns="45719" numCol="1" anchor="t" anchorCtr="0" compatLnSpc="1">
              <a:prstTxWarp prst="textNoShape">
                <a:avLst/>
              </a:prstTxWarp>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ru-RU" sz="1867" b="0" i="0" u="none" strike="noStrike" kern="1200" cap="none" spc="0" normalizeH="0" baseline="0" noProof="0" dirty="0">
                <a:ln>
                  <a:noFill/>
                </a:ln>
                <a:solidFill>
                  <a:srgbClr val="262626"/>
                </a:solidFill>
                <a:effectLst/>
                <a:uLnTx/>
                <a:uFillTx/>
                <a:ea typeface="+mn-ea"/>
                <a:cs typeface="+mn-cs"/>
              </a:endParaRPr>
            </a:p>
          </p:txBody>
        </p:sp>
        <p:sp>
          <p:nvSpPr>
            <p:cNvPr id="21" name="Oval 305">
              <a:extLst>
                <a:ext uri="{FF2B5EF4-FFF2-40B4-BE49-F238E27FC236}">
                  <a16:creationId xmlns:a16="http://schemas.microsoft.com/office/drawing/2014/main" id="{510DE66B-CDC1-4B31-A868-54130BE2A623}"/>
                </a:ext>
              </a:extLst>
            </p:cNvPr>
            <p:cNvSpPr>
              <a:spLocks noChangeArrowheads="1"/>
            </p:cNvSpPr>
            <p:nvPr/>
          </p:nvSpPr>
          <p:spPr bwMode="auto">
            <a:xfrm>
              <a:off x="3925491" y="2497932"/>
              <a:ext cx="121444" cy="121444"/>
            </a:xfrm>
            <a:prstGeom prst="ellipse">
              <a:avLst/>
            </a:prstGeom>
            <a:noFill/>
            <a:ln w="36513"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320" tIns="45719" rIns="91320" bIns="45719" numCol="1" anchor="t" anchorCtr="0" compatLnSpc="1">
              <a:prstTxWarp prst="textNoShape">
                <a:avLst/>
              </a:prstTxWarp>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ru-RU" sz="1867" b="0" i="0" u="none" strike="noStrike" kern="1200" cap="none" spc="0" normalizeH="0" baseline="0" noProof="0" dirty="0">
                <a:ln>
                  <a:noFill/>
                </a:ln>
                <a:solidFill>
                  <a:srgbClr val="262626"/>
                </a:solidFill>
                <a:effectLst/>
                <a:uLnTx/>
                <a:uFillTx/>
                <a:ea typeface="+mn-ea"/>
                <a:cs typeface="+mn-cs"/>
              </a:endParaRPr>
            </a:p>
          </p:txBody>
        </p:sp>
        <p:sp>
          <p:nvSpPr>
            <p:cNvPr id="22" name="Oval 306">
              <a:extLst>
                <a:ext uri="{FF2B5EF4-FFF2-40B4-BE49-F238E27FC236}">
                  <a16:creationId xmlns:a16="http://schemas.microsoft.com/office/drawing/2014/main" id="{742D176F-562D-40E1-BA1D-9AE0C5B9AA5F}"/>
                </a:ext>
              </a:extLst>
            </p:cNvPr>
            <p:cNvSpPr>
              <a:spLocks noChangeArrowheads="1"/>
            </p:cNvSpPr>
            <p:nvPr/>
          </p:nvSpPr>
          <p:spPr bwMode="auto">
            <a:xfrm>
              <a:off x="6232924" y="2137173"/>
              <a:ext cx="120254" cy="121444"/>
            </a:xfrm>
            <a:prstGeom prst="ellipse">
              <a:avLst/>
            </a:prstGeom>
            <a:noFill/>
            <a:ln w="36513"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320" tIns="45719" rIns="91320" bIns="45719" numCol="1" anchor="t" anchorCtr="0" compatLnSpc="1">
              <a:prstTxWarp prst="textNoShape">
                <a:avLst/>
              </a:prstTxWarp>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ru-RU" sz="1867" b="0" i="0" u="none" strike="noStrike" kern="1200" cap="none" spc="0" normalizeH="0" baseline="0" noProof="0" dirty="0">
                <a:ln>
                  <a:noFill/>
                </a:ln>
                <a:solidFill>
                  <a:srgbClr val="262626"/>
                </a:solidFill>
                <a:effectLst/>
                <a:uLnTx/>
                <a:uFillTx/>
                <a:ea typeface="+mn-ea"/>
                <a:cs typeface="+mn-cs"/>
              </a:endParaRPr>
            </a:p>
          </p:txBody>
        </p:sp>
        <p:sp>
          <p:nvSpPr>
            <p:cNvPr id="23" name="Oval 307">
              <a:extLst>
                <a:ext uri="{FF2B5EF4-FFF2-40B4-BE49-F238E27FC236}">
                  <a16:creationId xmlns:a16="http://schemas.microsoft.com/office/drawing/2014/main" id="{F80E6D53-C945-4E70-9232-B20EDBCDC619}"/>
                </a:ext>
              </a:extLst>
            </p:cNvPr>
            <p:cNvSpPr>
              <a:spLocks noChangeArrowheads="1"/>
            </p:cNvSpPr>
            <p:nvPr/>
          </p:nvSpPr>
          <p:spPr bwMode="auto">
            <a:xfrm>
              <a:off x="5257801" y="2137173"/>
              <a:ext cx="121444" cy="121444"/>
            </a:xfrm>
            <a:prstGeom prst="ellipse">
              <a:avLst/>
            </a:prstGeom>
            <a:noFill/>
            <a:ln w="36513"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320" tIns="45719" rIns="91320" bIns="45719" numCol="1" anchor="t" anchorCtr="0" compatLnSpc="1">
              <a:prstTxWarp prst="textNoShape">
                <a:avLst/>
              </a:prstTxWarp>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ru-RU" sz="1867" b="0" i="0" u="none" strike="noStrike" kern="1200" cap="none" spc="0" normalizeH="0" baseline="0" noProof="0" dirty="0">
                <a:ln>
                  <a:noFill/>
                </a:ln>
                <a:solidFill>
                  <a:srgbClr val="262626"/>
                </a:solidFill>
                <a:effectLst/>
                <a:uLnTx/>
                <a:uFillTx/>
                <a:ea typeface="+mn-ea"/>
                <a:cs typeface="+mn-cs"/>
              </a:endParaRPr>
            </a:p>
          </p:txBody>
        </p:sp>
        <p:sp>
          <p:nvSpPr>
            <p:cNvPr id="24" name="Oval 308">
              <a:extLst>
                <a:ext uri="{FF2B5EF4-FFF2-40B4-BE49-F238E27FC236}">
                  <a16:creationId xmlns:a16="http://schemas.microsoft.com/office/drawing/2014/main" id="{0E9B2447-AED9-4D47-BFB8-2C6E4352B801}"/>
                </a:ext>
              </a:extLst>
            </p:cNvPr>
            <p:cNvSpPr>
              <a:spLocks noChangeArrowheads="1"/>
            </p:cNvSpPr>
            <p:nvPr/>
          </p:nvSpPr>
          <p:spPr bwMode="auto">
            <a:xfrm>
              <a:off x="7767640" y="2922987"/>
              <a:ext cx="120254" cy="121444"/>
            </a:xfrm>
            <a:prstGeom prst="ellipse">
              <a:avLst/>
            </a:prstGeom>
            <a:noFill/>
            <a:ln w="36513"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320" tIns="45719" rIns="91320" bIns="45719" numCol="1" anchor="t" anchorCtr="0" compatLnSpc="1">
              <a:prstTxWarp prst="textNoShape">
                <a:avLst/>
              </a:prstTxWarp>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ru-RU" sz="1867" b="0" i="0" u="none" strike="noStrike" kern="1200" cap="none" spc="0" normalizeH="0" baseline="0" noProof="0" dirty="0">
                <a:ln>
                  <a:noFill/>
                </a:ln>
                <a:solidFill>
                  <a:srgbClr val="262626"/>
                </a:solidFill>
                <a:effectLst/>
                <a:uLnTx/>
                <a:uFillTx/>
                <a:ea typeface="+mn-ea"/>
                <a:cs typeface="+mn-cs"/>
              </a:endParaRPr>
            </a:p>
          </p:txBody>
        </p:sp>
        <p:sp>
          <p:nvSpPr>
            <p:cNvPr id="25" name="Oval 309">
              <a:extLst>
                <a:ext uri="{FF2B5EF4-FFF2-40B4-BE49-F238E27FC236}">
                  <a16:creationId xmlns:a16="http://schemas.microsoft.com/office/drawing/2014/main" id="{19F92C06-8889-4612-9194-725B153FCD06}"/>
                </a:ext>
              </a:extLst>
            </p:cNvPr>
            <p:cNvSpPr>
              <a:spLocks noChangeArrowheads="1"/>
            </p:cNvSpPr>
            <p:nvPr/>
          </p:nvSpPr>
          <p:spPr bwMode="auto">
            <a:xfrm>
              <a:off x="1090614" y="3032544"/>
              <a:ext cx="55960" cy="59531"/>
            </a:xfrm>
            <a:prstGeom prst="ellipse">
              <a:avLst/>
            </a:prstGeom>
            <a:solidFill>
              <a:schemeClr val="accent1"/>
            </a:solidFill>
            <a:ln>
              <a:noFill/>
            </a:ln>
            <a:extLst/>
          </p:spPr>
          <p:txBody>
            <a:bodyPr vert="horz" wrap="square" lIns="91320" tIns="45719" rIns="91320" bIns="45719" numCol="1" anchor="t" anchorCtr="0" compatLnSpc="1">
              <a:prstTxWarp prst="textNoShape">
                <a:avLst/>
              </a:prstTxWarp>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ru-RU" sz="1867" b="0" i="0" u="none" strike="noStrike" kern="1200" cap="none" spc="0" normalizeH="0" baseline="0" noProof="0" dirty="0">
                <a:ln>
                  <a:noFill/>
                </a:ln>
                <a:solidFill>
                  <a:srgbClr val="262626"/>
                </a:solidFill>
                <a:effectLst/>
                <a:uLnTx/>
                <a:uFillTx/>
                <a:ea typeface="+mn-ea"/>
                <a:cs typeface="+mn-cs"/>
              </a:endParaRPr>
            </a:p>
          </p:txBody>
        </p:sp>
        <p:sp>
          <p:nvSpPr>
            <p:cNvPr id="26" name="Oval 310">
              <a:extLst>
                <a:ext uri="{FF2B5EF4-FFF2-40B4-BE49-F238E27FC236}">
                  <a16:creationId xmlns:a16="http://schemas.microsoft.com/office/drawing/2014/main" id="{CDAA328E-BC60-4534-BC9E-7F11076D76CF}"/>
                </a:ext>
              </a:extLst>
            </p:cNvPr>
            <p:cNvSpPr>
              <a:spLocks noChangeArrowheads="1"/>
            </p:cNvSpPr>
            <p:nvPr/>
          </p:nvSpPr>
          <p:spPr bwMode="auto">
            <a:xfrm>
              <a:off x="2264571" y="2528888"/>
              <a:ext cx="55960" cy="58341"/>
            </a:xfrm>
            <a:prstGeom prst="ellipse">
              <a:avLst/>
            </a:prstGeom>
            <a:solidFill>
              <a:schemeClr val="accent1"/>
            </a:solidFill>
            <a:ln>
              <a:noFill/>
            </a:ln>
            <a:extLst/>
          </p:spPr>
          <p:txBody>
            <a:bodyPr vert="horz" wrap="square" lIns="91320" tIns="45719" rIns="91320" bIns="45719" numCol="1" anchor="t" anchorCtr="0" compatLnSpc="1">
              <a:prstTxWarp prst="textNoShape">
                <a:avLst/>
              </a:prstTxWarp>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ru-RU" sz="1867" b="0" i="0" u="none" strike="noStrike" kern="1200" cap="none" spc="0" normalizeH="0" baseline="0" noProof="0" dirty="0">
                <a:ln>
                  <a:noFill/>
                </a:ln>
                <a:solidFill>
                  <a:srgbClr val="262626"/>
                </a:solidFill>
                <a:effectLst/>
                <a:uLnTx/>
                <a:uFillTx/>
                <a:ea typeface="+mn-ea"/>
                <a:cs typeface="+mn-cs"/>
              </a:endParaRPr>
            </a:p>
          </p:txBody>
        </p:sp>
        <p:sp>
          <p:nvSpPr>
            <p:cNvPr id="27" name="Oval 311">
              <a:extLst>
                <a:ext uri="{FF2B5EF4-FFF2-40B4-BE49-F238E27FC236}">
                  <a16:creationId xmlns:a16="http://schemas.microsoft.com/office/drawing/2014/main" id="{D9DEC62F-157B-4132-9046-DE27D4FCEA1E}"/>
                </a:ext>
              </a:extLst>
            </p:cNvPr>
            <p:cNvSpPr>
              <a:spLocks noChangeArrowheads="1"/>
            </p:cNvSpPr>
            <p:nvPr/>
          </p:nvSpPr>
          <p:spPr bwMode="auto">
            <a:xfrm>
              <a:off x="6623447" y="2528888"/>
              <a:ext cx="57150" cy="58341"/>
            </a:xfrm>
            <a:prstGeom prst="ellipse">
              <a:avLst/>
            </a:prstGeom>
            <a:solidFill>
              <a:schemeClr val="accent1"/>
            </a:solidFill>
            <a:ln>
              <a:noFill/>
            </a:ln>
            <a:extLst/>
          </p:spPr>
          <p:txBody>
            <a:bodyPr vert="horz" wrap="square" lIns="91320" tIns="45719" rIns="91320" bIns="45719" numCol="1" anchor="t" anchorCtr="0" compatLnSpc="1">
              <a:prstTxWarp prst="textNoShape">
                <a:avLst/>
              </a:prstTxWarp>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ru-RU" sz="1867" b="0" i="0" u="none" strike="noStrike" kern="1200" cap="none" spc="0" normalizeH="0" baseline="0" noProof="0" dirty="0">
                <a:ln>
                  <a:noFill/>
                </a:ln>
                <a:solidFill>
                  <a:srgbClr val="262626"/>
                </a:solidFill>
                <a:effectLst/>
                <a:uLnTx/>
                <a:uFillTx/>
                <a:ea typeface="+mn-ea"/>
                <a:cs typeface="+mn-cs"/>
              </a:endParaRPr>
            </a:p>
          </p:txBody>
        </p:sp>
        <p:sp>
          <p:nvSpPr>
            <p:cNvPr id="28" name="Oval 312">
              <a:extLst>
                <a:ext uri="{FF2B5EF4-FFF2-40B4-BE49-F238E27FC236}">
                  <a16:creationId xmlns:a16="http://schemas.microsoft.com/office/drawing/2014/main" id="{0C4A2AA7-5229-42D5-BA20-AC47453D85BD}"/>
                </a:ext>
              </a:extLst>
            </p:cNvPr>
            <p:cNvSpPr>
              <a:spLocks noChangeArrowheads="1"/>
            </p:cNvSpPr>
            <p:nvPr/>
          </p:nvSpPr>
          <p:spPr bwMode="auto">
            <a:xfrm>
              <a:off x="2625330" y="2168129"/>
              <a:ext cx="55960" cy="58341"/>
            </a:xfrm>
            <a:prstGeom prst="ellipse">
              <a:avLst/>
            </a:prstGeom>
            <a:solidFill>
              <a:schemeClr val="accent4"/>
            </a:solidFill>
            <a:ln>
              <a:noFill/>
            </a:ln>
            <a:extLst/>
          </p:spPr>
          <p:txBody>
            <a:bodyPr vert="horz" wrap="square" lIns="91320" tIns="45719" rIns="91320" bIns="45719" numCol="1" anchor="t" anchorCtr="0" compatLnSpc="1">
              <a:prstTxWarp prst="textNoShape">
                <a:avLst/>
              </a:prstTxWarp>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ru-RU" sz="1867" b="0" i="0" u="none" strike="noStrike" kern="1200" cap="none" spc="0" normalizeH="0" baseline="0" noProof="0" dirty="0">
                <a:ln>
                  <a:noFill/>
                </a:ln>
                <a:solidFill>
                  <a:srgbClr val="262626"/>
                </a:solidFill>
                <a:effectLst/>
                <a:uLnTx/>
                <a:uFillTx/>
                <a:ea typeface="+mn-ea"/>
                <a:cs typeface="+mn-cs"/>
              </a:endParaRPr>
            </a:p>
          </p:txBody>
        </p:sp>
        <p:sp>
          <p:nvSpPr>
            <p:cNvPr id="29" name="Oval 313">
              <a:extLst>
                <a:ext uri="{FF2B5EF4-FFF2-40B4-BE49-F238E27FC236}">
                  <a16:creationId xmlns:a16="http://schemas.microsoft.com/office/drawing/2014/main" id="{0612EB73-4E0C-4781-A2B8-620ACFF7C104}"/>
                </a:ext>
              </a:extLst>
            </p:cNvPr>
            <p:cNvSpPr>
              <a:spLocks noChangeArrowheads="1"/>
            </p:cNvSpPr>
            <p:nvPr/>
          </p:nvSpPr>
          <p:spPr bwMode="auto">
            <a:xfrm>
              <a:off x="3596879" y="2168129"/>
              <a:ext cx="58341" cy="58341"/>
            </a:xfrm>
            <a:prstGeom prst="ellipse">
              <a:avLst/>
            </a:prstGeom>
            <a:solidFill>
              <a:schemeClr val="accent4"/>
            </a:solidFill>
            <a:ln>
              <a:noFill/>
            </a:ln>
            <a:extLst/>
          </p:spPr>
          <p:txBody>
            <a:bodyPr vert="horz" wrap="square" lIns="91320" tIns="45719" rIns="91320" bIns="45719" numCol="1" anchor="t" anchorCtr="0" compatLnSpc="1">
              <a:prstTxWarp prst="textNoShape">
                <a:avLst/>
              </a:prstTxWarp>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ru-RU" sz="1867" b="0" i="0" u="none" strike="noStrike" kern="1200" cap="none" spc="0" normalizeH="0" baseline="0" noProof="0" dirty="0">
                <a:ln>
                  <a:noFill/>
                </a:ln>
                <a:solidFill>
                  <a:srgbClr val="262626"/>
                </a:solidFill>
                <a:effectLst/>
                <a:uLnTx/>
                <a:uFillTx/>
                <a:ea typeface="+mn-ea"/>
                <a:cs typeface="+mn-cs"/>
              </a:endParaRPr>
            </a:p>
          </p:txBody>
        </p:sp>
        <p:sp>
          <p:nvSpPr>
            <p:cNvPr id="30" name="Oval 314">
              <a:extLst>
                <a:ext uri="{FF2B5EF4-FFF2-40B4-BE49-F238E27FC236}">
                  <a16:creationId xmlns:a16="http://schemas.microsoft.com/office/drawing/2014/main" id="{44C0A88B-78C9-437A-AA0D-3C860FFD196D}"/>
                </a:ext>
              </a:extLst>
            </p:cNvPr>
            <p:cNvSpPr>
              <a:spLocks noChangeArrowheads="1"/>
            </p:cNvSpPr>
            <p:nvPr/>
          </p:nvSpPr>
          <p:spPr bwMode="auto">
            <a:xfrm>
              <a:off x="4931571" y="2528888"/>
              <a:ext cx="55960" cy="58341"/>
            </a:xfrm>
            <a:prstGeom prst="ellipse">
              <a:avLst/>
            </a:prstGeom>
            <a:solidFill>
              <a:schemeClr val="accent2"/>
            </a:solidFill>
            <a:ln>
              <a:noFill/>
            </a:ln>
            <a:extLst/>
          </p:spPr>
          <p:txBody>
            <a:bodyPr vert="horz" wrap="square" lIns="91320" tIns="45719" rIns="91320" bIns="45719" numCol="1" anchor="t" anchorCtr="0" compatLnSpc="1">
              <a:prstTxWarp prst="textNoShape">
                <a:avLst/>
              </a:prstTxWarp>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ru-RU" sz="1867" b="0" i="0" u="none" strike="noStrike" kern="1200" cap="none" spc="0" normalizeH="0" baseline="0" noProof="0" dirty="0">
                <a:ln>
                  <a:noFill/>
                </a:ln>
                <a:solidFill>
                  <a:srgbClr val="262626"/>
                </a:solidFill>
                <a:effectLst/>
                <a:uLnTx/>
                <a:uFillTx/>
                <a:ea typeface="+mn-ea"/>
                <a:cs typeface="+mn-cs"/>
              </a:endParaRPr>
            </a:p>
          </p:txBody>
        </p:sp>
        <p:sp>
          <p:nvSpPr>
            <p:cNvPr id="31" name="Oval 315">
              <a:extLst>
                <a:ext uri="{FF2B5EF4-FFF2-40B4-BE49-F238E27FC236}">
                  <a16:creationId xmlns:a16="http://schemas.microsoft.com/office/drawing/2014/main" id="{AF29C92D-11C1-4738-AE93-FC921533DE67}"/>
                </a:ext>
              </a:extLst>
            </p:cNvPr>
            <p:cNvSpPr>
              <a:spLocks noChangeArrowheads="1"/>
            </p:cNvSpPr>
            <p:nvPr/>
          </p:nvSpPr>
          <p:spPr bwMode="auto">
            <a:xfrm>
              <a:off x="3956447" y="2528888"/>
              <a:ext cx="57150" cy="58341"/>
            </a:xfrm>
            <a:prstGeom prst="ellipse">
              <a:avLst/>
            </a:prstGeom>
            <a:solidFill>
              <a:schemeClr val="accent2"/>
            </a:solidFill>
            <a:ln>
              <a:noFill/>
            </a:ln>
            <a:extLst/>
          </p:spPr>
          <p:txBody>
            <a:bodyPr vert="horz" wrap="square" lIns="91320" tIns="45719" rIns="91320" bIns="45719" numCol="1" anchor="t" anchorCtr="0" compatLnSpc="1">
              <a:prstTxWarp prst="textNoShape">
                <a:avLst/>
              </a:prstTxWarp>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ru-RU" sz="1867" b="0" i="0" u="none" strike="noStrike" kern="1200" cap="none" spc="0" normalizeH="0" baseline="0" noProof="0" dirty="0">
                <a:ln>
                  <a:noFill/>
                </a:ln>
                <a:solidFill>
                  <a:srgbClr val="262626"/>
                </a:solidFill>
                <a:effectLst/>
                <a:uLnTx/>
                <a:uFillTx/>
                <a:ea typeface="+mn-ea"/>
                <a:cs typeface="+mn-cs"/>
              </a:endParaRPr>
            </a:p>
          </p:txBody>
        </p:sp>
        <p:sp>
          <p:nvSpPr>
            <p:cNvPr id="32" name="Oval 316">
              <a:extLst>
                <a:ext uri="{FF2B5EF4-FFF2-40B4-BE49-F238E27FC236}">
                  <a16:creationId xmlns:a16="http://schemas.microsoft.com/office/drawing/2014/main" id="{7286F86D-1F1F-43C8-8B48-768540689ABD}"/>
                </a:ext>
              </a:extLst>
            </p:cNvPr>
            <p:cNvSpPr>
              <a:spLocks noChangeArrowheads="1"/>
            </p:cNvSpPr>
            <p:nvPr/>
          </p:nvSpPr>
          <p:spPr bwMode="auto">
            <a:xfrm>
              <a:off x="6263880" y="2168129"/>
              <a:ext cx="55960" cy="58341"/>
            </a:xfrm>
            <a:prstGeom prst="ellipse">
              <a:avLst/>
            </a:prstGeom>
            <a:solidFill>
              <a:schemeClr val="accent5"/>
            </a:solidFill>
            <a:ln>
              <a:noFill/>
            </a:ln>
            <a:extLst/>
          </p:spPr>
          <p:txBody>
            <a:bodyPr vert="horz" wrap="square" lIns="91320" tIns="45719" rIns="91320" bIns="45719" numCol="1" anchor="t" anchorCtr="0" compatLnSpc="1">
              <a:prstTxWarp prst="textNoShape">
                <a:avLst/>
              </a:prstTxWarp>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ru-RU" sz="1867" b="0" i="0" u="none" strike="noStrike" kern="1200" cap="none" spc="0" normalizeH="0" baseline="0" noProof="0" dirty="0">
                <a:ln>
                  <a:noFill/>
                </a:ln>
                <a:solidFill>
                  <a:srgbClr val="262626"/>
                </a:solidFill>
                <a:effectLst/>
                <a:uLnTx/>
                <a:uFillTx/>
                <a:ea typeface="+mn-ea"/>
                <a:cs typeface="+mn-cs"/>
              </a:endParaRPr>
            </a:p>
          </p:txBody>
        </p:sp>
        <p:sp>
          <p:nvSpPr>
            <p:cNvPr id="33" name="Oval 317">
              <a:extLst>
                <a:ext uri="{FF2B5EF4-FFF2-40B4-BE49-F238E27FC236}">
                  <a16:creationId xmlns:a16="http://schemas.microsoft.com/office/drawing/2014/main" id="{6C162758-E41D-432E-98D9-690C7D5A6CD4}"/>
                </a:ext>
              </a:extLst>
            </p:cNvPr>
            <p:cNvSpPr>
              <a:spLocks noChangeArrowheads="1"/>
            </p:cNvSpPr>
            <p:nvPr/>
          </p:nvSpPr>
          <p:spPr bwMode="auto">
            <a:xfrm>
              <a:off x="5288790" y="2168129"/>
              <a:ext cx="59531" cy="58341"/>
            </a:xfrm>
            <a:prstGeom prst="ellipse">
              <a:avLst/>
            </a:prstGeom>
            <a:solidFill>
              <a:schemeClr val="accent5"/>
            </a:solidFill>
            <a:ln>
              <a:noFill/>
            </a:ln>
            <a:extLst/>
          </p:spPr>
          <p:txBody>
            <a:bodyPr vert="horz" wrap="square" lIns="91320" tIns="45719" rIns="91320" bIns="45719" numCol="1" anchor="t" anchorCtr="0" compatLnSpc="1">
              <a:prstTxWarp prst="textNoShape">
                <a:avLst/>
              </a:prstTxWarp>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ru-RU" sz="1867" b="0" i="0" u="none" strike="noStrike" kern="1200" cap="none" spc="0" normalizeH="0" baseline="0" noProof="0" dirty="0">
                <a:ln>
                  <a:noFill/>
                </a:ln>
                <a:solidFill>
                  <a:srgbClr val="262626"/>
                </a:solidFill>
                <a:effectLst/>
                <a:uLnTx/>
                <a:uFillTx/>
                <a:ea typeface="+mn-ea"/>
                <a:cs typeface="+mn-cs"/>
              </a:endParaRPr>
            </a:p>
          </p:txBody>
        </p:sp>
        <p:sp>
          <p:nvSpPr>
            <p:cNvPr id="34" name="Oval 318">
              <a:extLst>
                <a:ext uri="{FF2B5EF4-FFF2-40B4-BE49-F238E27FC236}">
                  <a16:creationId xmlns:a16="http://schemas.microsoft.com/office/drawing/2014/main" id="{7E2FA955-AFF3-47C0-8611-7CB1EE4939D0}"/>
                </a:ext>
              </a:extLst>
            </p:cNvPr>
            <p:cNvSpPr>
              <a:spLocks noChangeArrowheads="1"/>
            </p:cNvSpPr>
            <p:nvPr/>
          </p:nvSpPr>
          <p:spPr bwMode="auto">
            <a:xfrm>
              <a:off x="7798596" y="2953941"/>
              <a:ext cx="55960" cy="57150"/>
            </a:xfrm>
            <a:prstGeom prst="ellipse">
              <a:avLst/>
            </a:prstGeom>
            <a:solidFill>
              <a:schemeClr val="accent1"/>
            </a:solidFill>
            <a:ln>
              <a:noFill/>
            </a:ln>
            <a:extLst/>
          </p:spPr>
          <p:txBody>
            <a:bodyPr vert="horz" wrap="square" lIns="91320" tIns="45719" rIns="91320" bIns="45719" numCol="1" anchor="t" anchorCtr="0" compatLnSpc="1">
              <a:prstTxWarp prst="textNoShape">
                <a:avLst/>
              </a:prstTxWarp>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ru-RU" sz="1867" b="0" i="0" u="none" strike="noStrike" kern="1200" cap="none" spc="0" normalizeH="0" baseline="0" noProof="0" dirty="0">
                <a:ln>
                  <a:noFill/>
                </a:ln>
                <a:solidFill>
                  <a:srgbClr val="262626"/>
                </a:solidFill>
                <a:effectLst/>
                <a:uLnTx/>
                <a:uFillTx/>
                <a:ea typeface="+mn-ea"/>
                <a:cs typeface="+mn-cs"/>
              </a:endParaRPr>
            </a:p>
          </p:txBody>
        </p:sp>
        <p:sp>
          <p:nvSpPr>
            <p:cNvPr id="36" name="Oval 319">
              <a:extLst>
                <a:ext uri="{FF2B5EF4-FFF2-40B4-BE49-F238E27FC236}">
                  <a16:creationId xmlns:a16="http://schemas.microsoft.com/office/drawing/2014/main" id="{FF082341-D924-458D-AE40-D03A55A65A44}"/>
                </a:ext>
              </a:extLst>
            </p:cNvPr>
            <p:cNvSpPr>
              <a:spLocks noChangeArrowheads="1"/>
            </p:cNvSpPr>
            <p:nvPr/>
          </p:nvSpPr>
          <p:spPr bwMode="auto">
            <a:xfrm>
              <a:off x="6590111" y="2497931"/>
              <a:ext cx="1095375" cy="1096566"/>
            </a:xfrm>
            <a:prstGeom prst="ellipse">
              <a:avLst/>
            </a:prstGeom>
            <a:solidFill>
              <a:schemeClr val="accent1"/>
            </a:solidFill>
            <a:ln>
              <a:noFill/>
            </a:ln>
            <a:extLst/>
          </p:spPr>
          <p:txBody>
            <a:bodyPr vert="horz" wrap="square" lIns="91320" tIns="45719" rIns="91320" bIns="45719" numCol="1" anchor="t" anchorCtr="0" compatLnSpc="1">
              <a:prstTxWarp prst="textNoShape">
                <a:avLst/>
              </a:prstTxWarp>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ru-RU" sz="1867" b="0" i="0" u="none" strike="noStrike" kern="1200" cap="none" spc="0" normalizeH="0" baseline="0" noProof="0" dirty="0">
                <a:ln>
                  <a:noFill/>
                </a:ln>
                <a:solidFill>
                  <a:srgbClr val="262626"/>
                </a:solidFill>
                <a:effectLst/>
                <a:uLnTx/>
                <a:uFillTx/>
                <a:ea typeface="+mn-ea"/>
                <a:cs typeface="+mn-cs"/>
              </a:endParaRPr>
            </a:p>
          </p:txBody>
        </p:sp>
        <p:sp>
          <p:nvSpPr>
            <p:cNvPr id="37" name="Oval 320">
              <a:extLst>
                <a:ext uri="{FF2B5EF4-FFF2-40B4-BE49-F238E27FC236}">
                  <a16:creationId xmlns:a16="http://schemas.microsoft.com/office/drawing/2014/main" id="{0650B49C-DEB0-4914-A30D-9AB705E62D10}"/>
                </a:ext>
              </a:extLst>
            </p:cNvPr>
            <p:cNvSpPr>
              <a:spLocks noChangeArrowheads="1"/>
            </p:cNvSpPr>
            <p:nvPr/>
          </p:nvSpPr>
          <p:spPr bwMode="auto">
            <a:xfrm>
              <a:off x="5257802" y="1162050"/>
              <a:ext cx="1095375" cy="1096566"/>
            </a:xfrm>
            <a:prstGeom prst="ellipse">
              <a:avLst/>
            </a:prstGeom>
            <a:solidFill>
              <a:schemeClr val="accent5"/>
            </a:solidFill>
            <a:ln>
              <a:noFill/>
            </a:ln>
            <a:extLst/>
          </p:spPr>
          <p:txBody>
            <a:bodyPr vert="horz" wrap="square" lIns="91320" tIns="45719" rIns="91320" bIns="45719" numCol="1" anchor="t" anchorCtr="0" compatLnSpc="1">
              <a:prstTxWarp prst="textNoShape">
                <a:avLst/>
              </a:prstTxWarp>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ru-RU" sz="1867" b="0" i="0" u="none" strike="noStrike" kern="1200" cap="none" spc="0" normalizeH="0" baseline="0" noProof="0" dirty="0">
                <a:ln>
                  <a:noFill/>
                </a:ln>
                <a:solidFill>
                  <a:srgbClr val="262626"/>
                </a:solidFill>
                <a:effectLst/>
                <a:uLnTx/>
                <a:uFillTx/>
                <a:ea typeface="+mn-ea"/>
                <a:cs typeface="+mn-cs"/>
              </a:endParaRPr>
            </a:p>
          </p:txBody>
        </p:sp>
        <p:sp>
          <p:nvSpPr>
            <p:cNvPr id="38" name="Oval 321">
              <a:extLst>
                <a:ext uri="{FF2B5EF4-FFF2-40B4-BE49-F238E27FC236}">
                  <a16:creationId xmlns:a16="http://schemas.microsoft.com/office/drawing/2014/main" id="{81F53862-49E7-4D41-9679-77228F45AD4B}"/>
                </a:ext>
              </a:extLst>
            </p:cNvPr>
            <p:cNvSpPr>
              <a:spLocks noChangeArrowheads="1"/>
            </p:cNvSpPr>
            <p:nvPr/>
          </p:nvSpPr>
          <p:spPr bwMode="auto">
            <a:xfrm>
              <a:off x="3925491" y="2497931"/>
              <a:ext cx="1092994" cy="1096566"/>
            </a:xfrm>
            <a:prstGeom prst="ellipse">
              <a:avLst/>
            </a:prstGeom>
            <a:solidFill>
              <a:schemeClr val="accent2"/>
            </a:solidFill>
            <a:ln>
              <a:noFill/>
            </a:ln>
            <a:extLst/>
          </p:spPr>
          <p:txBody>
            <a:bodyPr vert="horz" wrap="square" lIns="91320" tIns="45719" rIns="91320" bIns="45719" numCol="1" anchor="t" anchorCtr="0" compatLnSpc="1">
              <a:prstTxWarp prst="textNoShape">
                <a:avLst/>
              </a:prstTxWarp>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ru-RU" sz="1867" b="0" i="0" u="none" strike="noStrike" kern="1200" cap="none" spc="0" normalizeH="0" baseline="0" noProof="0" dirty="0">
                <a:ln>
                  <a:noFill/>
                </a:ln>
                <a:solidFill>
                  <a:srgbClr val="262626"/>
                </a:solidFill>
                <a:effectLst/>
                <a:uLnTx/>
                <a:uFillTx/>
                <a:ea typeface="+mn-ea"/>
                <a:cs typeface="+mn-cs"/>
              </a:endParaRPr>
            </a:p>
          </p:txBody>
        </p:sp>
        <p:sp>
          <p:nvSpPr>
            <p:cNvPr id="39" name="Oval 322">
              <a:extLst>
                <a:ext uri="{FF2B5EF4-FFF2-40B4-BE49-F238E27FC236}">
                  <a16:creationId xmlns:a16="http://schemas.microsoft.com/office/drawing/2014/main" id="{C25F390C-11A7-4BA9-B024-11ADCB1BC5B6}"/>
                </a:ext>
              </a:extLst>
            </p:cNvPr>
            <p:cNvSpPr>
              <a:spLocks noChangeArrowheads="1"/>
            </p:cNvSpPr>
            <p:nvPr/>
          </p:nvSpPr>
          <p:spPr bwMode="auto">
            <a:xfrm>
              <a:off x="2590802" y="1162050"/>
              <a:ext cx="1095375" cy="1096566"/>
            </a:xfrm>
            <a:prstGeom prst="ellipse">
              <a:avLst/>
            </a:prstGeom>
            <a:solidFill>
              <a:schemeClr val="accent4"/>
            </a:solidFill>
            <a:ln>
              <a:noFill/>
            </a:ln>
            <a:extLst/>
          </p:spPr>
          <p:txBody>
            <a:bodyPr vert="horz" wrap="square" lIns="91320" tIns="45719" rIns="91320" bIns="45719" numCol="1" anchor="t" anchorCtr="0" compatLnSpc="1">
              <a:prstTxWarp prst="textNoShape">
                <a:avLst/>
              </a:prstTxWarp>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ru-RU" sz="1867" b="0" i="0" u="none" strike="noStrike" kern="1200" cap="none" spc="0" normalizeH="0" baseline="0" noProof="0" dirty="0">
                <a:ln>
                  <a:noFill/>
                </a:ln>
                <a:solidFill>
                  <a:srgbClr val="262626"/>
                </a:solidFill>
                <a:effectLst/>
                <a:uLnTx/>
                <a:uFillTx/>
                <a:ea typeface="+mn-ea"/>
                <a:cs typeface="+mn-cs"/>
              </a:endParaRPr>
            </a:p>
          </p:txBody>
        </p:sp>
        <p:sp>
          <p:nvSpPr>
            <p:cNvPr id="40" name="Oval 323">
              <a:extLst>
                <a:ext uri="{FF2B5EF4-FFF2-40B4-BE49-F238E27FC236}">
                  <a16:creationId xmlns:a16="http://schemas.microsoft.com/office/drawing/2014/main" id="{C03946BE-7BA2-43A0-B773-E5C718ABD75A}"/>
                </a:ext>
              </a:extLst>
            </p:cNvPr>
            <p:cNvSpPr>
              <a:spLocks noChangeArrowheads="1"/>
            </p:cNvSpPr>
            <p:nvPr/>
          </p:nvSpPr>
          <p:spPr bwMode="auto">
            <a:xfrm>
              <a:off x="1258491" y="2497931"/>
              <a:ext cx="1096566" cy="1096566"/>
            </a:xfrm>
            <a:prstGeom prst="ellipse">
              <a:avLst/>
            </a:prstGeom>
            <a:solidFill>
              <a:schemeClr val="accent1"/>
            </a:solidFill>
            <a:ln>
              <a:noFill/>
            </a:ln>
            <a:extLst/>
          </p:spPr>
          <p:txBody>
            <a:bodyPr vert="horz" wrap="square" lIns="91320" tIns="45719" rIns="91320" bIns="45719" numCol="1" anchor="t" anchorCtr="0" compatLnSpc="1">
              <a:prstTxWarp prst="textNoShape">
                <a:avLst/>
              </a:prstTxWarp>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ru-RU" sz="1867" b="0" i="0" u="none" strike="noStrike" kern="1200" cap="none" spc="0" normalizeH="0" baseline="0" noProof="0" dirty="0">
                <a:ln>
                  <a:noFill/>
                </a:ln>
                <a:solidFill>
                  <a:srgbClr val="262626"/>
                </a:solidFill>
                <a:effectLst/>
                <a:uLnTx/>
                <a:uFillTx/>
                <a:ea typeface="+mn-ea"/>
                <a:cs typeface="+mn-cs"/>
              </a:endParaRPr>
            </a:p>
          </p:txBody>
        </p:sp>
        <p:grpSp>
          <p:nvGrpSpPr>
            <p:cNvPr id="48" name="Group 47"/>
            <p:cNvGrpSpPr/>
            <p:nvPr/>
          </p:nvGrpSpPr>
          <p:grpSpPr>
            <a:xfrm>
              <a:off x="1383154" y="1274829"/>
              <a:ext cx="6173391" cy="2178844"/>
              <a:chOff x="1385888" y="1288257"/>
              <a:chExt cx="6173391" cy="2178844"/>
            </a:xfrm>
          </p:grpSpPr>
          <p:sp>
            <p:nvSpPr>
              <p:cNvPr id="42" name="Oval 324">
                <a:extLst>
                  <a:ext uri="{FF2B5EF4-FFF2-40B4-BE49-F238E27FC236}">
                    <a16:creationId xmlns:a16="http://schemas.microsoft.com/office/drawing/2014/main" id="{C2637777-954C-4FB0-9A30-EE94DA485CF6}"/>
                  </a:ext>
                </a:extLst>
              </p:cNvPr>
              <p:cNvSpPr>
                <a:spLocks noChangeArrowheads="1"/>
              </p:cNvSpPr>
              <p:nvPr/>
            </p:nvSpPr>
            <p:spPr bwMode="auto">
              <a:xfrm>
                <a:off x="6717507" y="2624138"/>
                <a:ext cx="841772" cy="8429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ru-RU" sz="1867" b="0" i="0" u="none" strike="noStrike" kern="1200" cap="none" spc="0" normalizeH="0" baseline="0" noProof="0" dirty="0">
                  <a:ln>
                    <a:noFill/>
                  </a:ln>
                  <a:solidFill>
                    <a:srgbClr val="262626"/>
                  </a:solidFill>
                  <a:effectLst/>
                  <a:uLnTx/>
                  <a:uFillTx/>
                  <a:ea typeface="+mn-ea"/>
                  <a:cs typeface="+mn-cs"/>
                </a:endParaRPr>
              </a:p>
            </p:txBody>
          </p:sp>
          <p:sp>
            <p:nvSpPr>
              <p:cNvPr id="43" name="Oval 325">
                <a:extLst>
                  <a:ext uri="{FF2B5EF4-FFF2-40B4-BE49-F238E27FC236}">
                    <a16:creationId xmlns:a16="http://schemas.microsoft.com/office/drawing/2014/main" id="{B9F1515B-D43C-4EFC-936C-AA72316198D1}"/>
                  </a:ext>
                </a:extLst>
              </p:cNvPr>
              <p:cNvSpPr>
                <a:spLocks noChangeArrowheads="1"/>
              </p:cNvSpPr>
              <p:nvPr/>
            </p:nvSpPr>
            <p:spPr bwMode="auto">
              <a:xfrm>
                <a:off x="5385197" y="1288257"/>
                <a:ext cx="841772" cy="8453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ru-RU" sz="1867" b="0" i="0" u="none" strike="noStrike" kern="1200" cap="none" spc="0" normalizeH="0" baseline="0" noProof="0" dirty="0">
                  <a:ln>
                    <a:noFill/>
                  </a:ln>
                  <a:solidFill>
                    <a:srgbClr val="262626"/>
                  </a:solidFill>
                  <a:effectLst/>
                  <a:uLnTx/>
                  <a:uFillTx/>
                  <a:ea typeface="+mn-ea"/>
                  <a:cs typeface="+mn-cs"/>
                </a:endParaRPr>
              </a:p>
            </p:txBody>
          </p:sp>
          <p:sp>
            <p:nvSpPr>
              <p:cNvPr id="44" name="Oval 326">
                <a:extLst>
                  <a:ext uri="{FF2B5EF4-FFF2-40B4-BE49-F238E27FC236}">
                    <a16:creationId xmlns:a16="http://schemas.microsoft.com/office/drawing/2014/main" id="{6F65E42D-EC25-463D-A58B-536ACABEDD90}"/>
                  </a:ext>
                </a:extLst>
              </p:cNvPr>
              <p:cNvSpPr>
                <a:spLocks noChangeArrowheads="1"/>
              </p:cNvSpPr>
              <p:nvPr/>
            </p:nvSpPr>
            <p:spPr bwMode="auto">
              <a:xfrm>
                <a:off x="4050507" y="2624138"/>
                <a:ext cx="844154" cy="8429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ru-RU" sz="1867" b="0" i="0" u="none" strike="noStrike" kern="1200" cap="none" spc="0" normalizeH="0" baseline="0" noProof="0" dirty="0">
                  <a:ln>
                    <a:noFill/>
                  </a:ln>
                  <a:solidFill>
                    <a:srgbClr val="262626"/>
                  </a:solidFill>
                  <a:effectLst/>
                  <a:uLnTx/>
                  <a:uFillTx/>
                  <a:ea typeface="+mn-ea"/>
                  <a:cs typeface="+mn-cs"/>
                </a:endParaRPr>
              </a:p>
            </p:txBody>
          </p:sp>
          <p:sp>
            <p:nvSpPr>
              <p:cNvPr id="45" name="Oval 327">
                <a:extLst>
                  <a:ext uri="{FF2B5EF4-FFF2-40B4-BE49-F238E27FC236}">
                    <a16:creationId xmlns:a16="http://schemas.microsoft.com/office/drawing/2014/main" id="{AA19CF22-7D5D-4D38-85C7-AF6D23C69695}"/>
                  </a:ext>
                </a:extLst>
              </p:cNvPr>
              <p:cNvSpPr>
                <a:spLocks noChangeArrowheads="1"/>
              </p:cNvSpPr>
              <p:nvPr/>
            </p:nvSpPr>
            <p:spPr bwMode="auto">
              <a:xfrm>
                <a:off x="2718197" y="1288257"/>
                <a:ext cx="841772" cy="8453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ru-RU" sz="1867" b="0" i="0" u="none" strike="noStrike" kern="1200" cap="none" spc="0" normalizeH="0" baseline="0" noProof="0" dirty="0">
                  <a:ln>
                    <a:noFill/>
                  </a:ln>
                  <a:solidFill>
                    <a:srgbClr val="262626"/>
                  </a:solidFill>
                  <a:effectLst/>
                  <a:uLnTx/>
                  <a:uFillTx/>
                  <a:ea typeface="+mn-ea"/>
                  <a:cs typeface="+mn-cs"/>
                </a:endParaRPr>
              </a:p>
            </p:txBody>
          </p:sp>
          <p:sp>
            <p:nvSpPr>
              <p:cNvPr id="46" name="Oval 328">
                <a:extLst>
                  <a:ext uri="{FF2B5EF4-FFF2-40B4-BE49-F238E27FC236}">
                    <a16:creationId xmlns:a16="http://schemas.microsoft.com/office/drawing/2014/main" id="{67C2A383-4704-4F3B-931F-FA5B301494D6}"/>
                  </a:ext>
                </a:extLst>
              </p:cNvPr>
              <p:cNvSpPr>
                <a:spLocks noChangeArrowheads="1"/>
              </p:cNvSpPr>
              <p:nvPr/>
            </p:nvSpPr>
            <p:spPr bwMode="auto">
              <a:xfrm>
                <a:off x="1385888" y="2624138"/>
                <a:ext cx="841772" cy="8429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ru-RU" sz="1867" b="0" i="0" u="none" strike="noStrike" kern="1200" cap="none" spc="0" normalizeH="0" baseline="0" noProof="0" dirty="0">
                  <a:ln>
                    <a:noFill/>
                  </a:ln>
                  <a:solidFill>
                    <a:srgbClr val="262626"/>
                  </a:solidFill>
                  <a:effectLst/>
                  <a:uLnTx/>
                  <a:uFillTx/>
                  <a:ea typeface="+mn-ea"/>
                  <a:cs typeface="+mn-cs"/>
                </a:endParaRPr>
              </a:p>
            </p:txBody>
          </p:sp>
        </p:grpSp>
        <p:grpSp>
          <p:nvGrpSpPr>
            <p:cNvPr id="47" name="Group 46"/>
            <p:cNvGrpSpPr/>
            <p:nvPr/>
          </p:nvGrpSpPr>
          <p:grpSpPr>
            <a:xfrm>
              <a:off x="1573782" y="2855179"/>
              <a:ext cx="383075" cy="378500"/>
              <a:chOff x="1573782" y="2855179"/>
              <a:chExt cx="383075" cy="378500"/>
            </a:xfrm>
          </p:grpSpPr>
          <p:sp>
            <p:nvSpPr>
              <p:cNvPr id="147" name="Freeform: Shape 146">
                <a:extLst>
                  <a:ext uri="{FF2B5EF4-FFF2-40B4-BE49-F238E27FC236}">
                    <a16:creationId xmlns:a16="http://schemas.microsoft.com/office/drawing/2014/main" id="{9BCF5D7F-9EE7-4096-A735-4A0621619D2E}"/>
                  </a:ext>
                </a:extLst>
              </p:cNvPr>
              <p:cNvSpPr/>
              <p:nvPr/>
            </p:nvSpPr>
            <p:spPr>
              <a:xfrm>
                <a:off x="1615569" y="2950657"/>
                <a:ext cx="144721" cy="144721"/>
              </a:xfrm>
              <a:custGeom>
                <a:avLst/>
                <a:gdLst/>
                <a:ahLst/>
                <a:cxnLst/>
                <a:rect l="0" t="0" r="0" b="0"/>
                <a:pathLst>
                  <a:path w="114208" h="114208">
                    <a:moveTo>
                      <a:pt x="58122" y="114091"/>
                    </a:moveTo>
                    <a:cubicBezTo>
                      <a:pt x="43176" y="114091"/>
                      <a:pt x="29125" y="108263"/>
                      <a:pt x="18557" y="97691"/>
                    </a:cubicBezTo>
                    <a:cubicBezTo>
                      <a:pt x="-3257" y="75876"/>
                      <a:pt x="-3257" y="40383"/>
                      <a:pt x="18557" y="18566"/>
                    </a:cubicBezTo>
                    <a:cubicBezTo>
                      <a:pt x="29119" y="7995"/>
                      <a:pt x="43170" y="2196"/>
                      <a:pt x="58120" y="2196"/>
                    </a:cubicBezTo>
                    <a:cubicBezTo>
                      <a:pt x="73069" y="2196"/>
                      <a:pt x="87117" y="7995"/>
                      <a:pt x="97688" y="18566"/>
                    </a:cubicBezTo>
                    <a:cubicBezTo>
                      <a:pt x="119505" y="40383"/>
                      <a:pt x="119502" y="75876"/>
                      <a:pt x="97685" y="97691"/>
                    </a:cubicBezTo>
                    <a:cubicBezTo>
                      <a:pt x="87120" y="108263"/>
                      <a:pt x="73069" y="114091"/>
                      <a:pt x="58122" y="114091"/>
                    </a:cubicBezTo>
                    <a:close/>
                    <a:moveTo>
                      <a:pt x="58120" y="16838"/>
                    </a:moveTo>
                    <a:cubicBezTo>
                      <a:pt x="47082" y="16838"/>
                      <a:pt x="36707" y="21114"/>
                      <a:pt x="28909" y="28932"/>
                    </a:cubicBezTo>
                    <a:cubicBezTo>
                      <a:pt x="12802" y="45039"/>
                      <a:pt x="12802" y="71249"/>
                      <a:pt x="28909" y="87355"/>
                    </a:cubicBezTo>
                    <a:cubicBezTo>
                      <a:pt x="36713" y="95143"/>
                      <a:pt x="47085" y="99449"/>
                      <a:pt x="58122" y="99449"/>
                    </a:cubicBezTo>
                    <a:cubicBezTo>
                      <a:pt x="69157" y="99449"/>
                      <a:pt x="79529" y="95143"/>
                      <a:pt x="87333" y="87355"/>
                    </a:cubicBezTo>
                    <a:cubicBezTo>
                      <a:pt x="103440" y="71249"/>
                      <a:pt x="103443" y="45039"/>
                      <a:pt x="87336" y="28932"/>
                    </a:cubicBezTo>
                    <a:cubicBezTo>
                      <a:pt x="79535" y="21114"/>
                      <a:pt x="69157" y="16838"/>
                      <a:pt x="58120" y="16838"/>
                    </a:cubicBezTo>
                    <a:close/>
                  </a:path>
                </a:pathLst>
              </a:custGeom>
              <a:solidFill>
                <a:schemeClr val="accent4"/>
              </a:solidFill>
              <a:ln w="9525" cap="flat">
                <a:noFill/>
                <a:prstDash val="solid"/>
                <a:miter/>
              </a:ln>
            </p:spPr>
            <p:txBody>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srgbClr val="262626"/>
                  </a:solidFill>
                  <a:effectLst/>
                  <a:uLnTx/>
                  <a:uFillTx/>
                  <a:latin typeface="Lato"/>
                  <a:ea typeface="+mn-ea"/>
                  <a:cs typeface="+mn-cs"/>
                </a:endParaRPr>
              </a:p>
            </p:txBody>
          </p:sp>
          <p:sp>
            <p:nvSpPr>
              <p:cNvPr id="148" name="Freeform: Shape 147">
                <a:extLst>
                  <a:ext uri="{FF2B5EF4-FFF2-40B4-BE49-F238E27FC236}">
                    <a16:creationId xmlns:a16="http://schemas.microsoft.com/office/drawing/2014/main" id="{050A4D05-0CCA-4802-95DD-0011E1D92697}"/>
                  </a:ext>
                </a:extLst>
              </p:cNvPr>
              <p:cNvSpPr/>
              <p:nvPr/>
            </p:nvSpPr>
            <p:spPr>
              <a:xfrm>
                <a:off x="1573782" y="3055840"/>
                <a:ext cx="81637" cy="81637"/>
              </a:xfrm>
              <a:custGeom>
                <a:avLst/>
                <a:gdLst/>
                <a:ahLst/>
                <a:cxnLst/>
                <a:rect l="0" t="0" r="0" b="0"/>
                <a:pathLst>
                  <a:path w="64425" h="64425">
                    <a:moveTo>
                      <a:pt x="9520" y="64029"/>
                    </a:moveTo>
                    <a:cubicBezTo>
                      <a:pt x="7645" y="64029"/>
                      <a:pt x="5774" y="63326"/>
                      <a:pt x="4342" y="61892"/>
                    </a:cubicBezTo>
                    <a:cubicBezTo>
                      <a:pt x="1481" y="59022"/>
                      <a:pt x="1481" y="54395"/>
                      <a:pt x="4342" y="51525"/>
                    </a:cubicBezTo>
                    <a:lnTo>
                      <a:pt x="51533" y="4349"/>
                    </a:lnTo>
                    <a:cubicBezTo>
                      <a:pt x="54394" y="1479"/>
                      <a:pt x="59027" y="1479"/>
                      <a:pt x="61885" y="4349"/>
                    </a:cubicBezTo>
                    <a:cubicBezTo>
                      <a:pt x="64746" y="7188"/>
                      <a:pt x="64746" y="11846"/>
                      <a:pt x="61885" y="14685"/>
                    </a:cubicBezTo>
                    <a:lnTo>
                      <a:pt x="14694" y="61892"/>
                    </a:lnTo>
                    <a:cubicBezTo>
                      <a:pt x="13265" y="63326"/>
                      <a:pt x="11394" y="64029"/>
                      <a:pt x="9520" y="64029"/>
                    </a:cubicBezTo>
                    <a:close/>
                  </a:path>
                </a:pathLst>
              </a:custGeom>
              <a:solidFill>
                <a:schemeClr val="accent4"/>
              </a:solidFill>
              <a:ln w="9525" cap="flat">
                <a:noFill/>
                <a:prstDash val="solid"/>
                <a:miter/>
              </a:ln>
            </p:spPr>
            <p:txBody>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srgbClr val="262626"/>
                  </a:solidFill>
                  <a:effectLst/>
                  <a:uLnTx/>
                  <a:uFillTx/>
                  <a:latin typeface="Lato"/>
                  <a:ea typeface="+mn-ea"/>
                  <a:cs typeface="+mn-cs"/>
                </a:endParaRPr>
              </a:p>
            </p:txBody>
          </p:sp>
          <p:sp>
            <p:nvSpPr>
              <p:cNvPr id="149" name="Freeform: Shape 148">
                <a:extLst>
                  <a:ext uri="{FF2B5EF4-FFF2-40B4-BE49-F238E27FC236}">
                    <a16:creationId xmlns:a16="http://schemas.microsoft.com/office/drawing/2014/main" id="{961DBE2F-264F-4085-972A-995D5612C401}"/>
                  </a:ext>
                </a:extLst>
              </p:cNvPr>
              <p:cNvSpPr/>
              <p:nvPr/>
            </p:nvSpPr>
            <p:spPr>
              <a:xfrm>
                <a:off x="1648862" y="2855179"/>
                <a:ext cx="307995" cy="378500"/>
              </a:xfrm>
              <a:custGeom>
                <a:avLst/>
                <a:gdLst/>
                <a:ahLst/>
                <a:cxnLst/>
                <a:rect l="0" t="0" r="0" b="0"/>
                <a:pathLst>
                  <a:path w="243058" h="298698">
                    <a:moveTo>
                      <a:pt x="171309" y="297849"/>
                    </a:moveTo>
                    <a:lnTo>
                      <a:pt x="2196" y="297849"/>
                    </a:lnTo>
                    <a:lnTo>
                      <a:pt x="2196" y="207155"/>
                    </a:lnTo>
                    <a:cubicBezTo>
                      <a:pt x="2196" y="203114"/>
                      <a:pt x="5473" y="199834"/>
                      <a:pt x="9517" y="199834"/>
                    </a:cubicBezTo>
                    <a:cubicBezTo>
                      <a:pt x="13561" y="199834"/>
                      <a:pt x="16838" y="203114"/>
                      <a:pt x="16838" y="207155"/>
                    </a:cubicBezTo>
                    <a:lnTo>
                      <a:pt x="16838" y="283207"/>
                    </a:lnTo>
                    <a:lnTo>
                      <a:pt x="165206" y="283207"/>
                    </a:lnTo>
                    <a:lnTo>
                      <a:pt x="226609" y="221241"/>
                    </a:lnTo>
                    <a:lnTo>
                      <a:pt x="226609" y="16838"/>
                    </a:lnTo>
                    <a:lnTo>
                      <a:pt x="16838" y="16838"/>
                    </a:lnTo>
                    <a:lnTo>
                      <a:pt x="16838" y="60735"/>
                    </a:lnTo>
                    <a:cubicBezTo>
                      <a:pt x="16838" y="64777"/>
                      <a:pt x="13561" y="68056"/>
                      <a:pt x="9517" y="68056"/>
                    </a:cubicBezTo>
                    <a:cubicBezTo>
                      <a:pt x="5473" y="68056"/>
                      <a:pt x="2196" y="64777"/>
                      <a:pt x="2196" y="60735"/>
                    </a:cubicBezTo>
                    <a:lnTo>
                      <a:pt x="2196" y="2196"/>
                    </a:lnTo>
                    <a:lnTo>
                      <a:pt x="241251" y="2196"/>
                    </a:lnTo>
                    <a:lnTo>
                      <a:pt x="241251" y="227274"/>
                    </a:lnTo>
                    <a:lnTo>
                      <a:pt x="171309" y="297849"/>
                    </a:lnTo>
                    <a:close/>
                  </a:path>
                </a:pathLst>
              </a:custGeom>
              <a:solidFill>
                <a:schemeClr val="accent4"/>
              </a:solidFill>
              <a:ln w="9525" cap="flat">
                <a:noFill/>
                <a:prstDash val="solid"/>
                <a:miter/>
              </a:ln>
            </p:spPr>
            <p:txBody>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srgbClr val="262626"/>
                  </a:solidFill>
                  <a:effectLst/>
                  <a:uLnTx/>
                  <a:uFillTx/>
                  <a:latin typeface="Lato"/>
                  <a:ea typeface="+mn-ea"/>
                  <a:cs typeface="+mn-cs"/>
                </a:endParaRPr>
              </a:p>
            </p:txBody>
          </p:sp>
          <p:sp>
            <p:nvSpPr>
              <p:cNvPr id="150" name="Freeform: Shape 149">
                <a:extLst>
                  <a:ext uri="{FF2B5EF4-FFF2-40B4-BE49-F238E27FC236}">
                    <a16:creationId xmlns:a16="http://schemas.microsoft.com/office/drawing/2014/main" id="{B2C6D25A-86B6-47EF-A19D-DFB4A4485D8D}"/>
                  </a:ext>
                </a:extLst>
              </p:cNvPr>
              <p:cNvSpPr/>
              <p:nvPr/>
            </p:nvSpPr>
            <p:spPr>
              <a:xfrm>
                <a:off x="1850013" y="3127292"/>
                <a:ext cx="96481" cy="96481"/>
              </a:xfrm>
              <a:custGeom>
                <a:avLst/>
                <a:gdLst/>
                <a:ahLst/>
                <a:cxnLst/>
                <a:rect l="0" t="0" r="0" b="0"/>
                <a:pathLst>
                  <a:path w="76138" h="76138">
                    <a:moveTo>
                      <a:pt x="16838" y="75787"/>
                    </a:moveTo>
                    <a:lnTo>
                      <a:pt x="2196" y="75787"/>
                    </a:lnTo>
                    <a:lnTo>
                      <a:pt x="2196" y="2196"/>
                    </a:lnTo>
                    <a:lnTo>
                      <a:pt x="75190" y="2196"/>
                    </a:lnTo>
                    <a:lnTo>
                      <a:pt x="75190" y="16838"/>
                    </a:lnTo>
                    <a:lnTo>
                      <a:pt x="16838" y="16838"/>
                    </a:lnTo>
                    <a:close/>
                  </a:path>
                </a:pathLst>
              </a:custGeom>
              <a:solidFill>
                <a:schemeClr val="accent4"/>
              </a:solidFill>
              <a:ln w="9525" cap="flat">
                <a:noFill/>
                <a:prstDash val="solid"/>
                <a:miter/>
              </a:ln>
            </p:spPr>
            <p:txBody>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srgbClr val="262626"/>
                  </a:solidFill>
                  <a:effectLst/>
                  <a:uLnTx/>
                  <a:uFillTx/>
                  <a:latin typeface="Lato"/>
                  <a:ea typeface="+mn-ea"/>
                  <a:cs typeface="+mn-cs"/>
                </a:endParaRPr>
              </a:p>
            </p:txBody>
          </p:sp>
        </p:grpSp>
        <p:grpSp>
          <p:nvGrpSpPr>
            <p:cNvPr id="35" name="Group 34"/>
            <p:cNvGrpSpPr/>
            <p:nvPr/>
          </p:nvGrpSpPr>
          <p:grpSpPr>
            <a:xfrm>
              <a:off x="5639451" y="1537461"/>
              <a:ext cx="349242" cy="378962"/>
              <a:chOff x="5639451" y="1537461"/>
              <a:chExt cx="349242" cy="378962"/>
            </a:xfrm>
          </p:grpSpPr>
          <p:sp>
            <p:nvSpPr>
              <p:cNvPr id="152" name="Freeform: Shape 151">
                <a:extLst>
                  <a:ext uri="{FF2B5EF4-FFF2-40B4-BE49-F238E27FC236}">
                    <a16:creationId xmlns:a16="http://schemas.microsoft.com/office/drawing/2014/main" id="{BF534212-5124-42BD-B8FF-56100021E4A4}"/>
                  </a:ext>
                </a:extLst>
              </p:cNvPr>
              <p:cNvSpPr/>
              <p:nvPr/>
            </p:nvSpPr>
            <p:spPr>
              <a:xfrm>
                <a:off x="5639451" y="1537461"/>
                <a:ext cx="349242" cy="378962"/>
              </a:xfrm>
              <a:custGeom>
                <a:avLst/>
                <a:gdLst/>
                <a:ahLst/>
                <a:cxnLst/>
                <a:rect l="0" t="0" r="0" b="0"/>
                <a:pathLst>
                  <a:path w="275270" h="298698">
                    <a:moveTo>
                      <a:pt x="138719" y="297966"/>
                    </a:moveTo>
                    <a:cubicBezTo>
                      <a:pt x="63429" y="297966"/>
                      <a:pt x="2196" y="236703"/>
                      <a:pt x="2196" y="161443"/>
                    </a:cubicBezTo>
                    <a:lnTo>
                      <a:pt x="2196" y="2196"/>
                    </a:lnTo>
                    <a:lnTo>
                      <a:pt x="65128" y="2196"/>
                    </a:lnTo>
                    <a:lnTo>
                      <a:pt x="65128" y="161443"/>
                    </a:lnTo>
                    <a:cubicBezTo>
                      <a:pt x="65128" y="202002"/>
                      <a:pt x="98131" y="235034"/>
                      <a:pt x="138719" y="235034"/>
                    </a:cubicBezTo>
                    <a:cubicBezTo>
                      <a:pt x="179307" y="235034"/>
                      <a:pt x="212310" y="202002"/>
                      <a:pt x="212310" y="161443"/>
                    </a:cubicBezTo>
                    <a:lnTo>
                      <a:pt x="212310" y="2196"/>
                    </a:lnTo>
                    <a:lnTo>
                      <a:pt x="275241" y="2196"/>
                    </a:lnTo>
                    <a:lnTo>
                      <a:pt x="275241" y="161443"/>
                    </a:lnTo>
                    <a:cubicBezTo>
                      <a:pt x="275241" y="236703"/>
                      <a:pt x="214008" y="297966"/>
                      <a:pt x="138719" y="297966"/>
                    </a:cubicBezTo>
                    <a:close/>
                    <a:moveTo>
                      <a:pt x="16838" y="16838"/>
                    </a:moveTo>
                    <a:lnTo>
                      <a:pt x="16838" y="161443"/>
                    </a:lnTo>
                    <a:cubicBezTo>
                      <a:pt x="16838" y="228650"/>
                      <a:pt x="71512" y="283324"/>
                      <a:pt x="138719" y="283324"/>
                    </a:cubicBezTo>
                    <a:cubicBezTo>
                      <a:pt x="205926" y="283324"/>
                      <a:pt x="260599" y="228650"/>
                      <a:pt x="260599" y="161443"/>
                    </a:cubicBezTo>
                    <a:lnTo>
                      <a:pt x="260599" y="16838"/>
                    </a:lnTo>
                    <a:lnTo>
                      <a:pt x="226952" y="16838"/>
                    </a:lnTo>
                    <a:lnTo>
                      <a:pt x="226952" y="161443"/>
                    </a:lnTo>
                    <a:cubicBezTo>
                      <a:pt x="226952" y="210084"/>
                      <a:pt x="187389" y="249677"/>
                      <a:pt x="138719" y="249677"/>
                    </a:cubicBezTo>
                    <a:cubicBezTo>
                      <a:pt x="90078" y="249677"/>
                      <a:pt x="50486" y="210084"/>
                      <a:pt x="50486" y="161443"/>
                    </a:cubicBezTo>
                    <a:lnTo>
                      <a:pt x="50486" y="16838"/>
                    </a:lnTo>
                    <a:lnTo>
                      <a:pt x="16838" y="16838"/>
                    </a:lnTo>
                    <a:close/>
                  </a:path>
                </a:pathLst>
              </a:custGeom>
              <a:solidFill>
                <a:schemeClr val="accent4"/>
              </a:solidFill>
              <a:ln w="9525" cap="flat">
                <a:noFill/>
                <a:prstDash val="solid"/>
                <a:miter/>
              </a:ln>
            </p:spPr>
            <p:txBody>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srgbClr val="262626"/>
                  </a:solidFill>
                  <a:effectLst/>
                  <a:uLnTx/>
                  <a:uFillTx/>
                  <a:latin typeface="Lato"/>
                  <a:ea typeface="+mn-ea"/>
                  <a:cs typeface="+mn-cs"/>
                </a:endParaRPr>
              </a:p>
            </p:txBody>
          </p:sp>
          <p:sp>
            <p:nvSpPr>
              <p:cNvPr id="153" name="Freeform: Shape 152">
                <a:extLst>
                  <a:ext uri="{FF2B5EF4-FFF2-40B4-BE49-F238E27FC236}">
                    <a16:creationId xmlns:a16="http://schemas.microsoft.com/office/drawing/2014/main" id="{E5F5BD1A-5423-4816-8CAF-8291ABE539E0}"/>
                  </a:ext>
                </a:extLst>
              </p:cNvPr>
              <p:cNvSpPr/>
              <p:nvPr/>
            </p:nvSpPr>
            <p:spPr>
              <a:xfrm>
                <a:off x="5639451" y="1609353"/>
                <a:ext cx="81737" cy="22291"/>
              </a:xfrm>
              <a:custGeom>
                <a:avLst/>
                <a:gdLst/>
                <a:ahLst/>
                <a:cxnLst/>
                <a:rect l="0" t="0" r="0" b="0"/>
                <a:pathLst>
                  <a:path w="64425" h="17570">
                    <a:moveTo>
                      <a:pt x="57807" y="16838"/>
                    </a:moveTo>
                    <a:lnTo>
                      <a:pt x="9517" y="16838"/>
                    </a:lnTo>
                    <a:cubicBezTo>
                      <a:pt x="5476" y="16838"/>
                      <a:pt x="2196" y="13559"/>
                      <a:pt x="2196" y="9517"/>
                    </a:cubicBezTo>
                    <a:cubicBezTo>
                      <a:pt x="2196" y="5476"/>
                      <a:pt x="5476" y="2196"/>
                      <a:pt x="9517" y="2196"/>
                    </a:cubicBezTo>
                    <a:lnTo>
                      <a:pt x="57807" y="2196"/>
                    </a:lnTo>
                    <a:cubicBezTo>
                      <a:pt x="61848" y="2196"/>
                      <a:pt x="65128" y="5476"/>
                      <a:pt x="65128" y="9517"/>
                    </a:cubicBezTo>
                    <a:cubicBezTo>
                      <a:pt x="65128" y="13559"/>
                      <a:pt x="61848" y="16838"/>
                      <a:pt x="57807" y="16838"/>
                    </a:cubicBezTo>
                    <a:close/>
                  </a:path>
                </a:pathLst>
              </a:custGeom>
              <a:solidFill>
                <a:schemeClr val="accent4"/>
              </a:solidFill>
              <a:ln w="9525" cap="flat">
                <a:noFill/>
                <a:prstDash val="solid"/>
                <a:miter/>
              </a:ln>
            </p:spPr>
            <p:txBody>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srgbClr val="262626"/>
                  </a:solidFill>
                  <a:effectLst/>
                  <a:uLnTx/>
                  <a:uFillTx/>
                  <a:latin typeface="Lato"/>
                  <a:ea typeface="+mn-ea"/>
                  <a:cs typeface="+mn-cs"/>
                </a:endParaRPr>
              </a:p>
            </p:txBody>
          </p:sp>
          <p:sp>
            <p:nvSpPr>
              <p:cNvPr id="154" name="Freeform: Shape 153">
                <a:extLst>
                  <a:ext uri="{FF2B5EF4-FFF2-40B4-BE49-F238E27FC236}">
                    <a16:creationId xmlns:a16="http://schemas.microsoft.com/office/drawing/2014/main" id="{B63BB130-8372-4167-BBE1-2BC17893965D}"/>
                  </a:ext>
                </a:extLst>
              </p:cNvPr>
              <p:cNvSpPr/>
              <p:nvPr/>
            </p:nvSpPr>
            <p:spPr>
              <a:xfrm>
                <a:off x="5906027" y="1609353"/>
                <a:ext cx="81737" cy="22291"/>
              </a:xfrm>
              <a:custGeom>
                <a:avLst/>
                <a:gdLst/>
                <a:ahLst/>
                <a:cxnLst/>
                <a:rect l="0" t="0" r="0" b="0"/>
                <a:pathLst>
                  <a:path w="64425" h="17570">
                    <a:moveTo>
                      <a:pt x="57807" y="16838"/>
                    </a:moveTo>
                    <a:lnTo>
                      <a:pt x="9517" y="16838"/>
                    </a:lnTo>
                    <a:cubicBezTo>
                      <a:pt x="5476" y="16838"/>
                      <a:pt x="2196" y="13559"/>
                      <a:pt x="2196" y="9517"/>
                    </a:cubicBezTo>
                    <a:cubicBezTo>
                      <a:pt x="2196" y="5476"/>
                      <a:pt x="5476" y="2196"/>
                      <a:pt x="9517" y="2196"/>
                    </a:cubicBezTo>
                    <a:lnTo>
                      <a:pt x="57807" y="2196"/>
                    </a:lnTo>
                    <a:cubicBezTo>
                      <a:pt x="61848" y="2196"/>
                      <a:pt x="65128" y="5476"/>
                      <a:pt x="65128" y="9517"/>
                    </a:cubicBezTo>
                    <a:cubicBezTo>
                      <a:pt x="65128" y="13559"/>
                      <a:pt x="61848" y="16838"/>
                      <a:pt x="57807" y="16838"/>
                    </a:cubicBezTo>
                    <a:close/>
                  </a:path>
                </a:pathLst>
              </a:custGeom>
              <a:solidFill>
                <a:schemeClr val="accent4"/>
              </a:solidFill>
              <a:ln w="9525" cap="flat">
                <a:noFill/>
                <a:prstDash val="solid"/>
                <a:miter/>
              </a:ln>
            </p:spPr>
            <p:txBody>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srgbClr val="262626"/>
                  </a:solidFill>
                  <a:effectLst/>
                  <a:uLnTx/>
                  <a:uFillTx/>
                  <a:latin typeface="Lato"/>
                  <a:ea typeface="+mn-ea"/>
                  <a:cs typeface="+mn-cs"/>
                </a:endParaRPr>
              </a:p>
            </p:txBody>
          </p:sp>
        </p:grpSp>
        <p:grpSp>
          <p:nvGrpSpPr>
            <p:cNvPr id="14" name="Group 13"/>
            <p:cNvGrpSpPr/>
            <p:nvPr/>
          </p:nvGrpSpPr>
          <p:grpSpPr>
            <a:xfrm>
              <a:off x="2908452" y="1530342"/>
              <a:ext cx="457501" cy="364056"/>
              <a:chOff x="2908452" y="1530342"/>
              <a:chExt cx="457501" cy="364056"/>
            </a:xfrm>
          </p:grpSpPr>
          <p:sp>
            <p:nvSpPr>
              <p:cNvPr id="156" name="Freeform: Shape 155">
                <a:extLst>
                  <a:ext uri="{FF2B5EF4-FFF2-40B4-BE49-F238E27FC236}">
                    <a16:creationId xmlns:a16="http://schemas.microsoft.com/office/drawing/2014/main" id="{FB4A9CF3-4446-46F3-958A-F229A09F318B}"/>
                  </a:ext>
                </a:extLst>
              </p:cNvPr>
              <p:cNvSpPr/>
              <p:nvPr/>
            </p:nvSpPr>
            <p:spPr>
              <a:xfrm>
                <a:off x="3076639" y="1578915"/>
                <a:ext cx="120771" cy="281800"/>
              </a:xfrm>
              <a:custGeom>
                <a:avLst/>
                <a:gdLst/>
                <a:ahLst/>
                <a:cxnLst/>
                <a:rect l="0" t="0" r="0" b="0"/>
                <a:pathLst>
                  <a:path w="79067" h="184490">
                    <a:moveTo>
                      <a:pt x="70077" y="184110"/>
                    </a:moveTo>
                    <a:lnTo>
                      <a:pt x="9517" y="184110"/>
                    </a:lnTo>
                    <a:cubicBezTo>
                      <a:pt x="7350" y="184110"/>
                      <a:pt x="5271" y="183143"/>
                      <a:pt x="3895" y="181476"/>
                    </a:cubicBezTo>
                    <a:cubicBezTo>
                      <a:pt x="2489" y="179806"/>
                      <a:pt x="1932" y="177609"/>
                      <a:pt x="2313" y="175470"/>
                    </a:cubicBezTo>
                    <a:lnTo>
                      <a:pt x="32593" y="8230"/>
                    </a:lnTo>
                    <a:cubicBezTo>
                      <a:pt x="33208" y="4744"/>
                      <a:pt x="36253" y="2196"/>
                      <a:pt x="39797" y="2196"/>
                    </a:cubicBezTo>
                    <a:cubicBezTo>
                      <a:pt x="43340" y="2196"/>
                      <a:pt x="46357" y="4744"/>
                      <a:pt x="47001" y="8230"/>
                    </a:cubicBezTo>
                    <a:lnTo>
                      <a:pt x="77280" y="175470"/>
                    </a:lnTo>
                    <a:cubicBezTo>
                      <a:pt x="77661" y="177609"/>
                      <a:pt x="77105" y="179806"/>
                      <a:pt x="75699" y="181476"/>
                    </a:cubicBezTo>
                    <a:cubicBezTo>
                      <a:pt x="74323" y="183143"/>
                      <a:pt x="72244" y="184110"/>
                      <a:pt x="70077" y="184110"/>
                    </a:cubicBezTo>
                    <a:close/>
                    <a:moveTo>
                      <a:pt x="18273" y="169468"/>
                    </a:moveTo>
                    <a:lnTo>
                      <a:pt x="61321" y="169468"/>
                    </a:lnTo>
                    <a:lnTo>
                      <a:pt x="39797" y="50604"/>
                    </a:lnTo>
                    <a:lnTo>
                      <a:pt x="18273" y="169468"/>
                    </a:lnTo>
                    <a:close/>
                  </a:path>
                </a:pathLst>
              </a:custGeom>
              <a:solidFill>
                <a:schemeClr val="accent4"/>
              </a:solidFill>
              <a:ln w="9525" cap="flat">
                <a:noFill/>
                <a:prstDash val="solid"/>
                <a:miter/>
              </a:ln>
            </p:spPr>
            <p:txBody>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srgbClr val="262626"/>
                  </a:solidFill>
                  <a:effectLst/>
                  <a:uLnTx/>
                  <a:uFillTx/>
                  <a:latin typeface="Lato"/>
                  <a:ea typeface="+mn-ea"/>
                  <a:cs typeface="+mn-cs"/>
                </a:endParaRPr>
              </a:p>
            </p:txBody>
          </p:sp>
          <p:sp>
            <p:nvSpPr>
              <p:cNvPr id="157" name="Freeform: Shape 156">
                <a:extLst>
                  <a:ext uri="{FF2B5EF4-FFF2-40B4-BE49-F238E27FC236}">
                    <a16:creationId xmlns:a16="http://schemas.microsoft.com/office/drawing/2014/main" id="{45F1314F-18E3-4A7B-8013-35BDC0125931}"/>
                  </a:ext>
                </a:extLst>
              </p:cNvPr>
              <p:cNvSpPr/>
              <p:nvPr/>
            </p:nvSpPr>
            <p:spPr>
              <a:xfrm>
                <a:off x="3099406" y="1530342"/>
                <a:ext cx="76041" cy="76041"/>
              </a:xfrm>
              <a:custGeom>
                <a:avLst/>
                <a:gdLst/>
                <a:ahLst/>
                <a:cxnLst/>
                <a:rect l="0" t="0" r="0" b="0"/>
                <a:pathLst>
                  <a:path w="49783" h="49783">
                    <a:moveTo>
                      <a:pt x="24892" y="47587"/>
                    </a:moveTo>
                    <a:cubicBezTo>
                      <a:pt x="12387" y="47587"/>
                      <a:pt x="2196" y="37394"/>
                      <a:pt x="2196" y="24892"/>
                    </a:cubicBezTo>
                    <a:cubicBezTo>
                      <a:pt x="2196" y="12357"/>
                      <a:pt x="12387" y="2196"/>
                      <a:pt x="24892" y="2196"/>
                    </a:cubicBezTo>
                    <a:cubicBezTo>
                      <a:pt x="37396" y="2196"/>
                      <a:pt x="47587" y="12357"/>
                      <a:pt x="47587" y="24892"/>
                    </a:cubicBezTo>
                    <a:cubicBezTo>
                      <a:pt x="47587" y="37394"/>
                      <a:pt x="37396" y="47587"/>
                      <a:pt x="24892" y="47587"/>
                    </a:cubicBezTo>
                    <a:close/>
                    <a:moveTo>
                      <a:pt x="24892" y="16838"/>
                    </a:moveTo>
                    <a:cubicBezTo>
                      <a:pt x="20440" y="16838"/>
                      <a:pt x="16838" y="20439"/>
                      <a:pt x="16838" y="24892"/>
                    </a:cubicBezTo>
                    <a:cubicBezTo>
                      <a:pt x="16838" y="29341"/>
                      <a:pt x="20440" y="32945"/>
                      <a:pt x="24892" y="32945"/>
                    </a:cubicBezTo>
                    <a:cubicBezTo>
                      <a:pt x="29342" y="32945"/>
                      <a:pt x="32945" y="29341"/>
                      <a:pt x="32945" y="24892"/>
                    </a:cubicBezTo>
                    <a:cubicBezTo>
                      <a:pt x="32945" y="20439"/>
                      <a:pt x="29342" y="16838"/>
                      <a:pt x="24892" y="16838"/>
                    </a:cubicBezTo>
                    <a:close/>
                  </a:path>
                </a:pathLst>
              </a:custGeom>
              <a:solidFill>
                <a:schemeClr val="accent4"/>
              </a:solidFill>
              <a:ln w="9525" cap="flat">
                <a:noFill/>
                <a:prstDash val="solid"/>
                <a:miter/>
              </a:ln>
            </p:spPr>
            <p:txBody>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srgbClr val="262626"/>
                  </a:solidFill>
                  <a:effectLst/>
                  <a:uLnTx/>
                  <a:uFillTx/>
                  <a:latin typeface="Lato"/>
                  <a:ea typeface="+mn-ea"/>
                  <a:cs typeface="+mn-cs"/>
                </a:endParaRPr>
              </a:p>
            </p:txBody>
          </p:sp>
          <p:sp>
            <p:nvSpPr>
              <p:cNvPr id="158" name="Freeform: Shape 157">
                <a:extLst>
                  <a:ext uri="{FF2B5EF4-FFF2-40B4-BE49-F238E27FC236}">
                    <a16:creationId xmlns:a16="http://schemas.microsoft.com/office/drawing/2014/main" id="{B8A8A44F-07D9-45F2-AB99-F5C9A8FF3521}"/>
                  </a:ext>
                </a:extLst>
              </p:cNvPr>
              <p:cNvSpPr/>
              <p:nvPr/>
            </p:nvSpPr>
            <p:spPr>
              <a:xfrm>
                <a:off x="2974654" y="1553825"/>
                <a:ext cx="152083" cy="26837"/>
              </a:xfrm>
              <a:custGeom>
                <a:avLst/>
                <a:gdLst/>
                <a:ahLst/>
                <a:cxnLst/>
                <a:rect l="0" t="0" r="0" b="0"/>
                <a:pathLst>
                  <a:path w="99566" h="17570">
                    <a:moveTo>
                      <a:pt x="91191" y="16838"/>
                    </a:moveTo>
                    <a:lnTo>
                      <a:pt x="9517" y="16838"/>
                    </a:lnTo>
                    <a:cubicBezTo>
                      <a:pt x="5476" y="16838"/>
                      <a:pt x="2196" y="13558"/>
                      <a:pt x="2196" y="9517"/>
                    </a:cubicBezTo>
                    <a:cubicBezTo>
                      <a:pt x="2196" y="5476"/>
                      <a:pt x="5476" y="2196"/>
                      <a:pt x="9517" y="2196"/>
                    </a:cubicBezTo>
                    <a:lnTo>
                      <a:pt x="91191" y="2196"/>
                    </a:lnTo>
                    <a:cubicBezTo>
                      <a:pt x="95232" y="2196"/>
                      <a:pt x="98512" y="5476"/>
                      <a:pt x="98512" y="9517"/>
                    </a:cubicBezTo>
                    <a:cubicBezTo>
                      <a:pt x="98512" y="13558"/>
                      <a:pt x="95232" y="16838"/>
                      <a:pt x="91191" y="16838"/>
                    </a:cubicBezTo>
                    <a:close/>
                  </a:path>
                </a:pathLst>
              </a:custGeom>
              <a:solidFill>
                <a:schemeClr val="accent4"/>
              </a:solidFill>
              <a:ln w="9525" cap="flat">
                <a:noFill/>
                <a:prstDash val="solid"/>
                <a:miter/>
              </a:ln>
            </p:spPr>
            <p:txBody>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srgbClr val="262626"/>
                  </a:solidFill>
                  <a:effectLst/>
                  <a:uLnTx/>
                  <a:uFillTx/>
                  <a:latin typeface="Lato"/>
                  <a:ea typeface="+mn-ea"/>
                  <a:cs typeface="+mn-cs"/>
                </a:endParaRPr>
              </a:p>
            </p:txBody>
          </p:sp>
          <p:sp>
            <p:nvSpPr>
              <p:cNvPr id="159" name="Freeform: Shape 158">
                <a:extLst>
                  <a:ext uri="{FF2B5EF4-FFF2-40B4-BE49-F238E27FC236}">
                    <a16:creationId xmlns:a16="http://schemas.microsoft.com/office/drawing/2014/main" id="{729E8E3A-FF2A-4CAD-8A82-C0000CF42065}"/>
                  </a:ext>
                </a:extLst>
              </p:cNvPr>
              <p:cNvSpPr/>
              <p:nvPr/>
            </p:nvSpPr>
            <p:spPr>
              <a:xfrm>
                <a:off x="2908452" y="1673119"/>
                <a:ext cx="161029" cy="93934"/>
              </a:xfrm>
              <a:custGeom>
                <a:avLst/>
                <a:gdLst/>
                <a:ahLst/>
                <a:cxnLst/>
                <a:rect l="0" t="0" r="0" b="0"/>
                <a:pathLst>
                  <a:path w="105422" h="61496">
                    <a:moveTo>
                      <a:pt x="52858" y="60178"/>
                    </a:moveTo>
                    <a:cubicBezTo>
                      <a:pt x="24921" y="60178"/>
                      <a:pt x="2196" y="37455"/>
                      <a:pt x="2196" y="9517"/>
                    </a:cubicBezTo>
                    <a:lnTo>
                      <a:pt x="2196" y="2196"/>
                    </a:lnTo>
                    <a:lnTo>
                      <a:pt x="103519" y="2196"/>
                    </a:lnTo>
                    <a:lnTo>
                      <a:pt x="103519" y="9517"/>
                    </a:lnTo>
                    <a:cubicBezTo>
                      <a:pt x="103519" y="37455"/>
                      <a:pt x="80795" y="60178"/>
                      <a:pt x="52858" y="60178"/>
                    </a:cubicBezTo>
                    <a:close/>
                    <a:moveTo>
                      <a:pt x="17570" y="16838"/>
                    </a:moveTo>
                    <a:cubicBezTo>
                      <a:pt x="20968" y="33208"/>
                      <a:pt x="35492" y="45536"/>
                      <a:pt x="52858" y="45536"/>
                    </a:cubicBezTo>
                    <a:cubicBezTo>
                      <a:pt x="70223" y="45536"/>
                      <a:pt x="84748" y="33208"/>
                      <a:pt x="88145" y="16838"/>
                    </a:cubicBezTo>
                    <a:lnTo>
                      <a:pt x="17570" y="16838"/>
                    </a:lnTo>
                    <a:close/>
                  </a:path>
                </a:pathLst>
              </a:custGeom>
              <a:solidFill>
                <a:schemeClr val="accent4"/>
              </a:solidFill>
              <a:ln w="9525" cap="flat">
                <a:noFill/>
                <a:prstDash val="solid"/>
                <a:miter/>
              </a:ln>
            </p:spPr>
            <p:txBody>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srgbClr val="262626"/>
                  </a:solidFill>
                  <a:effectLst/>
                  <a:uLnTx/>
                  <a:uFillTx/>
                  <a:latin typeface="Lato"/>
                  <a:ea typeface="+mn-ea"/>
                  <a:cs typeface="+mn-cs"/>
                </a:endParaRPr>
              </a:p>
            </p:txBody>
          </p:sp>
          <p:sp>
            <p:nvSpPr>
              <p:cNvPr id="160" name="Freeform: Shape 159">
                <a:extLst>
                  <a:ext uri="{FF2B5EF4-FFF2-40B4-BE49-F238E27FC236}">
                    <a16:creationId xmlns:a16="http://schemas.microsoft.com/office/drawing/2014/main" id="{22BBD504-5675-43E1-88A3-87845427CC40}"/>
                  </a:ext>
                </a:extLst>
              </p:cNvPr>
              <p:cNvSpPr/>
              <p:nvPr/>
            </p:nvSpPr>
            <p:spPr>
              <a:xfrm>
                <a:off x="2933736" y="1555122"/>
                <a:ext cx="107353" cy="143136"/>
              </a:xfrm>
              <a:custGeom>
                <a:avLst/>
                <a:gdLst/>
                <a:ahLst/>
                <a:cxnLst/>
                <a:rect l="0" t="0" r="0" b="0"/>
                <a:pathLst>
                  <a:path w="70281" h="93709">
                    <a:moveTo>
                      <a:pt x="9539" y="94090"/>
                    </a:moveTo>
                    <a:cubicBezTo>
                      <a:pt x="8719" y="94090"/>
                      <a:pt x="7929" y="93944"/>
                      <a:pt x="7138" y="93678"/>
                    </a:cubicBezTo>
                    <a:cubicBezTo>
                      <a:pt x="3302" y="92362"/>
                      <a:pt x="1281" y="88173"/>
                      <a:pt x="2599" y="84366"/>
                    </a:cubicBezTo>
                    <a:lnTo>
                      <a:pt x="29394" y="7115"/>
                    </a:lnTo>
                    <a:cubicBezTo>
                      <a:pt x="30419" y="4158"/>
                      <a:pt x="33201" y="2196"/>
                      <a:pt x="36305" y="2196"/>
                    </a:cubicBezTo>
                    <a:lnTo>
                      <a:pt x="36305" y="2196"/>
                    </a:lnTo>
                    <a:cubicBezTo>
                      <a:pt x="39438" y="2196"/>
                      <a:pt x="42220" y="4158"/>
                      <a:pt x="43216" y="7115"/>
                    </a:cubicBezTo>
                    <a:lnTo>
                      <a:pt x="70011" y="84366"/>
                    </a:lnTo>
                    <a:cubicBezTo>
                      <a:pt x="71329" y="88173"/>
                      <a:pt x="69308" y="92362"/>
                      <a:pt x="65472" y="93678"/>
                    </a:cubicBezTo>
                    <a:cubicBezTo>
                      <a:pt x="61665" y="94996"/>
                      <a:pt x="57478" y="92977"/>
                      <a:pt x="56160" y="89139"/>
                    </a:cubicBezTo>
                    <a:lnTo>
                      <a:pt x="36305" y="31861"/>
                    </a:lnTo>
                    <a:lnTo>
                      <a:pt x="16450" y="89139"/>
                    </a:lnTo>
                    <a:cubicBezTo>
                      <a:pt x="15396" y="92185"/>
                      <a:pt x="12556" y="94090"/>
                      <a:pt x="9539" y="94090"/>
                    </a:cubicBezTo>
                    <a:close/>
                  </a:path>
                </a:pathLst>
              </a:custGeom>
              <a:solidFill>
                <a:schemeClr val="accent4"/>
              </a:solidFill>
              <a:ln w="9525" cap="flat">
                <a:noFill/>
                <a:prstDash val="solid"/>
                <a:miter/>
              </a:ln>
            </p:spPr>
            <p:txBody>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srgbClr val="262626"/>
                  </a:solidFill>
                  <a:effectLst/>
                  <a:uLnTx/>
                  <a:uFillTx/>
                  <a:latin typeface="Lato"/>
                  <a:ea typeface="+mn-ea"/>
                  <a:cs typeface="+mn-cs"/>
                </a:endParaRPr>
              </a:p>
            </p:txBody>
          </p:sp>
          <p:sp>
            <p:nvSpPr>
              <p:cNvPr id="161" name="Freeform: Shape 160">
                <a:extLst>
                  <a:ext uri="{FF2B5EF4-FFF2-40B4-BE49-F238E27FC236}">
                    <a16:creationId xmlns:a16="http://schemas.microsoft.com/office/drawing/2014/main" id="{2EE422FA-0EC4-4922-AA89-B4C71E81E1CC}"/>
                  </a:ext>
                </a:extLst>
              </p:cNvPr>
              <p:cNvSpPr/>
              <p:nvPr/>
            </p:nvSpPr>
            <p:spPr>
              <a:xfrm>
                <a:off x="3146372" y="1554851"/>
                <a:ext cx="152083" cy="26837"/>
              </a:xfrm>
              <a:custGeom>
                <a:avLst/>
                <a:gdLst/>
                <a:ahLst/>
                <a:cxnLst/>
                <a:rect l="0" t="0" r="0" b="0"/>
                <a:pathLst>
                  <a:path w="99566" h="17570">
                    <a:moveTo>
                      <a:pt x="91190" y="16838"/>
                    </a:moveTo>
                    <a:lnTo>
                      <a:pt x="9517" y="16838"/>
                    </a:lnTo>
                    <a:cubicBezTo>
                      <a:pt x="5476" y="16838"/>
                      <a:pt x="2196" y="13558"/>
                      <a:pt x="2196" y="9517"/>
                    </a:cubicBezTo>
                    <a:cubicBezTo>
                      <a:pt x="2196" y="5476"/>
                      <a:pt x="5476" y="2196"/>
                      <a:pt x="9517" y="2196"/>
                    </a:cubicBezTo>
                    <a:lnTo>
                      <a:pt x="91190" y="2196"/>
                    </a:lnTo>
                    <a:cubicBezTo>
                      <a:pt x="95232" y="2196"/>
                      <a:pt x="98511" y="5476"/>
                      <a:pt x="98511" y="9517"/>
                    </a:cubicBezTo>
                    <a:cubicBezTo>
                      <a:pt x="98511" y="13558"/>
                      <a:pt x="95232" y="16838"/>
                      <a:pt x="91190" y="16838"/>
                    </a:cubicBezTo>
                    <a:close/>
                  </a:path>
                </a:pathLst>
              </a:custGeom>
              <a:solidFill>
                <a:schemeClr val="accent4"/>
              </a:solidFill>
              <a:ln w="9525" cap="flat">
                <a:noFill/>
                <a:prstDash val="solid"/>
                <a:miter/>
              </a:ln>
            </p:spPr>
            <p:txBody>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srgbClr val="262626"/>
                  </a:solidFill>
                  <a:effectLst/>
                  <a:uLnTx/>
                  <a:uFillTx/>
                  <a:latin typeface="Lato"/>
                  <a:ea typeface="+mn-ea"/>
                  <a:cs typeface="+mn-cs"/>
                </a:endParaRPr>
              </a:p>
            </p:txBody>
          </p:sp>
          <p:sp>
            <p:nvSpPr>
              <p:cNvPr id="162" name="Freeform: Shape 161">
                <a:extLst>
                  <a:ext uri="{FF2B5EF4-FFF2-40B4-BE49-F238E27FC236}">
                    <a16:creationId xmlns:a16="http://schemas.microsoft.com/office/drawing/2014/main" id="{4A15E2A0-61F2-4632-905C-904B091A117C}"/>
                  </a:ext>
                </a:extLst>
              </p:cNvPr>
              <p:cNvSpPr/>
              <p:nvPr/>
            </p:nvSpPr>
            <p:spPr>
              <a:xfrm>
                <a:off x="3204924" y="1674146"/>
                <a:ext cx="161029" cy="93934"/>
              </a:xfrm>
              <a:custGeom>
                <a:avLst/>
                <a:gdLst/>
                <a:ahLst/>
                <a:cxnLst/>
                <a:rect l="0" t="0" r="0" b="0"/>
                <a:pathLst>
                  <a:path w="105422" h="61496">
                    <a:moveTo>
                      <a:pt x="52858" y="60178"/>
                    </a:moveTo>
                    <a:cubicBezTo>
                      <a:pt x="24921" y="60178"/>
                      <a:pt x="2196" y="37455"/>
                      <a:pt x="2196" y="9517"/>
                    </a:cubicBezTo>
                    <a:lnTo>
                      <a:pt x="2196" y="2196"/>
                    </a:lnTo>
                    <a:lnTo>
                      <a:pt x="103519" y="2196"/>
                    </a:lnTo>
                    <a:lnTo>
                      <a:pt x="103519" y="9517"/>
                    </a:lnTo>
                    <a:cubicBezTo>
                      <a:pt x="103519" y="37455"/>
                      <a:pt x="80795" y="60178"/>
                      <a:pt x="52858" y="60178"/>
                    </a:cubicBezTo>
                    <a:close/>
                    <a:moveTo>
                      <a:pt x="17570" y="16838"/>
                    </a:moveTo>
                    <a:cubicBezTo>
                      <a:pt x="20968" y="33208"/>
                      <a:pt x="35492" y="45536"/>
                      <a:pt x="52858" y="45536"/>
                    </a:cubicBezTo>
                    <a:cubicBezTo>
                      <a:pt x="70223" y="45536"/>
                      <a:pt x="84748" y="33208"/>
                      <a:pt x="88116" y="16838"/>
                    </a:cubicBezTo>
                    <a:lnTo>
                      <a:pt x="17570" y="16838"/>
                    </a:lnTo>
                    <a:close/>
                  </a:path>
                </a:pathLst>
              </a:custGeom>
              <a:solidFill>
                <a:schemeClr val="accent4"/>
              </a:solidFill>
              <a:ln w="9525" cap="flat">
                <a:noFill/>
                <a:prstDash val="solid"/>
                <a:miter/>
              </a:ln>
            </p:spPr>
            <p:txBody>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srgbClr val="262626"/>
                  </a:solidFill>
                  <a:effectLst/>
                  <a:uLnTx/>
                  <a:uFillTx/>
                  <a:latin typeface="Lato"/>
                  <a:ea typeface="+mn-ea"/>
                  <a:cs typeface="+mn-cs"/>
                </a:endParaRPr>
              </a:p>
            </p:txBody>
          </p:sp>
          <p:sp>
            <p:nvSpPr>
              <p:cNvPr id="163" name="Freeform: Shape 162">
                <a:extLst>
                  <a:ext uri="{FF2B5EF4-FFF2-40B4-BE49-F238E27FC236}">
                    <a16:creationId xmlns:a16="http://schemas.microsoft.com/office/drawing/2014/main" id="{70BB5361-0506-44B9-80F6-7E73A06F09D5}"/>
                  </a:ext>
                </a:extLst>
              </p:cNvPr>
              <p:cNvSpPr/>
              <p:nvPr/>
            </p:nvSpPr>
            <p:spPr>
              <a:xfrm>
                <a:off x="3230208" y="1556148"/>
                <a:ext cx="107353" cy="143136"/>
              </a:xfrm>
              <a:custGeom>
                <a:avLst/>
                <a:gdLst/>
                <a:ahLst/>
                <a:cxnLst/>
                <a:rect l="0" t="0" r="0" b="0"/>
                <a:pathLst>
                  <a:path w="70281" h="93709">
                    <a:moveTo>
                      <a:pt x="63071" y="94090"/>
                    </a:moveTo>
                    <a:cubicBezTo>
                      <a:pt x="60055" y="94090"/>
                      <a:pt x="57214" y="92188"/>
                      <a:pt x="56160" y="89171"/>
                    </a:cubicBezTo>
                    <a:lnTo>
                      <a:pt x="36305" y="31861"/>
                    </a:lnTo>
                    <a:lnTo>
                      <a:pt x="16451" y="89171"/>
                    </a:lnTo>
                    <a:cubicBezTo>
                      <a:pt x="15133" y="92977"/>
                      <a:pt x="10945" y="94999"/>
                      <a:pt x="7138" y="93681"/>
                    </a:cubicBezTo>
                    <a:cubicBezTo>
                      <a:pt x="3302" y="92362"/>
                      <a:pt x="1281" y="88176"/>
                      <a:pt x="2599" y="84369"/>
                    </a:cubicBezTo>
                    <a:lnTo>
                      <a:pt x="29394" y="7115"/>
                    </a:lnTo>
                    <a:cubicBezTo>
                      <a:pt x="30419" y="4158"/>
                      <a:pt x="33201" y="2196"/>
                      <a:pt x="36305" y="2196"/>
                    </a:cubicBezTo>
                    <a:lnTo>
                      <a:pt x="36305" y="2196"/>
                    </a:lnTo>
                    <a:cubicBezTo>
                      <a:pt x="39439" y="2196"/>
                      <a:pt x="42191" y="4158"/>
                      <a:pt x="43216" y="7115"/>
                    </a:cubicBezTo>
                    <a:lnTo>
                      <a:pt x="70011" y="84369"/>
                    </a:lnTo>
                    <a:cubicBezTo>
                      <a:pt x="71329" y="88176"/>
                      <a:pt x="69308" y="92362"/>
                      <a:pt x="65472" y="93681"/>
                    </a:cubicBezTo>
                    <a:cubicBezTo>
                      <a:pt x="64681" y="93944"/>
                      <a:pt x="63861" y="94090"/>
                      <a:pt x="63071" y="94090"/>
                    </a:cubicBezTo>
                    <a:close/>
                  </a:path>
                </a:pathLst>
              </a:custGeom>
              <a:solidFill>
                <a:schemeClr val="accent4"/>
              </a:solidFill>
              <a:ln w="9525" cap="flat">
                <a:noFill/>
                <a:prstDash val="solid"/>
                <a:miter/>
              </a:ln>
            </p:spPr>
            <p:txBody>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srgbClr val="262626"/>
                  </a:solidFill>
                  <a:effectLst/>
                  <a:uLnTx/>
                  <a:uFillTx/>
                  <a:latin typeface="Lato"/>
                  <a:ea typeface="+mn-ea"/>
                  <a:cs typeface="+mn-cs"/>
                </a:endParaRPr>
              </a:p>
            </p:txBody>
          </p:sp>
          <p:sp>
            <p:nvSpPr>
              <p:cNvPr id="164" name="Freeform: Shape 163">
                <a:extLst>
                  <a:ext uri="{FF2B5EF4-FFF2-40B4-BE49-F238E27FC236}">
                    <a16:creationId xmlns:a16="http://schemas.microsoft.com/office/drawing/2014/main" id="{349D80D8-AA4F-4249-8641-EBDB48D421D0}"/>
                  </a:ext>
                </a:extLst>
              </p:cNvPr>
              <p:cNvSpPr/>
              <p:nvPr/>
            </p:nvSpPr>
            <p:spPr>
              <a:xfrm>
                <a:off x="3055569" y="1867561"/>
                <a:ext cx="161029" cy="26837"/>
              </a:xfrm>
              <a:custGeom>
                <a:avLst/>
                <a:gdLst/>
                <a:ahLst/>
                <a:cxnLst/>
                <a:rect l="0" t="0" r="0" b="0"/>
                <a:pathLst>
                  <a:path w="105422" h="17570">
                    <a:moveTo>
                      <a:pt x="97985" y="16838"/>
                    </a:moveTo>
                    <a:lnTo>
                      <a:pt x="9517" y="16838"/>
                    </a:lnTo>
                    <a:cubicBezTo>
                      <a:pt x="5476" y="16838"/>
                      <a:pt x="2196" y="13558"/>
                      <a:pt x="2196" y="9517"/>
                    </a:cubicBezTo>
                    <a:cubicBezTo>
                      <a:pt x="2196" y="5476"/>
                      <a:pt x="5476" y="2196"/>
                      <a:pt x="9517" y="2196"/>
                    </a:cubicBezTo>
                    <a:lnTo>
                      <a:pt x="97985" y="2196"/>
                    </a:lnTo>
                    <a:cubicBezTo>
                      <a:pt x="102026" y="2196"/>
                      <a:pt x="105306" y="5476"/>
                      <a:pt x="105306" y="9517"/>
                    </a:cubicBezTo>
                    <a:cubicBezTo>
                      <a:pt x="105306" y="13558"/>
                      <a:pt x="102026" y="16838"/>
                      <a:pt x="97985" y="16838"/>
                    </a:cubicBezTo>
                    <a:close/>
                  </a:path>
                </a:pathLst>
              </a:custGeom>
              <a:solidFill>
                <a:schemeClr val="accent4"/>
              </a:solidFill>
              <a:ln w="9525" cap="flat">
                <a:noFill/>
                <a:prstDash val="solid"/>
                <a:miter/>
              </a:ln>
            </p:spPr>
            <p:txBody>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srgbClr val="262626"/>
                  </a:solidFill>
                  <a:effectLst/>
                  <a:uLnTx/>
                  <a:uFillTx/>
                  <a:latin typeface="Lato"/>
                  <a:ea typeface="+mn-ea"/>
                  <a:cs typeface="+mn-cs"/>
                </a:endParaRPr>
              </a:p>
            </p:txBody>
          </p:sp>
        </p:grpSp>
        <p:grpSp>
          <p:nvGrpSpPr>
            <p:cNvPr id="4" name="Group 3"/>
            <p:cNvGrpSpPr/>
            <p:nvPr/>
          </p:nvGrpSpPr>
          <p:grpSpPr>
            <a:xfrm>
              <a:off x="6958920" y="2801534"/>
              <a:ext cx="369247" cy="461983"/>
              <a:chOff x="6958920" y="2801534"/>
              <a:chExt cx="369247" cy="461983"/>
            </a:xfrm>
          </p:grpSpPr>
          <p:sp>
            <p:nvSpPr>
              <p:cNvPr id="166" name="Freeform: Shape 165">
                <a:extLst>
                  <a:ext uri="{FF2B5EF4-FFF2-40B4-BE49-F238E27FC236}">
                    <a16:creationId xmlns:a16="http://schemas.microsoft.com/office/drawing/2014/main" id="{DF526B1C-AB3E-4E77-81C3-1B7AA04090A3}"/>
                  </a:ext>
                </a:extLst>
              </p:cNvPr>
              <p:cNvSpPr/>
              <p:nvPr/>
            </p:nvSpPr>
            <p:spPr>
              <a:xfrm>
                <a:off x="7025367" y="3141936"/>
                <a:ext cx="216145" cy="121581"/>
              </a:xfrm>
              <a:custGeom>
                <a:avLst/>
                <a:gdLst/>
                <a:ahLst/>
                <a:cxnLst/>
                <a:rect l="0" t="0" r="0" b="0"/>
                <a:pathLst>
                  <a:path w="140563" h="79067">
                    <a:moveTo>
                      <a:pt x="132104" y="78132"/>
                    </a:moveTo>
                    <a:cubicBezTo>
                      <a:pt x="128059" y="78132"/>
                      <a:pt x="124783" y="74852"/>
                      <a:pt x="124783" y="70811"/>
                    </a:cubicBezTo>
                    <a:cubicBezTo>
                      <a:pt x="124783" y="41058"/>
                      <a:pt x="100567" y="16838"/>
                      <a:pt x="70806" y="16838"/>
                    </a:cubicBezTo>
                    <a:cubicBezTo>
                      <a:pt x="41048" y="16838"/>
                      <a:pt x="16838" y="41058"/>
                      <a:pt x="16838" y="70811"/>
                    </a:cubicBezTo>
                    <a:cubicBezTo>
                      <a:pt x="16838" y="74852"/>
                      <a:pt x="13561" y="78132"/>
                      <a:pt x="9517" y="78132"/>
                    </a:cubicBezTo>
                    <a:cubicBezTo>
                      <a:pt x="5473" y="78132"/>
                      <a:pt x="2196" y="74852"/>
                      <a:pt x="2196" y="70811"/>
                    </a:cubicBezTo>
                    <a:cubicBezTo>
                      <a:pt x="2196" y="32976"/>
                      <a:pt x="32974" y="2196"/>
                      <a:pt x="70806" y="2196"/>
                    </a:cubicBezTo>
                    <a:cubicBezTo>
                      <a:pt x="108641" y="2196"/>
                      <a:pt x="139425" y="32976"/>
                      <a:pt x="139425" y="70811"/>
                    </a:cubicBezTo>
                    <a:cubicBezTo>
                      <a:pt x="139425" y="74852"/>
                      <a:pt x="136145" y="78132"/>
                      <a:pt x="132104" y="78132"/>
                    </a:cubicBezTo>
                    <a:close/>
                  </a:path>
                </a:pathLst>
              </a:custGeom>
              <a:solidFill>
                <a:schemeClr val="accent4"/>
              </a:solidFill>
              <a:ln w="9525" cap="flat">
                <a:noFill/>
                <a:prstDash val="solid"/>
                <a:miter/>
              </a:ln>
            </p:spPr>
            <p:txBody>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srgbClr val="262626"/>
                  </a:solidFill>
                  <a:effectLst/>
                  <a:uLnTx/>
                  <a:uFillTx/>
                  <a:latin typeface="Lato"/>
                  <a:ea typeface="+mn-ea"/>
                  <a:cs typeface="+mn-cs"/>
                </a:endParaRPr>
              </a:p>
            </p:txBody>
          </p:sp>
          <p:sp>
            <p:nvSpPr>
              <p:cNvPr id="167" name="Freeform: Shape 166">
                <a:extLst>
                  <a:ext uri="{FF2B5EF4-FFF2-40B4-BE49-F238E27FC236}">
                    <a16:creationId xmlns:a16="http://schemas.microsoft.com/office/drawing/2014/main" id="{3652E3F7-B243-4786-818D-B29B4285F5FC}"/>
                  </a:ext>
                </a:extLst>
              </p:cNvPr>
              <p:cNvSpPr/>
              <p:nvPr/>
            </p:nvSpPr>
            <p:spPr>
              <a:xfrm>
                <a:off x="6961154" y="3236188"/>
                <a:ext cx="342228" cy="27017"/>
              </a:xfrm>
              <a:custGeom>
                <a:avLst/>
                <a:gdLst/>
                <a:ahLst/>
                <a:cxnLst/>
                <a:rect l="0" t="0" r="0" b="0"/>
                <a:pathLst>
                  <a:path w="222559" h="17570">
                    <a:moveTo>
                      <a:pt x="215619" y="16838"/>
                    </a:moveTo>
                    <a:lnTo>
                      <a:pt x="9517" y="16838"/>
                    </a:lnTo>
                    <a:cubicBezTo>
                      <a:pt x="5473" y="16838"/>
                      <a:pt x="2196" y="13558"/>
                      <a:pt x="2196" y="9517"/>
                    </a:cubicBezTo>
                    <a:cubicBezTo>
                      <a:pt x="2196" y="5476"/>
                      <a:pt x="5473" y="2196"/>
                      <a:pt x="9517" y="2196"/>
                    </a:cubicBezTo>
                    <a:lnTo>
                      <a:pt x="215619" y="2196"/>
                    </a:lnTo>
                    <a:cubicBezTo>
                      <a:pt x="219663" y="2196"/>
                      <a:pt x="222940" y="5476"/>
                      <a:pt x="222940" y="9517"/>
                    </a:cubicBezTo>
                    <a:cubicBezTo>
                      <a:pt x="222940" y="13558"/>
                      <a:pt x="219663" y="16838"/>
                      <a:pt x="215619" y="16838"/>
                    </a:cubicBezTo>
                    <a:close/>
                  </a:path>
                </a:pathLst>
              </a:custGeom>
              <a:solidFill>
                <a:schemeClr val="accent4"/>
              </a:solidFill>
              <a:ln w="9525" cap="flat">
                <a:noFill/>
                <a:prstDash val="solid"/>
                <a:miter/>
              </a:ln>
            </p:spPr>
            <p:txBody>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srgbClr val="262626"/>
                  </a:solidFill>
                  <a:effectLst/>
                  <a:uLnTx/>
                  <a:uFillTx/>
                  <a:latin typeface="Lato"/>
                  <a:ea typeface="+mn-ea"/>
                  <a:cs typeface="+mn-cs"/>
                </a:endParaRPr>
              </a:p>
            </p:txBody>
          </p:sp>
          <p:sp>
            <p:nvSpPr>
              <p:cNvPr id="168" name="Freeform: Shape 167">
                <a:extLst>
                  <a:ext uri="{FF2B5EF4-FFF2-40B4-BE49-F238E27FC236}">
                    <a16:creationId xmlns:a16="http://schemas.microsoft.com/office/drawing/2014/main" id="{B37FF2C8-59E3-4889-8579-23FEB9A94F0C}"/>
                  </a:ext>
                </a:extLst>
              </p:cNvPr>
              <p:cNvSpPr/>
              <p:nvPr/>
            </p:nvSpPr>
            <p:spPr>
              <a:xfrm>
                <a:off x="6987844" y="2827137"/>
                <a:ext cx="292696" cy="292695"/>
              </a:xfrm>
              <a:custGeom>
                <a:avLst/>
                <a:gdLst/>
                <a:ahLst/>
                <a:cxnLst/>
                <a:rect l="0" t="0" r="0" b="0"/>
                <a:pathLst>
                  <a:path w="190346" h="190346">
                    <a:moveTo>
                      <a:pt x="95209" y="188325"/>
                    </a:moveTo>
                    <a:cubicBezTo>
                      <a:pt x="70355" y="188325"/>
                      <a:pt x="46986" y="178662"/>
                      <a:pt x="29410" y="161063"/>
                    </a:cubicBezTo>
                    <a:cubicBezTo>
                      <a:pt x="-6873" y="124778"/>
                      <a:pt x="-6876" y="65741"/>
                      <a:pt x="29407" y="29459"/>
                    </a:cubicBezTo>
                    <a:cubicBezTo>
                      <a:pt x="46983" y="11888"/>
                      <a:pt x="70352" y="2196"/>
                      <a:pt x="95211" y="2196"/>
                    </a:cubicBezTo>
                    <a:cubicBezTo>
                      <a:pt x="120071" y="2196"/>
                      <a:pt x="143440" y="11888"/>
                      <a:pt x="161016" y="29459"/>
                    </a:cubicBezTo>
                    <a:cubicBezTo>
                      <a:pt x="178595" y="47029"/>
                      <a:pt x="188276" y="70399"/>
                      <a:pt x="188273" y="95259"/>
                    </a:cubicBezTo>
                    <a:cubicBezTo>
                      <a:pt x="188273" y="120122"/>
                      <a:pt x="178592" y="143492"/>
                      <a:pt x="161016" y="161063"/>
                    </a:cubicBezTo>
                    <a:cubicBezTo>
                      <a:pt x="143434" y="178662"/>
                      <a:pt x="120062" y="188325"/>
                      <a:pt x="95209" y="188325"/>
                    </a:cubicBezTo>
                    <a:close/>
                    <a:moveTo>
                      <a:pt x="95211" y="16838"/>
                    </a:moveTo>
                    <a:cubicBezTo>
                      <a:pt x="74265" y="16838"/>
                      <a:pt x="54571" y="25009"/>
                      <a:pt x="39759" y="39825"/>
                    </a:cubicBezTo>
                    <a:cubicBezTo>
                      <a:pt x="9189" y="70399"/>
                      <a:pt x="9189" y="120151"/>
                      <a:pt x="39762" y="150725"/>
                    </a:cubicBezTo>
                    <a:cubicBezTo>
                      <a:pt x="54574" y="165541"/>
                      <a:pt x="74265" y="173683"/>
                      <a:pt x="95209" y="173683"/>
                    </a:cubicBezTo>
                    <a:cubicBezTo>
                      <a:pt x="116153" y="173683"/>
                      <a:pt x="135846" y="165513"/>
                      <a:pt x="150664" y="150725"/>
                    </a:cubicBezTo>
                    <a:cubicBezTo>
                      <a:pt x="165476" y="135905"/>
                      <a:pt x="173631" y="116227"/>
                      <a:pt x="173631" y="95259"/>
                    </a:cubicBezTo>
                    <a:cubicBezTo>
                      <a:pt x="173631" y="74323"/>
                      <a:pt x="165476" y="54613"/>
                      <a:pt x="150664" y="39825"/>
                    </a:cubicBezTo>
                    <a:cubicBezTo>
                      <a:pt x="135852" y="25009"/>
                      <a:pt x="116158" y="16838"/>
                      <a:pt x="95211" y="16838"/>
                    </a:cubicBezTo>
                    <a:close/>
                  </a:path>
                </a:pathLst>
              </a:custGeom>
              <a:solidFill>
                <a:schemeClr val="accent4"/>
              </a:solidFill>
              <a:ln w="9525" cap="flat">
                <a:noFill/>
                <a:prstDash val="solid"/>
                <a:miter/>
              </a:ln>
            </p:spPr>
            <p:txBody>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srgbClr val="262626"/>
                  </a:solidFill>
                  <a:effectLst/>
                  <a:uLnTx/>
                  <a:uFillTx/>
                  <a:latin typeface="Lato"/>
                  <a:ea typeface="+mn-ea"/>
                  <a:cs typeface="+mn-cs"/>
                </a:endParaRPr>
              </a:p>
            </p:txBody>
          </p:sp>
          <p:sp>
            <p:nvSpPr>
              <p:cNvPr id="169" name="Freeform: Shape 168">
                <a:extLst>
                  <a:ext uri="{FF2B5EF4-FFF2-40B4-BE49-F238E27FC236}">
                    <a16:creationId xmlns:a16="http://schemas.microsoft.com/office/drawing/2014/main" id="{15F65F28-A0C4-4AF3-AFC1-0CE4E75CE155}"/>
                  </a:ext>
                </a:extLst>
              </p:cNvPr>
              <p:cNvSpPr/>
              <p:nvPr/>
            </p:nvSpPr>
            <p:spPr>
              <a:xfrm>
                <a:off x="7026386" y="2865782"/>
                <a:ext cx="211641" cy="211640"/>
              </a:xfrm>
              <a:custGeom>
                <a:avLst/>
                <a:gdLst/>
                <a:ahLst/>
                <a:cxnLst/>
                <a:rect l="0" t="0" r="0" b="0"/>
                <a:pathLst>
                  <a:path w="137635" h="137635">
                    <a:moveTo>
                      <a:pt x="9520" y="138095"/>
                    </a:moveTo>
                    <a:cubicBezTo>
                      <a:pt x="7645" y="138095"/>
                      <a:pt x="5774" y="137363"/>
                      <a:pt x="4342" y="135930"/>
                    </a:cubicBezTo>
                    <a:cubicBezTo>
                      <a:pt x="1481" y="133088"/>
                      <a:pt x="1481" y="128432"/>
                      <a:pt x="4342" y="125592"/>
                    </a:cubicBezTo>
                    <a:lnTo>
                      <a:pt x="125596" y="4326"/>
                    </a:lnTo>
                    <a:cubicBezTo>
                      <a:pt x="128457" y="1486"/>
                      <a:pt x="133090" y="1486"/>
                      <a:pt x="135948" y="4326"/>
                    </a:cubicBezTo>
                    <a:cubicBezTo>
                      <a:pt x="138806" y="7197"/>
                      <a:pt x="138809" y="11822"/>
                      <a:pt x="135948" y="14693"/>
                    </a:cubicBezTo>
                    <a:lnTo>
                      <a:pt x="14694" y="135930"/>
                    </a:lnTo>
                    <a:cubicBezTo>
                      <a:pt x="13265" y="137363"/>
                      <a:pt x="11391" y="138095"/>
                      <a:pt x="9520" y="138095"/>
                    </a:cubicBezTo>
                    <a:close/>
                  </a:path>
                </a:pathLst>
              </a:custGeom>
              <a:solidFill>
                <a:schemeClr val="accent4"/>
              </a:solidFill>
              <a:ln w="9525" cap="flat">
                <a:noFill/>
                <a:prstDash val="solid"/>
                <a:miter/>
              </a:ln>
            </p:spPr>
            <p:txBody>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srgbClr val="262626"/>
                  </a:solidFill>
                  <a:effectLst/>
                  <a:uLnTx/>
                  <a:uFillTx/>
                  <a:latin typeface="Lato"/>
                  <a:ea typeface="+mn-ea"/>
                  <a:cs typeface="+mn-cs"/>
                </a:endParaRPr>
              </a:p>
            </p:txBody>
          </p:sp>
          <p:sp>
            <p:nvSpPr>
              <p:cNvPr id="170" name="Freeform: Shape 169">
                <a:extLst>
                  <a:ext uri="{FF2B5EF4-FFF2-40B4-BE49-F238E27FC236}">
                    <a16:creationId xmlns:a16="http://schemas.microsoft.com/office/drawing/2014/main" id="{A9EE82C1-8FBF-4F3F-B680-8A0BF9D477B6}"/>
                  </a:ext>
                </a:extLst>
              </p:cNvPr>
              <p:cNvSpPr/>
              <p:nvPr/>
            </p:nvSpPr>
            <p:spPr>
              <a:xfrm>
                <a:off x="7026386" y="2865782"/>
                <a:ext cx="211641" cy="211640"/>
              </a:xfrm>
              <a:custGeom>
                <a:avLst/>
                <a:gdLst/>
                <a:ahLst/>
                <a:cxnLst/>
                <a:rect l="0" t="0" r="0" b="0"/>
                <a:pathLst>
                  <a:path w="137635" h="137635">
                    <a:moveTo>
                      <a:pt x="130773" y="138095"/>
                    </a:moveTo>
                    <a:cubicBezTo>
                      <a:pt x="128899" y="138095"/>
                      <a:pt x="127028" y="137363"/>
                      <a:pt x="125596" y="135930"/>
                    </a:cubicBezTo>
                    <a:lnTo>
                      <a:pt x="4342" y="14693"/>
                    </a:lnTo>
                    <a:cubicBezTo>
                      <a:pt x="1481" y="11822"/>
                      <a:pt x="1481" y="7197"/>
                      <a:pt x="4342" y="4326"/>
                    </a:cubicBezTo>
                    <a:cubicBezTo>
                      <a:pt x="7203" y="1486"/>
                      <a:pt x="11836" y="1486"/>
                      <a:pt x="14694" y="4326"/>
                    </a:cubicBezTo>
                    <a:lnTo>
                      <a:pt x="135948" y="125592"/>
                    </a:lnTo>
                    <a:cubicBezTo>
                      <a:pt x="138809" y="128461"/>
                      <a:pt x="138809" y="133088"/>
                      <a:pt x="135948" y="135930"/>
                    </a:cubicBezTo>
                    <a:cubicBezTo>
                      <a:pt x="134519" y="137363"/>
                      <a:pt x="132648" y="138095"/>
                      <a:pt x="130773" y="138095"/>
                    </a:cubicBezTo>
                    <a:close/>
                  </a:path>
                </a:pathLst>
              </a:custGeom>
              <a:solidFill>
                <a:schemeClr val="accent4"/>
              </a:solidFill>
              <a:ln w="9525" cap="flat">
                <a:noFill/>
                <a:prstDash val="solid"/>
                <a:miter/>
              </a:ln>
            </p:spPr>
            <p:txBody>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srgbClr val="262626"/>
                  </a:solidFill>
                  <a:effectLst/>
                  <a:uLnTx/>
                  <a:uFillTx/>
                  <a:latin typeface="Lato"/>
                  <a:ea typeface="+mn-ea"/>
                  <a:cs typeface="+mn-cs"/>
                </a:endParaRPr>
              </a:p>
            </p:txBody>
          </p:sp>
          <p:sp>
            <p:nvSpPr>
              <p:cNvPr id="171" name="Freeform: Shape 170">
                <a:extLst>
                  <a:ext uri="{FF2B5EF4-FFF2-40B4-BE49-F238E27FC236}">
                    <a16:creationId xmlns:a16="http://schemas.microsoft.com/office/drawing/2014/main" id="{4A54542A-8B96-47CC-95BA-1EDBF422BAF4}"/>
                  </a:ext>
                </a:extLst>
              </p:cNvPr>
              <p:cNvSpPr/>
              <p:nvPr/>
            </p:nvSpPr>
            <p:spPr>
              <a:xfrm>
                <a:off x="7013316" y="2852712"/>
                <a:ext cx="238660" cy="238659"/>
              </a:xfrm>
              <a:custGeom>
                <a:avLst/>
                <a:gdLst/>
                <a:ahLst/>
                <a:cxnLst/>
                <a:rect l="0" t="0" r="0" b="0"/>
                <a:pathLst>
                  <a:path w="155205" h="155205">
                    <a:moveTo>
                      <a:pt x="39751" y="154211"/>
                    </a:moveTo>
                    <a:cubicBezTo>
                      <a:pt x="28532" y="154211"/>
                      <a:pt x="19073" y="150667"/>
                      <a:pt x="12408" y="143990"/>
                    </a:cubicBezTo>
                    <a:cubicBezTo>
                      <a:pt x="1793" y="133389"/>
                      <a:pt x="-641" y="116404"/>
                      <a:pt x="5550" y="96140"/>
                    </a:cubicBezTo>
                    <a:cubicBezTo>
                      <a:pt x="11257" y="77486"/>
                      <a:pt x="23779" y="57808"/>
                      <a:pt x="40805" y="40792"/>
                    </a:cubicBezTo>
                    <a:cubicBezTo>
                      <a:pt x="64601" y="16984"/>
                      <a:pt x="93672" y="2196"/>
                      <a:pt x="116669" y="2196"/>
                    </a:cubicBezTo>
                    <a:cubicBezTo>
                      <a:pt x="127887" y="2196"/>
                      <a:pt x="137346" y="5740"/>
                      <a:pt x="144014" y="12386"/>
                    </a:cubicBezTo>
                    <a:cubicBezTo>
                      <a:pt x="154630" y="23018"/>
                      <a:pt x="157066" y="40003"/>
                      <a:pt x="150872" y="60267"/>
                    </a:cubicBezTo>
                    <a:cubicBezTo>
                      <a:pt x="145165" y="78921"/>
                      <a:pt x="132643" y="98571"/>
                      <a:pt x="115617" y="115584"/>
                    </a:cubicBezTo>
                    <a:cubicBezTo>
                      <a:pt x="91812" y="139391"/>
                      <a:pt x="62742" y="154211"/>
                      <a:pt x="39751" y="154211"/>
                    </a:cubicBezTo>
                    <a:close/>
                    <a:moveTo>
                      <a:pt x="116669" y="16838"/>
                    </a:moveTo>
                    <a:cubicBezTo>
                      <a:pt x="97701" y="16838"/>
                      <a:pt x="71990" y="30308"/>
                      <a:pt x="51157" y="51159"/>
                    </a:cubicBezTo>
                    <a:cubicBezTo>
                      <a:pt x="35795" y="66504"/>
                      <a:pt x="24570" y="84015"/>
                      <a:pt x="19551" y="100415"/>
                    </a:cubicBezTo>
                    <a:cubicBezTo>
                      <a:pt x="15085" y="115029"/>
                      <a:pt x="16253" y="127151"/>
                      <a:pt x="22760" y="133652"/>
                    </a:cubicBezTo>
                    <a:cubicBezTo>
                      <a:pt x="26678" y="137575"/>
                      <a:pt x="32395" y="139569"/>
                      <a:pt x="39751" y="139569"/>
                    </a:cubicBezTo>
                    <a:cubicBezTo>
                      <a:pt x="58712" y="139569"/>
                      <a:pt x="84427" y="126096"/>
                      <a:pt x="105265" y="105246"/>
                    </a:cubicBezTo>
                    <a:cubicBezTo>
                      <a:pt x="120628" y="89903"/>
                      <a:pt x="131852" y="72390"/>
                      <a:pt x="136872" y="55992"/>
                    </a:cubicBezTo>
                    <a:cubicBezTo>
                      <a:pt x="141337" y="41378"/>
                      <a:pt x="140169" y="29256"/>
                      <a:pt x="133662" y="22752"/>
                    </a:cubicBezTo>
                    <a:cubicBezTo>
                      <a:pt x="129744" y="18829"/>
                      <a:pt x="124025" y="16838"/>
                      <a:pt x="116669" y="16838"/>
                    </a:cubicBezTo>
                    <a:close/>
                  </a:path>
                </a:pathLst>
              </a:custGeom>
              <a:solidFill>
                <a:schemeClr val="accent4"/>
              </a:solidFill>
              <a:ln w="9525" cap="flat">
                <a:noFill/>
                <a:prstDash val="solid"/>
                <a:miter/>
              </a:ln>
            </p:spPr>
            <p:txBody>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srgbClr val="262626"/>
                  </a:solidFill>
                  <a:effectLst/>
                  <a:uLnTx/>
                  <a:uFillTx/>
                  <a:latin typeface="Lato"/>
                  <a:ea typeface="+mn-ea"/>
                  <a:cs typeface="+mn-cs"/>
                </a:endParaRPr>
              </a:p>
            </p:txBody>
          </p:sp>
          <p:sp>
            <p:nvSpPr>
              <p:cNvPr id="172" name="Freeform: Shape 171">
                <a:extLst>
                  <a:ext uri="{FF2B5EF4-FFF2-40B4-BE49-F238E27FC236}">
                    <a16:creationId xmlns:a16="http://schemas.microsoft.com/office/drawing/2014/main" id="{A3468638-2E7F-4E2F-94B9-565E19EF6E8D}"/>
                  </a:ext>
                </a:extLst>
              </p:cNvPr>
              <p:cNvSpPr/>
              <p:nvPr/>
            </p:nvSpPr>
            <p:spPr>
              <a:xfrm>
                <a:off x="6958920" y="2801534"/>
                <a:ext cx="369247" cy="364742"/>
              </a:xfrm>
              <a:custGeom>
                <a:avLst/>
                <a:gdLst/>
                <a:ahLst/>
                <a:cxnLst/>
                <a:rect l="0" t="0" r="0" b="0"/>
                <a:pathLst>
                  <a:path w="240129" h="237201">
                    <a:moveTo>
                      <a:pt x="114025" y="237362"/>
                    </a:moveTo>
                    <a:cubicBezTo>
                      <a:pt x="83065" y="237362"/>
                      <a:pt x="53732" y="226177"/>
                      <a:pt x="30755" y="205735"/>
                    </a:cubicBezTo>
                    <a:lnTo>
                      <a:pt x="14693" y="221813"/>
                    </a:lnTo>
                    <a:cubicBezTo>
                      <a:pt x="11832" y="224653"/>
                      <a:pt x="7199" y="224653"/>
                      <a:pt x="4341" y="221813"/>
                    </a:cubicBezTo>
                    <a:cubicBezTo>
                      <a:pt x="1483" y="218942"/>
                      <a:pt x="1480" y="214317"/>
                      <a:pt x="4341" y="211446"/>
                    </a:cubicBezTo>
                    <a:lnTo>
                      <a:pt x="25426" y="190361"/>
                    </a:lnTo>
                    <a:cubicBezTo>
                      <a:pt x="28281" y="187521"/>
                      <a:pt x="32899" y="187521"/>
                      <a:pt x="35757" y="190333"/>
                    </a:cubicBezTo>
                    <a:lnTo>
                      <a:pt x="36451" y="191036"/>
                    </a:lnTo>
                    <a:cubicBezTo>
                      <a:pt x="57260" y="211446"/>
                      <a:pt x="84823" y="222720"/>
                      <a:pt x="114022" y="222720"/>
                    </a:cubicBezTo>
                    <a:cubicBezTo>
                      <a:pt x="175120" y="222720"/>
                      <a:pt x="224830" y="172997"/>
                      <a:pt x="224830" y="111909"/>
                    </a:cubicBezTo>
                    <a:cubicBezTo>
                      <a:pt x="224830" y="82450"/>
                      <a:pt x="213400" y="54719"/>
                      <a:pt x="192638" y="33808"/>
                    </a:cubicBezTo>
                    <a:cubicBezTo>
                      <a:pt x="192535" y="33720"/>
                      <a:pt x="192439" y="33634"/>
                      <a:pt x="192339" y="33517"/>
                    </a:cubicBezTo>
                    <a:cubicBezTo>
                      <a:pt x="189584" y="30617"/>
                      <a:pt x="189625" y="25961"/>
                      <a:pt x="192494" y="23179"/>
                    </a:cubicBezTo>
                    <a:cubicBezTo>
                      <a:pt x="192729" y="22944"/>
                      <a:pt x="192975" y="22738"/>
                      <a:pt x="193227" y="22564"/>
                    </a:cubicBezTo>
                    <a:lnTo>
                      <a:pt x="211447" y="4350"/>
                    </a:lnTo>
                    <a:cubicBezTo>
                      <a:pt x="214308" y="1479"/>
                      <a:pt x="218941" y="1479"/>
                      <a:pt x="221799" y="4350"/>
                    </a:cubicBezTo>
                    <a:cubicBezTo>
                      <a:pt x="224657" y="7189"/>
                      <a:pt x="224660" y="11845"/>
                      <a:pt x="221799" y="14685"/>
                    </a:cubicBezTo>
                    <a:lnTo>
                      <a:pt x="207857" y="28626"/>
                    </a:lnTo>
                    <a:cubicBezTo>
                      <a:pt x="228297" y="51613"/>
                      <a:pt x="239472" y="80897"/>
                      <a:pt x="239472" y="111909"/>
                    </a:cubicBezTo>
                    <a:cubicBezTo>
                      <a:pt x="239475" y="181078"/>
                      <a:pt x="183197" y="237362"/>
                      <a:pt x="114025" y="237362"/>
                    </a:cubicBezTo>
                    <a:close/>
                  </a:path>
                </a:pathLst>
              </a:custGeom>
              <a:solidFill>
                <a:schemeClr val="accent4"/>
              </a:solidFill>
              <a:ln w="9525" cap="flat">
                <a:noFill/>
                <a:prstDash val="solid"/>
                <a:miter/>
              </a:ln>
            </p:spPr>
            <p:txBody>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srgbClr val="262626"/>
                  </a:solidFill>
                  <a:effectLst/>
                  <a:uLnTx/>
                  <a:uFillTx/>
                  <a:latin typeface="Lato"/>
                  <a:ea typeface="+mn-ea"/>
                  <a:cs typeface="+mn-cs"/>
                </a:endParaRPr>
              </a:p>
            </p:txBody>
          </p:sp>
        </p:grpSp>
        <p:grpSp>
          <p:nvGrpSpPr>
            <p:cNvPr id="2" name="Group 1"/>
            <p:cNvGrpSpPr/>
            <p:nvPr/>
          </p:nvGrpSpPr>
          <p:grpSpPr>
            <a:xfrm>
              <a:off x="4241893" y="2865240"/>
              <a:ext cx="461501" cy="325805"/>
              <a:chOff x="4241893" y="2865240"/>
              <a:chExt cx="461501" cy="325805"/>
            </a:xfrm>
          </p:grpSpPr>
          <p:sp>
            <p:nvSpPr>
              <p:cNvPr id="174" name="Freeform: Shape 173">
                <a:extLst>
                  <a:ext uri="{FF2B5EF4-FFF2-40B4-BE49-F238E27FC236}">
                    <a16:creationId xmlns:a16="http://schemas.microsoft.com/office/drawing/2014/main" id="{B5972921-A3EF-4B17-9F1A-B6CAF9C48365}"/>
                  </a:ext>
                </a:extLst>
              </p:cNvPr>
              <p:cNvSpPr/>
              <p:nvPr/>
            </p:nvSpPr>
            <p:spPr>
              <a:xfrm>
                <a:off x="4241893" y="2987151"/>
                <a:ext cx="203894" cy="203894"/>
              </a:xfrm>
              <a:custGeom>
                <a:avLst/>
                <a:gdLst/>
                <a:ahLst/>
                <a:cxnLst/>
                <a:rect l="0" t="0" r="0" b="0"/>
                <a:pathLst>
                  <a:path w="131778" h="131778">
                    <a:moveTo>
                      <a:pt x="66572" y="130958"/>
                    </a:moveTo>
                    <a:cubicBezTo>
                      <a:pt x="31076" y="130958"/>
                      <a:pt x="2196" y="102084"/>
                      <a:pt x="2196" y="66563"/>
                    </a:cubicBezTo>
                    <a:cubicBezTo>
                      <a:pt x="2196" y="31070"/>
                      <a:pt x="31076" y="2196"/>
                      <a:pt x="66572" y="2196"/>
                    </a:cubicBezTo>
                    <a:cubicBezTo>
                      <a:pt x="102070" y="2196"/>
                      <a:pt x="130950" y="31070"/>
                      <a:pt x="130950" y="66563"/>
                    </a:cubicBezTo>
                    <a:cubicBezTo>
                      <a:pt x="130953" y="102084"/>
                      <a:pt x="102070" y="130958"/>
                      <a:pt x="66572" y="130958"/>
                    </a:cubicBezTo>
                    <a:close/>
                    <a:moveTo>
                      <a:pt x="66572" y="16838"/>
                    </a:moveTo>
                    <a:cubicBezTo>
                      <a:pt x="39150" y="16838"/>
                      <a:pt x="16838" y="39152"/>
                      <a:pt x="16838" y="66563"/>
                    </a:cubicBezTo>
                    <a:cubicBezTo>
                      <a:pt x="16838" y="94001"/>
                      <a:pt x="39150" y="116316"/>
                      <a:pt x="66572" y="116316"/>
                    </a:cubicBezTo>
                    <a:cubicBezTo>
                      <a:pt x="93996" y="116316"/>
                      <a:pt x="116308" y="94001"/>
                      <a:pt x="116308" y="66563"/>
                    </a:cubicBezTo>
                    <a:cubicBezTo>
                      <a:pt x="116311" y="39152"/>
                      <a:pt x="93996" y="16838"/>
                      <a:pt x="66572" y="16838"/>
                    </a:cubicBezTo>
                    <a:close/>
                  </a:path>
                </a:pathLst>
              </a:custGeom>
              <a:solidFill>
                <a:schemeClr val="accent4"/>
              </a:solidFill>
              <a:ln w="9525" cap="flat">
                <a:noFill/>
                <a:prstDash val="solid"/>
                <a:miter/>
              </a:ln>
            </p:spPr>
            <p:txBody>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srgbClr val="262626"/>
                  </a:solidFill>
                  <a:effectLst/>
                  <a:uLnTx/>
                  <a:uFillTx/>
                  <a:latin typeface="Lato"/>
                  <a:ea typeface="+mn-ea"/>
                  <a:cs typeface="+mn-cs"/>
                </a:endParaRPr>
              </a:p>
            </p:txBody>
          </p:sp>
          <p:sp>
            <p:nvSpPr>
              <p:cNvPr id="175" name="Freeform: Shape 174">
                <a:extLst>
                  <a:ext uri="{FF2B5EF4-FFF2-40B4-BE49-F238E27FC236}">
                    <a16:creationId xmlns:a16="http://schemas.microsoft.com/office/drawing/2014/main" id="{0C28D7F5-CA29-4809-A509-ECD3D9C6265C}"/>
                  </a:ext>
                </a:extLst>
              </p:cNvPr>
              <p:cNvSpPr/>
              <p:nvPr/>
            </p:nvSpPr>
            <p:spPr>
              <a:xfrm>
                <a:off x="4499500" y="2987151"/>
                <a:ext cx="203894" cy="203894"/>
              </a:xfrm>
              <a:custGeom>
                <a:avLst/>
                <a:gdLst/>
                <a:ahLst/>
                <a:cxnLst/>
                <a:rect l="0" t="0" r="0" b="0"/>
                <a:pathLst>
                  <a:path w="131778" h="131778">
                    <a:moveTo>
                      <a:pt x="66572" y="130958"/>
                    </a:moveTo>
                    <a:cubicBezTo>
                      <a:pt x="31073" y="130958"/>
                      <a:pt x="2196" y="102084"/>
                      <a:pt x="2196" y="66563"/>
                    </a:cubicBezTo>
                    <a:cubicBezTo>
                      <a:pt x="2196" y="31070"/>
                      <a:pt x="31073" y="2196"/>
                      <a:pt x="66572" y="2196"/>
                    </a:cubicBezTo>
                    <a:cubicBezTo>
                      <a:pt x="102070" y="2196"/>
                      <a:pt x="130950" y="31070"/>
                      <a:pt x="130950" y="66563"/>
                    </a:cubicBezTo>
                    <a:cubicBezTo>
                      <a:pt x="130950" y="102084"/>
                      <a:pt x="102070" y="130958"/>
                      <a:pt x="66572" y="130958"/>
                    </a:cubicBezTo>
                    <a:close/>
                    <a:moveTo>
                      <a:pt x="66572" y="16838"/>
                    </a:moveTo>
                    <a:cubicBezTo>
                      <a:pt x="39150" y="16838"/>
                      <a:pt x="16838" y="39152"/>
                      <a:pt x="16838" y="66563"/>
                    </a:cubicBezTo>
                    <a:cubicBezTo>
                      <a:pt x="16838" y="94001"/>
                      <a:pt x="39150" y="116316"/>
                      <a:pt x="66572" y="116316"/>
                    </a:cubicBezTo>
                    <a:cubicBezTo>
                      <a:pt x="93996" y="116316"/>
                      <a:pt x="116308" y="94001"/>
                      <a:pt x="116308" y="66563"/>
                    </a:cubicBezTo>
                    <a:cubicBezTo>
                      <a:pt x="116308" y="39152"/>
                      <a:pt x="93996" y="16838"/>
                      <a:pt x="66572" y="16838"/>
                    </a:cubicBezTo>
                    <a:close/>
                  </a:path>
                </a:pathLst>
              </a:custGeom>
              <a:solidFill>
                <a:schemeClr val="accent4"/>
              </a:solidFill>
              <a:ln w="9525" cap="flat">
                <a:noFill/>
                <a:prstDash val="solid"/>
                <a:miter/>
              </a:ln>
            </p:spPr>
            <p:txBody>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srgbClr val="262626"/>
                  </a:solidFill>
                  <a:effectLst/>
                  <a:uLnTx/>
                  <a:uFillTx/>
                  <a:latin typeface="Lato"/>
                  <a:ea typeface="+mn-ea"/>
                  <a:cs typeface="+mn-cs"/>
                </a:endParaRPr>
              </a:p>
            </p:txBody>
          </p:sp>
          <p:sp>
            <p:nvSpPr>
              <p:cNvPr id="176" name="Freeform: Shape 175">
                <a:extLst>
                  <a:ext uri="{FF2B5EF4-FFF2-40B4-BE49-F238E27FC236}">
                    <a16:creationId xmlns:a16="http://schemas.microsoft.com/office/drawing/2014/main" id="{DB60FE56-8181-4B33-B96F-9993F2BDAC83}"/>
                  </a:ext>
                </a:extLst>
              </p:cNvPr>
              <p:cNvSpPr/>
              <p:nvPr/>
            </p:nvSpPr>
            <p:spPr>
              <a:xfrm>
                <a:off x="4250805" y="2865240"/>
                <a:ext cx="126867" cy="199363"/>
              </a:xfrm>
              <a:custGeom>
                <a:avLst/>
                <a:gdLst/>
                <a:ahLst/>
                <a:cxnLst/>
                <a:rect l="0" t="0" r="0" b="0"/>
                <a:pathLst>
                  <a:path w="81995" h="128850">
                    <a:moveTo>
                      <a:pt x="9520" y="126670"/>
                    </a:moveTo>
                    <a:cubicBezTo>
                      <a:pt x="8736" y="126670"/>
                      <a:pt x="7942" y="126524"/>
                      <a:pt x="7160" y="126261"/>
                    </a:cubicBezTo>
                    <a:cubicBezTo>
                      <a:pt x="3333" y="124973"/>
                      <a:pt x="1286" y="120813"/>
                      <a:pt x="2589" y="116977"/>
                    </a:cubicBezTo>
                    <a:lnTo>
                      <a:pt x="34678" y="22741"/>
                    </a:lnTo>
                    <a:cubicBezTo>
                      <a:pt x="38582" y="7337"/>
                      <a:pt x="56633" y="-1155"/>
                      <a:pt x="76007" y="3444"/>
                    </a:cubicBezTo>
                    <a:cubicBezTo>
                      <a:pt x="79943" y="4380"/>
                      <a:pt x="82376" y="8304"/>
                      <a:pt x="81442" y="12257"/>
                    </a:cubicBezTo>
                    <a:cubicBezTo>
                      <a:pt x="80511" y="16181"/>
                      <a:pt x="76566" y="18612"/>
                      <a:pt x="72631" y="17675"/>
                    </a:cubicBezTo>
                    <a:cubicBezTo>
                      <a:pt x="61482" y="15069"/>
                      <a:pt x="50589" y="19081"/>
                      <a:pt x="48831" y="26489"/>
                    </a:cubicBezTo>
                    <a:lnTo>
                      <a:pt x="48638" y="27163"/>
                    </a:lnTo>
                    <a:lnTo>
                      <a:pt x="16446" y="121693"/>
                    </a:lnTo>
                    <a:cubicBezTo>
                      <a:pt x="15412" y="124738"/>
                      <a:pt x="12569" y="126670"/>
                      <a:pt x="9520" y="126670"/>
                    </a:cubicBezTo>
                    <a:close/>
                  </a:path>
                </a:pathLst>
              </a:custGeom>
              <a:solidFill>
                <a:schemeClr val="accent4"/>
              </a:solidFill>
              <a:ln w="9525" cap="flat">
                <a:noFill/>
                <a:prstDash val="solid"/>
                <a:miter/>
              </a:ln>
            </p:spPr>
            <p:txBody>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srgbClr val="262626"/>
                  </a:solidFill>
                  <a:effectLst/>
                  <a:uLnTx/>
                  <a:uFillTx/>
                  <a:latin typeface="Lato"/>
                  <a:ea typeface="+mn-ea"/>
                  <a:cs typeface="+mn-cs"/>
                </a:endParaRPr>
              </a:p>
            </p:txBody>
          </p:sp>
          <p:sp>
            <p:nvSpPr>
              <p:cNvPr id="177" name="Freeform: Shape 176">
                <a:extLst>
                  <a:ext uri="{FF2B5EF4-FFF2-40B4-BE49-F238E27FC236}">
                    <a16:creationId xmlns:a16="http://schemas.microsoft.com/office/drawing/2014/main" id="{BDF08E47-0508-4F9F-9166-711469790D57}"/>
                  </a:ext>
                </a:extLst>
              </p:cNvPr>
              <p:cNvSpPr/>
              <p:nvPr/>
            </p:nvSpPr>
            <p:spPr>
              <a:xfrm>
                <a:off x="4566197" y="2865291"/>
                <a:ext cx="126867" cy="194832"/>
              </a:xfrm>
              <a:custGeom>
                <a:avLst/>
                <a:gdLst/>
                <a:ahLst/>
                <a:cxnLst/>
                <a:rect l="0" t="0" r="0" b="0"/>
                <a:pathLst>
                  <a:path w="81995" h="125921">
                    <a:moveTo>
                      <a:pt x="74325" y="126638"/>
                    </a:moveTo>
                    <a:cubicBezTo>
                      <a:pt x="71277" y="126638"/>
                      <a:pt x="68431" y="124706"/>
                      <a:pt x="67397" y="121660"/>
                    </a:cubicBezTo>
                    <a:lnTo>
                      <a:pt x="35006" y="26457"/>
                    </a:lnTo>
                    <a:cubicBezTo>
                      <a:pt x="33963" y="22064"/>
                      <a:pt x="29925" y="19692"/>
                      <a:pt x="27611" y="18697"/>
                    </a:cubicBezTo>
                    <a:cubicBezTo>
                      <a:pt x="22973" y="16676"/>
                      <a:pt x="16993" y="16296"/>
                      <a:pt x="11206" y="17643"/>
                    </a:cubicBezTo>
                    <a:cubicBezTo>
                      <a:pt x="7268" y="18579"/>
                      <a:pt x="3326" y="16149"/>
                      <a:pt x="2395" y="12225"/>
                    </a:cubicBezTo>
                    <a:cubicBezTo>
                      <a:pt x="1464" y="8301"/>
                      <a:pt x="3897" y="4348"/>
                      <a:pt x="7830" y="3411"/>
                    </a:cubicBezTo>
                    <a:cubicBezTo>
                      <a:pt x="16759" y="1302"/>
                      <a:pt x="25869" y="1947"/>
                      <a:pt x="33468" y="5284"/>
                    </a:cubicBezTo>
                    <a:cubicBezTo>
                      <a:pt x="41533" y="8799"/>
                      <a:pt x="47232" y="15153"/>
                      <a:pt x="49159" y="22709"/>
                    </a:cubicBezTo>
                    <a:lnTo>
                      <a:pt x="81251" y="116944"/>
                    </a:lnTo>
                    <a:cubicBezTo>
                      <a:pt x="82554" y="120781"/>
                      <a:pt x="80510" y="124940"/>
                      <a:pt x="76680" y="126229"/>
                    </a:cubicBezTo>
                    <a:cubicBezTo>
                      <a:pt x="75904" y="126492"/>
                      <a:pt x="75104" y="126638"/>
                      <a:pt x="74325" y="126638"/>
                    </a:cubicBezTo>
                    <a:close/>
                  </a:path>
                </a:pathLst>
              </a:custGeom>
              <a:solidFill>
                <a:schemeClr val="accent4"/>
              </a:solidFill>
              <a:ln w="9525" cap="flat">
                <a:noFill/>
                <a:prstDash val="solid"/>
                <a:miter/>
              </a:ln>
            </p:spPr>
            <p:txBody>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srgbClr val="262626"/>
                  </a:solidFill>
                  <a:effectLst/>
                  <a:uLnTx/>
                  <a:uFillTx/>
                  <a:latin typeface="Lato"/>
                  <a:ea typeface="+mn-ea"/>
                  <a:cs typeface="+mn-cs"/>
                </a:endParaRPr>
              </a:p>
            </p:txBody>
          </p:sp>
          <p:sp>
            <p:nvSpPr>
              <p:cNvPr id="178" name="Freeform: Shape 177">
                <a:extLst>
                  <a:ext uri="{FF2B5EF4-FFF2-40B4-BE49-F238E27FC236}">
                    <a16:creationId xmlns:a16="http://schemas.microsoft.com/office/drawing/2014/main" id="{96C68736-878B-4D2C-A0A7-A8A160E76C70}"/>
                  </a:ext>
                </a:extLst>
              </p:cNvPr>
              <p:cNvSpPr/>
              <p:nvPr/>
            </p:nvSpPr>
            <p:spPr>
              <a:xfrm>
                <a:off x="4418448" y="3066940"/>
                <a:ext cx="108743" cy="36247"/>
              </a:xfrm>
              <a:custGeom>
                <a:avLst/>
                <a:gdLst/>
                <a:ahLst/>
                <a:cxnLst/>
                <a:rect l="0" t="0" r="0" b="0"/>
                <a:pathLst>
                  <a:path w="70281" h="23427">
                    <a:moveTo>
                      <a:pt x="61894" y="22315"/>
                    </a:moveTo>
                    <a:cubicBezTo>
                      <a:pt x="60775" y="22315"/>
                      <a:pt x="59639" y="22080"/>
                      <a:pt x="58576" y="21524"/>
                    </a:cubicBezTo>
                    <a:cubicBezTo>
                      <a:pt x="58514" y="21494"/>
                      <a:pt x="49006" y="16838"/>
                      <a:pt x="35099" y="16838"/>
                    </a:cubicBezTo>
                    <a:cubicBezTo>
                      <a:pt x="21382" y="16838"/>
                      <a:pt x="13244" y="21290"/>
                      <a:pt x="13168" y="21348"/>
                    </a:cubicBezTo>
                    <a:cubicBezTo>
                      <a:pt x="9668" y="23369"/>
                      <a:pt x="5188" y="22168"/>
                      <a:pt x="3170" y="18654"/>
                    </a:cubicBezTo>
                    <a:cubicBezTo>
                      <a:pt x="1156" y="15140"/>
                      <a:pt x="2368" y="10660"/>
                      <a:pt x="5870" y="8668"/>
                    </a:cubicBezTo>
                    <a:cubicBezTo>
                      <a:pt x="6330" y="8375"/>
                      <a:pt x="17297" y="2196"/>
                      <a:pt x="35099" y="2196"/>
                    </a:cubicBezTo>
                    <a:cubicBezTo>
                      <a:pt x="52707" y="2196"/>
                      <a:pt x="64720" y="8229"/>
                      <a:pt x="65220" y="8492"/>
                    </a:cubicBezTo>
                    <a:cubicBezTo>
                      <a:pt x="68822" y="10308"/>
                      <a:pt x="70257" y="14729"/>
                      <a:pt x="68421" y="18331"/>
                    </a:cubicBezTo>
                    <a:cubicBezTo>
                      <a:pt x="67130" y="20851"/>
                      <a:pt x="64562" y="22315"/>
                      <a:pt x="61894" y="22315"/>
                    </a:cubicBezTo>
                    <a:close/>
                  </a:path>
                </a:pathLst>
              </a:custGeom>
              <a:solidFill>
                <a:schemeClr val="accent4"/>
              </a:solidFill>
              <a:ln w="9525" cap="flat">
                <a:noFill/>
                <a:prstDash val="solid"/>
                <a:miter/>
              </a:ln>
            </p:spPr>
            <p:txBody>
              <a:bodyPr/>
              <a:lstStyle/>
              <a:p>
                <a:pPr marL="0" marR="0" lvl="0" indent="0" algn="l" defTabSz="913017" rtl="0" eaLnBrk="1" fontAlgn="auto" latinLnBrk="0" hangingPunct="1">
                  <a:lnSpc>
                    <a:spcPct val="100000"/>
                  </a:lnSpc>
                  <a:spcBef>
                    <a:spcPts val="0"/>
                  </a:spcBef>
                  <a:spcAft>
                    <a:spcPts val="0"/>
                  </a:spcAft>
                  <a:buClrTx/>
                  <a:buSzTx/>
                  <a:buFontTx/>
                  <a:buNone/>
                  <a:tabLst/>
                  <a:defRPr/>
                </a:pPr>
                <a:endParaRPr kumimoji="0" lang="en-IE" sz="1867" b="0" i="0" u="none" strike="noStrike" kern="1200" cap="none" spc="0" normalizeH="0" baseline="0" noProof="0" dirty="0">
                  <a:ln>
                    <a:noFill/>
                  </a:ln>
                  <a:solidFill>
                    <a:srgbClr val="262626"/>
                  </a:solidFill>
                  <a:effectLst/>
                  <a:uLnTx/>
                  <a:uFillTx/>
                  <a:latin typeface="Lato"/>
                  <a:ea typeface="+mn-ea"/>
                  <a:cs typeface="+mn-cs"/>
                </a:endParaRPr>
              </a:p>
            </p:txBody>
          </p:sp>
        </p:grpSp>
      </p:grpSp>
    </p:spTree>
    <p:extLst>
      <p:ext uri="{BB962C8B-B14F-4D97-AF65-F5344CB8AC3E}">
        <p14:creationId xmlns:p14="http://schemas.microsoft.com/office/powerpoint/2010/main" val="40922961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t>Recent Headlines</a:t>
            </a:r>
          </a:p>
        </p:txBody>
      </p:sp>
      <p:sp>
        <p:nvSpPr>
          <p:cNvPr id="3" name="Content Placeholder 2"/>
          <p:cNvSpPr>
            <a:spLocks noGrp="1"/>
          </p:cNvSpPr>
          <p:nvPr>
            <p:ph idx="1"/>
          </p:nvPr>
        </p:nvSpPr>
        <p:spPr>
          <a:xfrm>
            <a:off x="481031" y="1624559"/>
            <a:ext cx="6008479" cy="4456497"/>
          </a:xfrm>
        </p:spPr>
        <p:txBody>
          <a:bodyPr/>
          <a:lstStyle/>
          <a:p>
            <a:r>
              <a:rPr lang="en-IE" dirty="0">
                <a:solidFill>
                  <a:schemeClr val="tx1"/>
                </a:solidFill>
                <a:latin typeface="Arial" panose="020B0604020202020204" pitchFamily="34" charset="0"/>
                <a:cs typeface="Arial" panose="020B0604020202020204" pitchFamily="34" charset="0"/>
              </a:rPr>
              <a:t>MOJ – </a:t>
            </a:r>
            <a:r>
              <a:rPr lang="en-IE" b="1" dirty="0">
                <a:solidFill>
                  <a:schemeClr val="tx1"/>
                </a:solidFill>
                <a:latin typeface="Arial" panose="020B0604020202020204" pitchFamily="34" charset="0"/>
                <a:cs typeface="Arial" panose="020B0604020202020204" pitchFamily="34" charset="0"/>
              </a:rPr>
              <a:t>March 2022</a:t>
            </a:r>
            <a:r>
              <a:rPr lang="en-IE" dirty="0">
                <a:solidFill>
                  <a:schemeClr val="tx1"/>
                </a:solidFill>
                <a:latin typeface="Arial" panose="020B0604020202020204" pitchFamily="34" charset="0"/>
                <a:cs typeface="Arial" panose="020B0604020202020204" pitchFamily="34" charset="0"/>
              </a:rPr>
              <a:t> - Enforcement Action by the ICO – breach of </a:t>
            </a:r>
            <a:r>
              <a:rPr lang="en-IE" b="1" dirty="0">
                <a:solidFill>
                  <a:schemeClr val="tx1"/>
                </a:solidFill>
                <a:latin typeface="Arial" panose="020B0604020202020204" pitchFamily="34" charset="0"/>
                <a:cs typeface="Arial" panose="020B0604020202020204" pitchFamily="34" charset="0"/>
              </a:rPr>
              <a:t>Section 45 of the DPA 2018 and Article 15 of the UK GDPR</a:t>
            </a:r>
          </a:p>
          <a:p>
            <a:r>
              <a:rPr lang="en-IE" dirty="0">
                <a:solidFill>
                  <a:schemeClr val="tx1"/>
                </a:solidFill>
                <a:latin typeface="Arial" panose="020B0604020202020204" pitchFamily="34" charset="0"/>
                <a:cs typeface="Arial" panose="020B0604020202020204" pitchFamily="34" charset="0"/>
              </a:rPr>
              <a:t>Failure to provide DSAR information to 7,753 data subjects unacceptable (25 had received no response and 7,728 had received only a partial response)</a:t>
            </a:r>
          </a:p>
          <a:p>
            <a:r>
              <a:rPr lang="en-IE" dirty="0">
                <a:solidFill>
                  <a:schemeClr val="tx1"/>
                </a:solidFill>
                <a:latin typeface="Arial" panose="020B0604020202020204" pitchFamily="34" charset="0"/>
                <a:cs typeface="Arial" panose="020B0604020202020204" pitchFamily="34" charset="0"/>
              </a:rPr>
              <a:t>MOJ to remedy the situation by no later than </a:t>
            </a:r>
            <a:r>
              <a:rPr lang="en-IE" b="1" dirty="0">
                <a:solidFill>
                  <a:schemeClr val="tx1"/>
                </a:solidFill>
                <a:latin typeface="Arial" panose="020B0604020202020204" pitchFamily="34" charset="0"/>
                <a:cs typeface="Arial" panose="020B0604020202020204" pitchFamily="34" charset="0"/>
              </a:rPr>
              <a:t>31 December 2022</a:t>
            </a:r>
          </a:p>
          <a:p>
            <a:endParaRPr lang="en-IE" dirty="0"/>
          </a:p>
        </p:txBody>
      </p:sp>
      <p:sp>
        <p:nvSpPr>
          <p:cNvPr id="4" name="Slide Number Placeholder 3"/>
          <p:cNvSpPr>
            <a:spLocks noGrp="1"/>
          </p:cNvSpPr>
          <p:nvPr>
            <p:ph type="sldNum" sz="quarter" idx="4"/>
          </p:nvPr>
        </p:nvSpPr>
        <p:spPr/>
        <p:txBody>
          <a:bodyPr/>
          <a:lstStyle/>
          <a:p>
            <a:fld id="{2427FC1E-7985-7740-AECD-BB1FE8B23C08}" type="slidenum">
              <a:rPr lang="en-US" smtClean="0">
                <a:solidFill>
                  <a:srgbClr val="3E3935"/>
                </a:solidFill>
              </a:rPr>
              <a:pPr/>
              <a:t>28</a:t>
            </a:fld>
            <a:endParaRPr lang="en-US" dirty="0">
              <a:solidFill>
                <a:srgbClr val="3E3935"/>
              </a:solidFill>
            </a:endParaRPr>
          </a:p>
        </p:txBody>
      </p:sp>
      <p:pic>
        <p:nvPicPr>
          <p:cNvPr id="5" name="Picture 4"/>
          <p:cNvPicPr>
            <a:picLocks noChangeAspect="1"/>
          </p:cNvPicPr>
          <p:nvPr/>
        </p:nvPicPr>
        <p:blipFill>
          <a:blip r:embed="rId2"/>
          <a:stretch>
            <a:fillRect/>
          </a:stretch>
        </p:blipFill>
        <p:spPr>
          <a:xfrm>
            <a:off x="7707111" y="1689901"/>
            <a:ext cx="3650687" cy="2957819"/>
          </a:xfrm>
          <a:prstGeom prst="rect">
            <a:avLst/>
          </a:prstGeom>
        </p:spPr>
      </p:pic>
    </p:spTree>
    <p:extLst>
      <p:ext uri="{BB962C8B-B14F-4D97-AF65-F5344CB8AC3E}">
        <p14:creationId xmlns:p14="http://schemas.microsoft.com/office/powerpoint/2010/main" val="635713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8"/>
          <p:cNvSpPr txBox="1">
            <a:spLocks noGrp="1"/>
          </p:cNvSpPr>
          <p:nvPr>
            <p:ph type="ctrTitle"/>
          </p:nvPr>
        </p:nvSpPr>
        <p:spPr>
          <a:xfrm>
            <a:off x="596900" y="1711842"/>
            <a:ext cx="5346701" cy="798281"/>
          </a:xfrm>
          <a:prstGeom prst="rect">
            <a:avLst/>
          </a:prstGeom>
        </p:spPr>
        <p:txBody>
          <a:bodyPr spcFirstLastPara="1" vert="horz" wrap="square" lIns="120596" tIns="120596" rIns="120596" bIns="120596" rtlCol="0" anchor="ctr" anchorCtr="0">
            <a:noAutofit/>
          </a:bodyPr>
          <a:lstStyle/>
          <a:p>
            <a:r>
              <a:rPr lang="en-US" dirty="0" smtClean="0"/>
              <a:t>Data Breaches</a:t>
            </a:r>
            <a:endParaRPr dirty="0"/>
          </a:p>
        </p:txBody>
      </p:sp>
      <p:sp>
        <p:nvSpPr>
          <p:cNvPr id="3" name="Slide Number Placeholder 2"/>
          <p:cNvSpPr>
            <a:spLocks noGrp="1"/>
          </p:cNvSpPr>
          <p:nvPr>
            <p:ph type="sldNum" idx="4294967295"/>
          </p:nvPr>
        </p:nvSpPr>
        <p:spPr>
          <a:xfrm>
            <a:off x="11459634" y="6316134"/>
            <a:ext cx="732367" cy="524933"/>
          </a:xfrm>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fld id="{00000000-1234-1234-1234-123412341234}" type="slidenum">
              <a:rPr kumimoji="0" lang="en" sz="1067" b="1" i="0" u="none" strike="noStrike" kern="1200" cap="none" spc="0" normalizeH="0" baseline="0" noProof="0">
                <a:ln>
                  <a:noFill/>
                </a:ln>
                <a:solidFill>
                  <a:srgbClr val="FFFFFF"/>
                </a:solidFill>
                <a:effectLst/>
                <a:uLnTx/>
                <a:uFillTx/>
                <a:latin typeface="Lato" panose="020F0502020204030203" pitchFamily="34" charset="0"/>
              </a:rPr>
              <a:pPr marL="0" marR="0" lvl="0" indent="0" algn="l" defTabSz="1201141" rtl="0" eaLnBrk="1" fontAlgn="auto" latinLnBrk="0" hangingPunct="1">
                <a:lnSpc>
                  <a:spcPct val="100000"/>
                </a:lnSpc>
                <a:spcBef>
                  <a:spcPts val="0"/>
                </a:spcBef>
                <a:spcAft>
                  <a:spcPts val="0"/>
                </a:spcAft>
                <a:buClrTx/>
                <a:buSzTx/>
                <a:buFontTx/>
                <a:buNone/>
                <a:tabLst/>
                <a:defRPr/>
              </a:pPr>
              <a:t>29</a:t>
            </a:fld>
            <a:endParaRPr kumimoji="0" lang="en" sz="1067" b="1" i="0" u="none" strike="noStrike" kern="1200" cap="none" spc="0" normalizeH="0" baseline="0" noProof="0" dirty="0">
              <a:ln>
                <a:noFill/>
              </a:ln>
              <a:solidFill>
                <a:srgbClr val="FFFFFF"/>
              </a:solidFill>
              <a:effectLst/>
              <a:uLnTx/>
              <a:uFillTx/>
              <a:latin typeface="Lato" panose="020F0502020204030203" pitchFamily="34" charset="0"/>
            </a:endParaRPr>
          </a:p>
        </p:txBody>
      </p:sp>
      <p:sp>
        <p:nvSpPr>
          <p:cNvPr id="2" name="TextBox 1"/>
          <p:cNvSpPr txBox="1"/>
          <p:nvPr>
            <p:custDataLst>
              <p:tags r:id="rId1"/>
            </p:custDataLst>
          </p:nvPr>
        </p:nvSpPr>
        <p:spPr>
          <a:xfrm>
            <a:off x="653" y="6383867"/>
            <a:ext cx="1266304" cy="286006"/>
          </a:xfrm>
          <a:prstGeom prst="rect">
            <a:avLst/>
          </a:prstGeom>
          <a:noFill/>
        </p:spPr>
        <p:txBody>
          <a:bodyPr vert="horz" wrap="none" lIns="120616" tIns="60308" rIns="120616" bIns="60308" rtlCol="0">
            <a:spAutoFit/>
          </a:bodyPr>
          <a:lstStyle/>
          <a:p>
            <a:pPr marL="0" marR="0" lvl="0" indent="0" algn="l" defTabSz="1204501" rtl="0" eaLnBrk="1" fontAlgn="auto" latinLnBrk="0" hangingPunct="1">
              <a:lnSpc>
                <a:spcPct val="100000"/>
              </a:lnSpc>
              <a:spcBef>
                <a:spcPts val="0"/>
              </a:spcBef>
              <a:spcAft>
                <a:spcPts val="0"/>
              </a:spcAft>
              <a:buClr>
                <a:srgbClr val="3E3935"/>
              </a:buClr>
              <a:buSzTx/>
              <a:buFontTx/>
              <a:buNone/>
              <a:tabLst/>
              <a:defRPr/>
            </a:pPr>
            <a:r>
              <a:rPr kumimoji="0" lang="en-IE" sz="1067" b="0" i="0" u="none" strike="noStrike" kern="1200" cap="none" spc="0" normalizeH="0" baseline="0" noProof="0" dirty="0">
                <a:ln>
                  <a:noFill/>
                </a:ln>
                <a:solidFill>
                  <a:srgbClr val="3E3935"/>
                </a:solidFill>
                <a:effectLst/>
                <a:uLnTx/>
                <a:uFillTx/>
                <a:latin typeface="Lato"/>
                <a:ea typeface="+mn-ea"/>
                <a:cs typeface="+mn-cs"/>
              </a:rPr>
              <a:t>MAIN-42854449-1</a:t>
            </a:r>
          </a:p>
        </p:txBody>
      </p:sp>
    </p:spTree>
    <p:extLst>
      <p:ext uri="{BB962C8B-B14F-4D97-AF65-F5344CB8AC3E}">
        <p14:creationId xmlns:p14="http://schemas.microsoft.com/office/powerpoint/2010/main" val="941654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6"/>
          <p:cNvSpPr txBox="1">
            <a:spLocks noGrp="1"/>
          </p:cNvSpPr>
          <p:nvPr>
            <p:ph type="ctrTitle"/>
          </p:nvPr>
        </p:nvSpPr>
        <p:spPr>
          <a:xfrm>
            <a:off x="584791" y="999460"/>
            <a:ext cx="5193281" cy="1687289"/>
          </a:xfrm>
          <a:prstGeom prst="rect">
            <a:avLst/>
          </a:prstGeom>
        </p:spPr>
        <p:txBody>
          <a:bodyPr spcFirstLastPara="1" vert="horz" wrap="square" lIns="120596" tIns="120596" rIns="120596" bIns="120596" rtlCol="0" anchor="ctr" anchorCtr="0">
            <a:noAutofit/>
          </a:bodyPr>
          <a:lstStyle/>
          <a:p>
            <a:r>
              <a:rPr lang="en" dirty="0" smtClean="0"/>
              <a:t>Current data protection regime</a:t>
            </a:r>
            <a:endParaRPr dirty="0"/>
          </a:p>
        </p:txBody>
      </p:sp>
      <p:sp>
        <p:nvSpPr>
          <p:cNvPr id="3" name="Slide Number Placeholder 2"/>
          <p:cNvSpPr>
            <a:spLocks noGrp="1"/>
          </p:cNvSpPr>
          <p:nvPr>
            <p:ph type="sldNum" idx="4294967295"/>
          </p:nvPr>
        </p:nvSpPr>
        <p:spPr>
          <a:xfrm>
            <a:off x="11459634" y="6316134"/>
            <a:ext cx="732367" cy="524933"/>
          </a:xfrm>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fld id="{00000000-1234-1234-1234-123412341234}" type="slidenum">
              <a:rPr kumimoji="0" lang="en" sz="1067" b="1" i="0" u="none" strike="noStrike" kern="1200" cap="none" spc="0" normalizeH="0" baseline="0" noProof="0">
                <a:ln>
                  <a:noFill/>
                </a:ln>
                <a:solidFill>
                  <a:srgbClr val="FFFFFF"/>
                </a:solidFill>
                <a:effectLst/>
                <a:uLnTx/>
                <a:uFillTx/>
                <a:latin typeface="Lato" panose="020F0502020204030203" pitchFamily="34" charset="0"/>
              </a:rPr>
              <a:pPr marL="0" marR="0" lvl="0" indent="0" algn="l" defTabSz="1201141" rtl="0" eaLnBrk="1" fontAlgn="auto" latinLnBrk="0" hangingPunct="1">
                <a:lnSpc>
                  <a:spcPct val="100000"/>
                </a:lnSpc>
                <a:spcBef>
                  <a:spcPts val="0"/>
                </a:spcBef>
                <a:spcAft>
                  <a:spcPts val="0"/>
                </a:spcAft>
                <a:buClrTx/>
                <a:buSzTx/>
                <a:buFontTx/>
                <a:buNone/>
                <a:tabLst/>
                <a:defRPr/>
              </a:pPr>
              <a:t>3</a:t>
            </a:fld>
            <a:endParaRPr kumimoji="0" lang="en" sz="1067" b="1" i="0" u="none" strike="noStrike" kern="1200" cap="none" spc="0" normalizeH="0" baseline="0" noProof="0" dirty="0">
              <a:ln>
                <a:noFill/>
              </a:ln>
              <a:solidFill>
                <a:srgbClr val="FFFFFF"/>
              </a:solidFill>
              <a:effectLst/>
              <a:uLnTx/>
              <a:uFillTx/>
              <a:latin typeface="Lato" panose="020F0502020204030203" pitchFamily="34" charset="0"/>
            </a:endParaRPr>
          </a:p>
        </p:txBody>
      </p:sp>
      <p:sp>
        <p:nvSpPr>
          <p:cNvPr id="2" name="TextBox 1"/>
          <p:cNvSpPr txBox="1"/>
          <p:nvPr>
            <p:custDataLst>
              <p:tags r:id="rId1"/>
            </p:custDataLst>
          </p:nvPr>
        </p:nvSpPr>
        <p:spPr>
          <a:xfrm>
            <a:off x="653" y="6383867"/>
            <a:ext cx="1266304" cy="286006"/>
          </a:xfrm>
          <a:prstGeom prst="rect">
            <a:avLst/>
          </a:prstGeom>
          <a:noFill/>
        </p:spPr>
        <p:txBody>
          <a:bodyPr vert="horz" wrap="none" lIns="120616" tIns="60308" rIns="120616" bIns="60308" rtlCol="0">
            <a:spAutoFit/>
          </a:bodyPr>
          <a:lstStyle/>
          <a:p>
            <a:pPr marL="0" marR="0" lvl="0" indent="0" algn="l" defTabSz="1204501" rtl="0" eaLnBrk="1" fontAlgn="auto" latinLnBrk="0" hangingPunct="1">
              <a:lnSpc>
                <a:spcPct val="100000"/>
              </a:lnSpc>
              <a:spcBef>
                <a:spcPts val="0"/>
              </a:spcBef>
              <a:spcAft>
                <a:spcPts val="0"/>
              </a:spcAft>
              <a:buClr>
                <a:srgbClr val="3E3935"/>
              </a:buClr>
              <a:buSzTx/>
              <a:buFontTx/>
              <a:buNone/>
              <a:tabLst/>
              <a:defRPr/>
            </a:pPr>
            <a:r>
              <a:rPr kumimoji="0" lang="en-IE" sz="1067" b="0" i="0" u="none" strike="noStrike" kern="1200" cap="none" spc="0" normalizeH="0" baseline="0" noProof="0" dirty="0">
                <a:ln>
                  <a:noFill/>
                </a:ln>
                <a:solidFill>
                  <a:srgbClr val="3E3935"/>
                </a:solidFill>
                <a:effectLst/>
                <a:uLnTx/>
                <a:uFillTx/>
                <a:latin typeface="Lato"/>
                <a:ea typeface="+mn-ea"/>
                <a:cs typeface="+mn-cs"/>
              </a:rPr>
              <a:t>MAIN-42854449-1</a:t>
            </a:r>
          </a:p>
        </p:txBody>
      </p:sp>
    </p:spTree>
    <p:extLst>
      <p:ext uri="{BB962C8B-B14F-4D97-AF65-F5344CB8AC3E}">
        <p14:creationId xmlns:p14="http://schemas.microsoft.com/office/powerpoint/2010/main" val="3732284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D32D1-9C43-4656-BCF0-D041BFFB951C}"/>
              </a:ext>
            </a:extLst>
          </p:cNvPr>
          <p:cNvSpPr>
            <a:spLocks noGrp="1"/>
          </p:cNvSpPr>
          <p:nvPr>
            <p:ph type="title"/>
          </p:nvPr>
        </p:nvSpPr>
        <p:spPr>
          <a:xfrm>
            <a:off x="268405" y="305995"/>
            <a:ext cx="11194319" cy="800287"/>
          </a:xfrm>
        </p:spPr>
        <p:txBody>
          <a:bodyPr>
            <a:noAutofit/>
          </a:bodyPr>
          <a:lstStyle/>
          <a:p>
            <a:r>
              <a:rPr lang="en-GB" b="1" dirty="0" smtClean="0">
                <a:latin typeface="Arial" panose="020B0604020202020204" pitchFamily="34" charset="0"/>
                <a:cs typeface="Arial" panose="020B0604020202020204" pitchFamily="34" charset="0"/>
              </a:rPr>
              <a:t>Dealing with a data breach</a:t>
            </a:r>
            <a:endParaRPr lang="en-IE"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a:xfrm>
            <a:off x="617381" y="6545564"/>
            <a:ext cx="517451" cy="220035"/>
          </a:xfrm>
        </p:spPr>
        <p:txBody>
          <a:bodyPr/>
          <a:lstStyle/>
          <a:p>
            <a:fld id="{2427FC1E-7985-7740-AECD-BB1FE8B23C08}" type="slidenum">
              <a:rPr lang="en-US" sz="1067">
                <a:solidFill>
                  <a:srgbClr val="3E3935"/>
                </a:solidFill>
                <a:latin typeface="Arial" panose="020B0604020202020204" pitchFamily="34" charset="0"/>
                <a:cs typeface="Arial" panose="020B0604020202020204" pitchFamily="34" charset="0"/>
              </a:rPr>
              <a:pPr/>
              <a:t>30</a:t>
            </a:fld>
            <a:endParaRPr lang="en-US" sz="1067" dirty="0">
              <a:solidFill>
                <a:srgbClr val="3E3935"/>
              </a:solidFill>
              <a:latin typeface="Arial" panose="020B0604020202020204" pitchFamily="34" charset="0"/>
              <a:cs typeface="Arial" panose="020B0604020202020204" pitchFamily="34" charset="0"/>
            </a:endParaRPr>
          </a:p>
        </p:txBody>
      </p:sp>
      <p:grpSp>
        <p:nvGrpSpPr>
          <p:cNvPr id="12" name="Group 11"/>
          <p:cNvGrpSpPr/>
          <p:nvPr/>
        </p:nvGrpSpPr>
        <p:grpSpPr>
          <a:xfrm>
            <a:off x="311810" y="1412777"/>
            <a:ext cx="11684381" cy="4571952"/>
            <a:chOff x="349578" y="1051107"/>
            <a:chExt cx="8763286" cy="3428964"/>
          </a:xfrm>
        </p:grpSpPr>
        <p:grpSp>
          <p:nvGrpSpPr>
            <p:cNvPr id="156" name="Group 155">
              <a:extLst>
                <a:ext uri="{FF2B5EF4-FFF2-40B4-BE49-F238E27FC236}">
                  <a16:creationId xmlns:a16="http://schemas.microsoft.com/office/drawing/2014/main" id="{2B325FCF-4770-4705-B6EC-8D82BFF0FD68}"/>
                </a:ext>
              </a:extLst>
            </p:cNvPr>
            <p:cNvGrpSpPr/>
            <p:nvPr/>
          </p:nvGrpSpPr>
          <p:grpSpPr>
            <a:xfrm>
              <a:off x="7495281" y="2702662"/>
              <a:ext cx="1617583" cy="1317756"/>
              <a:chOff x="8978436" y="4122694"/>
              <a:chExt cx="2156776" cy="1757008"/>
            </a:xfrm>
          </p:grpSpPr>
          <p:sp>
            <p:nvSpPr>
              <p:cNvPr id="157" name="Rectangle 218">
                <a:extLst>
                  <a:ext uri="{FF2B5EF4-FFF2-40B4-BE49-F238E27FC236}">
                    <a16:creationId xmlns:a16="http://schemas.microsoft.com/office/drawing/2014/main" id="{77015F2E-399A-4744-A850-DD303911832B}"/>
                  </a:ext>
                </a:extLst>
              </p:cNvPr>
              <p:cNvSpPr>
                <a:spLocks noChangeArrowheads="1"/>
              </p:cNvSpPr>
              <p:nvPr/>
            </p:nvSpPr>
            <p:spPr bwMode="auto">
              <a:xfrm>
                <a:off x="8978436" y="4122694"/>
                <a:ext cx="2132301" cy="82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06693"/>
                <a:r>
                  <a:rPr lang="en-GB" altLang="ru-RU" sz="1600" b="1" dirty="0">
                    <a:solidFill>
                      <a:srgbClr val="157C6E"/>
                    </a:solidFill>
                    <a:cs typeface="Arial" panose="020B0604020202020204" pitchFamily="34" charset="0"/>
                  </a:rPr>
                  <a:t>Obliged to notify individuals </a:t>
                </a:r>
              </a:p>
              <a:p>
                <a:pPr defTabSz="906693"/>
                <a:endParaRPr lang="en-GB" altLang="ru-RU" sz="2133" b="1" dirty="0">
                  <a:solidFill>
                    <a:srgbClr val="2CD5C4">
                      <a:lumMod val="75000"/>
                    </a:srgbClr>
                  </a:solidFill>
                  <a:latin typeface="+mn-lt"/>
                  <a:cs typeface="Arial" panose="020B0604020202020204" pitchFamily="34" charset="0"/>
                </a:endParaRPr>
              </a:p>
            </p:txBody>
          </p:sp>
          <p:sp>
            <p:nvSpPr>
              <p:cNvPr id="158" name="TextBox 157">
                <a:extLst>
                  <a:ext uri="{FF2B5EF4-FFF2-40B4-BE49-F238E27FC236}">
                    <a16:creationId xmlns:a16="http://schemas.microsoft.com/office/drawing/2014/main" id="{8931CDAD-E5B2-4312-A768-BA8F101742D4}"/>
                  </a:ext>
                </a:extLst>
              </p:cNvPr>
              <p:cNvSpPr txBox="1"/>
              <p:nvPr/>
            </p:nvSpPr>
            <p:spPr>
              <a:xfrm>
                <a:off x="9001611" y="4699827"/>
                <a:ext cx="2133601" cy="1179875"/>
              </a:xfrm>
              <a:prstGeom prst="rect">
                <a:avLst/>
              </a:prstGeom>
              <a:noFill/>
            </p:spPr>
            <p:txBody>
              <a:bodyPr wrap="square" rtlCol="0">
                <a:spAutoFit/>
              </a:bodyPr>
              <a:lstStyle/>
              <a:p>
                <a:pPr defTabSz="906693"/>
                <a:r>
                  <a:rPr lang="en-IE" sz="1400" dirty="0">
                    <a:solidFill>
                      <a:srgbClr val="262626"/>
                    </a:solidFill>
                    <a:latin typeface="Arial" panose="020B0604020202020204" pitchFamily="34" charset="0"/>
                    <a:ea typeface="Open Sans" panose="020B0606030504020204" pitchFamily="34" charset="0"/>
                    <a:cs typeface="Arial" panose="020B0604020202020204" pitchFamily="34" charset="0"/>
                  </a:rPr>
                  <a:t>I</a:t>
                </a:r>
                <a:r>
                  <a:rPr lang="en-IE" sz="1400" dirty="0" smtClean="0">
                    <a:solidFill>
                      <a:srgbClr val="262626"/>
                    </a:solidFill>
                    <a:latin typeface="Arial" panose="020B0604020202020204" pitchFamily="34" charset="0"/>
                    <a:ea typeface="Open Sans" panose="020B0606030504020204" pitchFamily="34" charset="0"/>
                    <a:cs typeface="Arial" panose="020B0604020202020204" pitchFamily="34" charset="0"/>
                  </a:rPr>
                  <a:t>f a data breach is </a:t>
                </a:r>
                <a:r>
                  <a:rPr lang="en-IE" sz="1400" dirty="0">
                    <a:solidFill>
                      <a:srgbClr val="262626"/>
                    </a:solidFill>
                    <a:latin typeface="Arial" panose="020B0604020202020204" pitchFamily="34" charset="0"/>
                    <a:ea typeface="Open Sans" panose="020B0606030504020204" pitchFamily="34" charset="0"/>
                    <a:cs typeface="Arial" panose="020B0604020202020204" pitchFamily="34" charset="0"/>
                  </a:rPr>
                  <a:t>“</a:t>
                </a:r>
                <a:r>
                  <a:rPr lang="en-IE" sz="1400" i="1" dirty="0">
                    <a:solidFill>
                      <a:srgbClr val="262626"/>
                    </a:solidFill>
                    <a:latin typeface="Arial" panose="020B0604020202020204" pitchFamily="34" charset="0"/>
                    <a:ea typeface="Open Sans" panose="020B0606030504020204" pitchFamily="34" charset="0"/>
                    <a:cs typeface="Arial" panose="020B0604020202020204" pitchFamily="34" charset="0"/>
                  </a:rPr>
                  <a:t>likely to result in a high risk</a:t>
                </a:r>
                <a:r>
                  <a:rPr lang="en-IE" sz="1400" dirty="0">
                    <a:solidFill>
                      <a:srgbClr val="262626"/>
                    </a:solidFill>
                    <a:latin typeface="Arial" panose="020B0604020202020204" pitchFamily="34" charset="0"/>
                    <a:ea typeface="Open Sans" panose="020B0606030504020204" pitchFamily="34" charset="0"/>
                    <a:cs typeface="Arial" panose="020B0604020202020204" pitchFamily="34" charset="0"/>
                  </a:rPr>
                  <a:t>” to the rights and freedoms of individuals.</a:t>
                </a:r>
              </a:p>
              <a:p>
                <a:pPr defTabSz="906693"/>
                <a:endParaRPr lang="ru-RU" sz="1467" dirty="0">
                  <a:solidFill>
                    <a:srgbClr val="262626"/>
                  </a:solidFill>
                  <a:ea typeface="Open Sans" panose="020B0606030504020204" pitchFamily="34" charset="0"/>
                  <a:cs typeface="Open Sans" panose="020B0606030504020204" pitchFamily="34" charset="0"/>
                </a:endParaRPr>
              </a:p>
            </p:txBody>
          </p:sp>
        </p:grpSp>
        <p:grpSp>
          <p:nvGrpSpPr>
            <p:cNvPr id="10" name="Group 9"/>
            <p:cNvGrpSpPr/>
            <p:nvPr/>
          </p:nvGrpSpPr>
          <p:grpSpPr>
            <a:xfrm>
              <a:off x="349578" y="1051107"/>
              <a:ext cx="8342035" cy="3428964"/>
              <a:chOff x="101332" y="1042466"/>
              <a:chExt cx="8342035" cy="3428964"/>
            </a:xfrm>
          </p:grpSpPr>
          <p:sp>
            <p:nvSpPr>
              <p:cNvPr id="11" name="Oval 10">
                <a:extLst>
                  <a:ext uri="{FF2B5EF4-FFF2-40B4-BE49-F238E27FC236}">
                    <a16:creationId xmlns:a16="http://schemas.microsoft.com/office/drawing/2014/main" id="{5D1741C4-2889-4B51-9D22-8FE2B882C3EF}"/>
                  </a:ext>
                </a:extLst>
              </p:cNvPr>
              <p:cNvSpPr>
                <a:spLocks noChangeArrowheads="1"/>
              </p:cNvSpPr>
              <p:nvPr/>
            </p:nvSpPr>
            <p:spPr bwMode="auto">
              <a:xfrm>
                <a:off x="5584439" y="1067797"/>
                <a:ext cx="1095375" cy="1095375"/>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763" tIns="45719" rIns="90763" bIns="45719" numCol="1" anchor="t" anchorCtr="0" compatLnSpc="1">
                <a:prstTxWarp prst="textNoShape">
                  <a:avLst/>
                </a:prstTxWarp>
              </a:bodyPr>
              <a:lstStyle/>
              <a:p>
                <a:pPr defTabSz="906693"/>
                <a:endParaRPr lang="ru-RU" sz="1867">
                  <a:solidFill>
                    <a:srgbClr val="262626"/>
                  </a:solidFill>
                </a:endParaRPr>
              </a:p>
            </p:txBody>
          </p:sp>
          <p:sp>
            <p:nvSpPr>
              <p:cNvPr id="13" name="Oval 12">
                <a:extLst>
                  <a:ext uri="{FF2B5EF4-FFF2-40B4-BE49-F238E27FC236}">
                    <a16:creationId xmlns:a16="http://schemas.microsoft.com/office/drawing/2014/main" id="{CA153B17-3C93-43DA-8E3A-9980BA4E8437}"/>
                  </a:ext>
                </a:extLst>
              </p:cNvPr>
              <p:cNvSpPr>
                <a:spLocks noChangeArrowheads="1"/>
              </p:cNvSpPr>
              <p:nvPr/>
            </p:nvSpPr>
            <p:spPr bwMode="auto">
              <a:xfrm>
                <a:off x="2058999" y="1067797"/>
                <a:ext cx="1092994" cy="1095375"/>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763" tIns="45719" rIns="90763" bIns="45719" numCol="1" anchor="t" anchorCtr="0" compatLnSpc="1">
                <a:prstTxWarp prst="textNoShape">
                  <a:avLst/>
                </a:prstTxWarp>
              </a:bodyPr>
              <a:lstStyle/>
              <a:p>
                <a:pPr defTabSz="906693"/>
                <a:endParaRPr lang="ru-RU" sz="1867">
                  <a:solidFill>
                    <a:srgbClr val="262626"/>
                  </a:solidFill>
                </a:endParaRPr>
              </a:p>
            </p:txBody>
          </p:sp>
          <p:sp>
            <p:nvSpPr>
              <p:cNvPr id="14" name="Oval 13">
                <a:extLst>
                  <a:ext uri="{FF2B5EF4-FFF2-40B4-BE49-F238E27FC236}">
                    <a16:creationId xmlns:a16="http://schemas.microsoft.com/office/drawing/2014/main" id="{1B905E0A-A2B2-4892-991C-8872801D2619}"/>
                  </a:ext>
                </a:extLst>
              </p:cNvPr>
              <p:cNvSpPr>
                <a:spLocks noChangeArrowheads="1"/>
              </p:cNvSpPr>
              <p:nvPr/>
            </p:nvSpPr>
            <p:spPr bwMode="auto">
              <a:xfrm>
                <a:off x="296872" y="1067797"/>
                <a:ext cx="1091804" cy="10953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763" tIns="45719" rIns="90763" bIns="45719" numCol="1" anchor="t" anchorCtr="0" compatLnSpc="1">
                <a:prstTxWarp prst="textNoShape">
                  <a:avLst/>
                </a:prstTxWarp>
              </a:bodyPr>
              <a:lstStyle/>
              <a:p>
                <a:pPr defTabSz="906693"/>
                <a:endParaRPr lang="ru-RU" sz="1867" dirty="0">
                  <a:solidFill>
                    <a:srgbClr val="262626"/>
                  </a:solidFill>
                </a:endParaRPr>
              </a:p>
            </p:txBody>
          </p:sp>
          <p:grpSp>
            <p:nvGrpSpPr>
              <p:cNvPr id="3" name="Group 2">
                <a:extLst>
                  <a:ext uri="{FF2B5EF4-FFF2-40B4-BE49-F238E27FC236}">
                    <a16:creationId xmlns:a16="http://schemas.microsoft.com/office/drawing/2014/main" id="{FE40686B-2208-4AED-B948-6EF02D59A7BB}"/>
                  </a:ext>
                </a:extLst>
              </p:cNvPr>
              <p:cNvGrpSpPr/>
              <p:nvPr/>
            </p:nvGrpSpPr>
            <p:grpSpPr>
              <a:xfrm>
                <a:off x="101332" y="2631720"/>
                <a:ext cx="1641840" cy="1393475"/>
                <a:chOff x="1118349" y="4050061"/>
                <a:chExt cx="2189120" cy="1857965"/>
              </a:xfrm>
            </p:grpSpPr>
            <p:sp>
              <p:nvSpPr>
                <p:cNvPr id="9" name="Rectangle 8">
                  <a:extLst>
                    <a:ext uri="{FF2B5EF4-FFF2-40B4-BE49-F238E27FC236}">
                      <a16:creationId xmlns:a16="http://schemas.microsoft.com/office/drawing/2014/main" id="{970FFD06-422E-471D-851F-8327F9B396B0}"/>
                    </a:ext>
                  </a:extLst>
                </p:cNvPr>
                <p:cNvSpPr>
                  <a:spLocks noChangeArrowheads="1"/>
                </p:cNvSpPr>
                <p:nvPr/>
              </p:nvSpPr>
              <p:spPr bwMode="auto">
                <a:xfrm>
                  <a:off x="1118349" y="4050061"/>
                  <a:ext cx="2046605"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06693"/>
                  <a:r>
                    <a:rPr lang="en-GB" altLang="ru-RU" sz="1600" b="1" dirty="0">
                      <a:solidFill>
                        <a:srgbClr val="2CD5C4"/>
                      </a:solidFill>
                      <a:cs typeface="Arial" panose="020B0604020202020204" pitchFamily="34" charset="0"/>
                    </a:rPr>
                    <a:t>Personal </a:t>
                  </a:r>
                  <a:r>
                    <a:rPr lang="en-GB" altLang="ru-RU" sz="1600" b="1" dirty="0" smtClean="0">
                      <a:solidFill>
                        <a:srgbClr val="2CD5C4"/>
                      </a:solidFill>
                      <a:cs typeface="Arial" panose="020B0604020202020204" pitchFamily="34" charset="0"/>
                    </a:rPr>
                    <a:t>data </a:t>
                  </a:r>
                  <a:r>
                    <a:rPr lang="en-GB" altLang="ru-RU" sz="1600" b="1" dirty="0">
                      <a:solidFill>
                        <a:srgbClr val="2CD5C4"/>
                      </a:solidFill>
                      <a:cs typeface="Arial" panose="020B0604020202020204" pitchFamily="34" charset="0"/>
                    </a:rPr>
                    <a:t>b</a:t>
                  </a:r>
                  <a:r>
                    <a:rPr lang="en-GB" altLang="ru-RU" sz="1600" b="1" dirty="0" smtClean="0">
                      <a:solidFill>
                        <a:srgbClr val="2CD5C4"/>
                      </a:solidFill>
                      <a:cs typeface="Arial" panose="020B0604020202020204" pitchFamily="34" charset="0"/>
                    </a:rPr>
                    <a:t>reach </a:t>
                  </a:r>
                  <a:endParaRPr lang="en-GB" altLang="ru-RU" sz="1600" b="1" dirty="0">
                    <a:solidFill>
                      <a:srgbClr val="2CD5C4"/>
                    </a:solidFill>
                    <a:cs typeface="Arial" panose="020B0604020202020204" pitchFamily="34" charset="0"/>
                  </a:endParaRPr>
                </a:p>
              </p:txBody>
            </p:sp>
            <p:sp>
              <p:nvSpPr>
                <p:cNvPr id="81" name="TextBox 80">
                  <a:extLst>
                    <a:ext uri="{FF2B5EF4-FFF2-40B4-BE49-F238E27FC236}">
                      <a16:creationId xmlns:a16="http://schemas.microsoft.com/office/drawing/2014/main" id="{FF239908-1EBE-4521-B964-B3B2DA34CF09}"/>
                    </a:ext>
                  </a:extLst>
                </p:cNvPr>
                <p:cNvSpPr txBox="1"/>
                <p:nvPr/>
              </p:nvSpPr>
              <p:spPr>
                <a:xfrm>
                  <a:off x="1173869" y="4738476"/>
                  <a:ext cx="2133600" cy="1169550"/>
                </a:xfrm>
                <a:prstGeom prst="rect">
                  <a:avLst/>
                </a:prstGeom>
                <a:noFill/>
              </p:spPr>
              <p:txBody>
                <a:bodyPr wrap="square" rtlCol="0">
                  <a:spAutoFit/>
                </a:bodyPr>
                <a:lstStyle/>
                <a:p>
                  <a:pPr defTabSz="906693"/>
                  <a:r>
                    <a:rPr lang="en-IE" sz="1400" dirty="0" smtClean="0">
                      <a:solidFill>
                        <a:srgbClr val="262626"/>
                      </a:solidFill>
                      <a:latin typeface="Arial" panose="020B0604020202020204" pitchFamily="34" charset="0"/>
                      <a:ea typeface="Open Sans" panose="020B0606030504020204" pitchFamily="34" charset="0"/>
                      <a:cs typeface="Arial" panose="020B0604020202020204" pitchFamily="34" charset="0"/>
                    </a:rPr>
                    <a:t>“</a:t>
                  </a:r>
                  <a:r>
                    <a:rPr lang="en-IE" sz="1400" i="1" dirty="0">
                      <a:solidFill>
                        <a:srgbClr val="262626"/>
                      </a:solidFill>
                      <a:latin typeface="Arial" panose="020B0604020202020204" pitchFamily="34" charset="0"/>
                      <a:ea typeface="Open Sans" panose="020B0606030504020204" pitchFamily="34" charset="0"/>
                      <a:cs typeface="Arial" panose="020B0604020202020204" pitchFamily="34" charset="0"/>
                    </a:rPr>
                    <a:t>A</a:t>
                  </a:r>
                  <a:r>
                    <a:rPr lang="en-IE" sz="1400" i="1" dirty="0" smtClean="0">
                      <a:solidFill>
                        <a:srgbClr val="262626"/>
                      </a:solidFill>
                      <a:latin typeface="Arial" panose="020B0604020202020204" pitchFamily="34" charset="0"/>
                      <a:ea typeface="Open Sans" panose="020B0606030504020204" pitchFamily="34" charset="0"/>
                      <a:cs typeface="Arial" panose="020B0604020202020204" pitchFamily="34" charset="0"/>
                    </a:rPr>
                    <a:t>ccidental </a:t>
                  </a:r>
                  <a:r>
                    <a:rPr lang="en-IE" sz="1400" i="1" dirty="0">
                      <a:solidFill>
                        <a:srgbClr val="262626"/>
                      </a:solidFill>
                      <a:latin typeface="Arial" panose="020B0604020202020204" pitchFamily="34" charset="0"/>
                      <a:ea typeface="Open Sans" panose="020B0606030504020204" pitchFamily="34" charset="0"/>
                      <a:cs typeface="Arial" panose="020B0604020202020204" pitchFamily="34" charset="0"/>
                    </a:rPr>
                    <a:t>or unlawful destruction, loss, alteration, unauthorised disclosure of, or access to, personal data</a:t>
                  </a:r>
                  <a:r>
                    <a:rPr lang="en-IE" sz="1400" dirty="0">
                      <a:solidFill>
                        <a:srgbClr val="262626"/>
                      </a:solidFill>
                      <a:latin typeface="Arial" panose="020B0604020202020204" pitchFamily="34" charset="0"/>
                      <a:ea typeface="Open Sans" panose="020B0606030504020204" pitchFamily="34" charset="0"/>
                      <a:cs typeface="Arial" panose="020B0604020202020204" pitchFamily="34" charset="0"/>
                    </a:rPr>
                    <a:t>…”</a:t>
                  </a:r>
                </a:p>
              </p:txBody>
            </p:sp>
          </p:grpSp>
          <p:grpSp>
            <p:nvGrpSpPr>
              <p:cNvPr id="5" name="Group 4">
                <a:extLst>
                  <a:ext uri="{FF2B5EF4-FFF2-40B4-BE49-F238E27FC236}">
                    <a16:creationId xmlns:a16="http://schemas.microsoft.com/office/drawing/2014/main" id="{9E04406C-DD5E-4C3C-B5B6-95EE3C23386B}"/>
                  </a:ext>
                </a:extLst>
              </p:cNvPr>
              <p:cNvGrpSpPr/>
              <p:nvPr/>
            </p:nvGrpSpPr>
            <p:grpSpPr>
              <a:xfrm>
                <a:off x="1920627" y="2616727"/>
                <a:ext cx="1742662" cy="1408469"/>
                <a:chOff x="3905653" y="4030515"/>
                <a:chExt cx="2323549" cy="1877957"/>
              </a:xfrm>
            </p:grpSpPr>
            <p:sp>
              <p:nvSpPr>
                <p:cNvPr id="7" name="Rectangle 220">
                  <a:extLst>
                    <a:ext uri="{FF2B5EF4-FFF2-40B4-BE49-F238E27FC236}">
                      <a16:creationId xmlns:a16="http://schemas.microsoft.com/office/drawing/2014/main" id="{73FB3326-2D50-4161-9860-51C89D614FFA}"/>
                    </a:ext>
                  </a:extLst>
                </p:cNvPr>
                <p:cNvSpPr>
                  <a:spLocks noChangeArrowheads="1"/>
                </p:cNvSpPr>
                <p:nvPr/>
              </p:nvSpPr>
              <p:spPr bwMode="auto">
                <a:xfrm>
                  <a:off x="3905653" y="4030515"/>
                  <a:ext cx="2068512"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06693"/>
                  <a:r>
                    <a:rPr lang="en-GB" altLang="ru-RU" sz="1600" b="1" dirty="0">
                      <a:solidFill>
                        <a:srgbClr val="303841"/>
                      </a:solidFill>
                      <a:cs typeface="Arial" panose="020B0604020202020204" pitchFamily="34" charset="0"/>
                    </a:rPr>
                    <a:t>Mandatory notification to ICO</a:t>
                  </a:r>
                </a:p>
              </p:txBody>
            </p:sp>
            <p:sp>
              <p:nvSpPr>
                <p:cNvPr id="85" name="TextBox 84">
                  <a:extLst>
                    <a:ext uri="{FF2B5EF4-FFF2-40B4-BE49-F238E27FC236}">
                      <a16:creationId xmlns:a16="http://schemas.microsoft.com/office/drawing/2014/main" id="{53916A1A-B39B-42E5-ACCB-196ED1144D4E}"/>
                    </a:ext>
                  </a:extLst>
                </p:cNvPr>
                <p:cNvSpPr txBox="1"/>
                <p:nvPr/>
              </p:nvSpPr>
              <p:spPr>
                <a:xfrm>
                  <a:off x="4095602" y="4738922"/>
                  <a:ext cx="2133600" cy="1169550"/>
                </a:xfrm>
                <a:prstGeom prst="rect">
                  <a:avLst/>
                </a:prstGeom>
                <a:noFill/>
              </p:spPr>
              <p:txBody>
                <a:bodyPr wrap="square" rtlCol="0">
                  <a:spAutoFit/>
                </a:bodyPr>
                <a:lstStyle/>
                <a:p>
                  <a:pPr defTabSz="906693"/>
                  <a:r>
                    <a:rPr lang="en-IE" sz="1400" dirty="0">
                      <a:solidFill>
                        <a:srgbClr val="262626"/>
                      </a:solidFill>
                      <a:latin typeface="Arial" panose="020B0604020202020204" pitchFamily="34" charset="0"/>
                      <a:ea typeface="Open Sans" panose="020B0606030504020204" pitchFamily="34" charset="0"/>
                      <a:cs typeface="Arial" panose="020B0604020202020204" pitchFamily="34" charset="0"/>
                    </a:rPr>
                    <a:t>U</a:t>
                  </a:r>
                  <a:r>
                    <a:rPr lang="en-IE" sz="1400" dirty="0" smtClean="0">
                      <a:solidFill>
                        <a:srgbClr val="262626"/>
                      </a:solidFill>
                      <a:latin typeface="Arial" panose="020B0604020202020204" pitchFamily="34" charset="0"/>
                      <a:ea typeface="Open Sans" panose="020B0606030504020204" pitchFamily="34" charset="0"/>
                      <a:cs typeface="Arial" panose="020B0604020202020204" pitchFamily="34" charset="0"/>
                    </a:rPr>
                    <a:t>nless </a:t>
                  </a:r>
                  <a:r>
                    <a:rPr lang="en-IE" sz="1400" dirty="0">
                      <a:solidFill>
                        <a:srgbClr val="262626"/>
                      </a:solidFill>
                      <a:latin typeface="Arial" panose="020B0604020202020204" pitchFamily="34" charset="0"/>
                      <a:ea typeface="Open Sans" panose="020B0606030504020204" pitchFamily="34" charset="0"/>
                      <a:cs typeface="Arial" panose="020B0604020202020204" pitchFamily="34" charset="0"/>
                    </a:rPr>
                    <a:t>breach is “</a:t>
                  </a:r>
                  <a:r>
                    <a:rPr lang="en-IE" sz="1400" i="1" dirty="0">
                      <a:solidFill>
                        <a:srgbClr val="262626"/>
                      </a:solidFill>
                      <a:latin typeface="Arial" panose="020B0604020202020204" pitchFamily="34" charset="0"/>
                      <a:ea typeface="Open Sans" panose="020B0606030504020204" pitchFamily="34" charset="0"/>
                      <a:cs typeface="Arial" panose="020B0604020202020204" pitchFamily="34" charset="0"/>
                    </a:rPr>
                    <a:t>unlikely to result in a risk</a:t>
                  </a:r>
                  <a:r>
                    <a:rPr lang="en-IE" sz="1400" dirty="0">
                      <a:solidFill>
                        <a:srgbClr val="262626"/>
                      </a:solidFill>
                      <a:latin typeface="Arial" panose="020B0604020202020204" pitchFamily="34" charset="0"/>
                      <a:ea typeface="Open Sans" panose="020B0606030504020204" pitchFamily="34" charset="0"/>
                      <a:cs typeface="Arial" panose="020B0604020202020204" pitchFamily="34" charset="0"/>
                    </a:rPr>
                    <a:t>” to the rights and freedoms of data subjects</a:t>
                  </a:r>
                  <a:r>
                    <a:rPr lang="en-GB" sz="1400" dirty="0">
                      <a:solidFill>
                        <a:srgbClr val="262626"/>
                      </a:solidFill>
                      <a:latin typeface="Arial" panose="020B0604020202020204" pitchFamily="34" charset="0"/>
                      <a:ea typeface="Open Sans" panose="020B0606030504020204" pitchFamily="34" charset="0"/>
                      <a:cs typeface="Arial" panose="020B0604020202020204" pitchFamily="34" charset="0"/>
                    </a:rPr>
                    <a:t>.</a:t>
                  </a:r>
                  <a:endParaRPr lang="en-IE" sz="1400" dirty="0">
                    <a:solidFill>
                      <a:srgbClr val="262626"/>
                    </a:solidFill>
                    <a:latin typeface="Arial" panose="020B0604020202020204" pitchFamily="34" charset="0"/>
                    <a:ea typeface="Open Sans" panose="020B0606030504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3AD5663F-CC7C-4256-988A-E98C1C2CE60E}"/>
                  </a:ext>
                </a:extLst>
              </p:cNvPr>
              <p:cNvGrpSpPr/>
              <p:nvPr/>
            </p:nvGrpSpPr>
            <p:grpSpPr>
              <a:xfrm>
                <a:off x="3793205" y="2694022"/>
                <a:ext cx="1719632" cy="986847"/>
                <a:chOff x="6429032" y="4133137"/>
                <a:chExt cx="2292842" cy="1315797"/>
              </a:xfrm>
            </p:grpSpPr>
            <p:sp>
              <p:nvSpPr>
                <p:cNvPr id="8" name="Rectangle 7">
                  <a:extLst>
                    <a:ext uri="{FF2B5EF4-FFF2-40B4-BE49-F238E27FC236}">
                      <a16:creationId xmlns:a16="http://schemas.microsoft.com/office/drawing/2014/main" id="{8A8531DF-AFFD-40D6-BE1E-63C09AD7DE0C}"/>
                    </a:ext>
                  </a:extLst>
                </p:cNvPr>
                <p:cNvSpPr>
                  <a:spLocks noChangeArrowheads="1"/>
                </p:cNvSpPr>
                <p:nvPr/>
              </p:nvSpPr>
              <p:spPr bwMode="auto">
                <a:xfrm>
                  <a:off x="6629551" y="4133137"/>
                  <a:ext cx="2092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06693"/>
                  <a:r>
                    <a:rPr lang="en-GB" altLang="ru-RU" sz="1600" b="1" dirty="0">
                      <a:solidFill>
                        <a:srgbClr val="2CD5C4">
                          <a:lumMod val="75000"/>
                        </a:srgbClr>
                      </a:solidFill>
                      <a:cs typeface="Arial" panose="020B0604020202020204" pitchFamily="34" charset="0"/>
                    </a:rPr>
                    <a:t>Timeframe</a:t>
                  </a:r>
                </a:p>
                <a:p>
                  <a:pPr defTabSz="906693"/>
                  <a:endParaRPr lang="en-GB" altLang="ru-RU" sz="2000" b="1" dirty="0">
                    <a:solidFill>
                      <a:srgbClr val="157C6E"/>
                    </a:solidFill>
                    <a:latin typeface="+mn-lt"/>
                    <a:cs typeface="Arial" panose="020B0604020202020204" pitchFamily="34" charset="0"/>
                  </a:endParaRPr>
                </a:p>
              </p:txBody>
            </p:sp>
            <p:sp>
              <p:nvSpPr>
                <p:cNvPr id="86" name="TextBox 85">
                  <a:extLst>
                    <a:ext uri="{FF2B5EF4-FFF2-40B4-BE49-F238E27FC236}">
                      <a16:creationId xmlns:a16="http://schemas.microsoft.com/office/drawing/2014/main" id="{B9DCE1FE-5B46-4305-9589-E1A215F1B516}"/>
                    </a:ext>
                  </a:extLst>
                </p:cNvPr>
                <p:cNvSpPr txBox="1"/>
                <p:nvPr/>
              </p:nvSpPr>
              <p:spPr>
                <a:xfrm>
                  <a:off x="6429032" y="4710269"/>
                  <a:ext cx="2133599" cy="738665"/>
                </a:xfrm>
                <a:prstGeom prst="rect">
                  <a:avLst/>
                </a:prstGeom>
                <a:noFill/>
              </p:spPr>
              <p:txBody>
                <a:bodyPr wrap="square" rtlCol="0">
                  <a:spAutoFit/>
                </a:bodyPr>
                <a:lstStyle/>
                <a:p>
                  <a:pPr defTabSz="906693"/>
                  <a:r>
                    <a:rPr lang="en-IE" sz="1400" dirty="0">
                      <a:solidFill>
                        <a:srgbClr val="262626"/>
                      </a:solidFill>
                      <a:latin typeface="Arial" panose="020B0604020202020204" pitchFamily="34" charset="0"/>
                      <a:ea typeface="Open Sans" panose="020B0606030504020204" pitchFamily="34" charset="0"/>
                      <a:cs typeface="Arial" panose="020B0604020202020204" pitchFamily="34" charset="0"/>
                    </a:rPr>
                    <a:t>“</a:t>
                  </a:r>
                  <a:r>
                    <a:rPr lang="en-IE" sz="1400" i="1" dirty="0">
                      <a:solidFill>
                        <a:srgbClr val="262626"/>
                      </a:solidFill>
                      <a:latin typeface="Arial" panose="020B0604020202020204" pitchFamily="34" charset="0"/>
                      <a:ea typeface="Open Sans" panose="020B0606030504020204" pitchFamily="34" charset="0"/>
                      <a:cs typeface="Arial" panose="020B0604020202020204" pitchFamily="34" charset="0"/>
                    </a:rPr>
                    <a:t>Without undue delay</a:t>
                  </a:r>
                  <a:r>
                    <a:rPr lang="en-IE" sz="1400" dirty="0">
                      <a:solidFill>
                        <a:srgbClr val="262626"/>
                      </a:solidFill>
                      <a:latin typeface="Arial" panose="020B0604020202020204" pitchFamily="34" charset="0"/>
                      <a:ea typeface="Open Sans" panose="020B0606030504020204" pitchFamily="34" charset="0"/>
                      <a:cs typeface="Arial" panose="020B0604020202020204" pitchFamily="34" charset="0"/>
                    </a:rPr>
                    <a:t>” and in any event, within 72 hours.</a:t>
                  </a:r>
                </a:p>
              </p:txBody>
            </p:sp>
          </p:grpSp>
          <p:grpSp>
            <p:nvGrpSpPr>
              <p:cNvPr id="20" name="Group 19">
                <a:extLst>
                  <a:ext uri="{FF2B5EF4-FFF2-40B4-BE49-F238E27FC236}">
                    <a16:creationId xmlns:a16="http://schemas.microsoft.com/office/drawing/2014/main" id="{2B325FCF-4770-4705-B6EC-8D82BFF0FD68}"/>
                  </a:ext>
                </a:extLst>
              </p:cNvPr>
              <p:cNvGrpSpPr/>
              <p:nvPr/>
            </p:nvGrpSpPr>
            <p:grpSpPr>
              <a:xfrm>
                <a:off x="5516920" y="2717105"/>
                <a:ext cx="1711759" cy="1754325"/>
                <a:chOff x="8753938" y="4164287"/>
                <a:chExt cx="2282345" cy="2339102"/>
              </a:xfrm>
            </p:grpSpPr>
            <p:sp>
              <p:nvSpPr>
                <p:cNvPr id="6" name="Rectangle 218">
                  <a:extLst>
                    <a:ext uri="{FF2B5EF4-FFF2-40B4-BE49-F238E27FC236}">
                      <a16:creationId xmlns:a16="http://schemas.microsoft.com/office/drawing/2014/main" id="{77015F2E-399A-4744-A850-DD303911832B}"/>
                    </a:ext>
                  </a:extLst>
                </p:cNvPr>
                <p:cNvSpPr>
                  <a:spLocks noChangeArrowheads="1"/>
                </p:cNvSpPr>
                <p:nvPr/>
              </p:nvSpPr>
              <p:spPr bwMode="auto">
                <a:xfrm>
                  <a:off x="9269470" y="4164287"/>
                  <a:ext cx="104239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06693"/>
                  <a:r>
                    <a:rPr lang="en-US" altLang="ru-RU" sz="1600" b="1" dirty="0" smtClean="0">
                      <a:solidFill>
                        <a:srgbClr val="7C7E80"/>
                      </a:solidFill>
                      <a:cs typeface="Arial" panose="020B0604020202020204" pitchFamily="34" charset="0"/>
                    </a:rPr>
                    <a:t>Records</a:t>
                  </a:r>
                  <a:endParaRPr lang="en-IE" altLang="ru-RU" sz="1600" b="1" dirty="0">
                    <a:solidFill>
                      <a:srgbClr val="7C7E80"/>
                    </a:solidFill>
                    <a:cs typeface="Arial" panose="020B0604020202020204" pitchFamily="34" charset="0"/>
                  </a:endParaRPr>
                </a:p>
              </p:txBody>
            </p:sp>
            <p:sp>
              <p:nvSpPr>
                <p:cNvPr id="87" name="TextBox 86">
                  <a:extLst>
                    <a:ext uri="{FF2B5EF4-FFF2-40B4-BE49-F238E27FC236}">
                      <a16:creationId xmlns:a16="http://schemas.microsoft.com/office/drawing/2014/main" id="{8931CDAD-E5B2-4312-A768-BA8F101742D4}"/>
                    </a:ext>
                  </a:extLst>
                </p:cNvPr>
                <p:cNvSpPr txBox="1"/>
                <p:nvPr/>
              </p:nvSpPr>
              <p:spPr>
                <a:xfrm>
                  <a:off x="8753938" y="4687506"/>
                  <a:ext cx="2282345" cy="1815883"/>
                </a:xfrm>
                <a:prstGeom prst="rect">
                  <a:avLst/>
                </a:prstGeom>
                <a:noFill/>
              </p:spPr>
              <p:txBody>
                <a:bodyPr wrap="square" rtlCol="0">
                  <a:spAutoFit/>
                </a:bodyPr>
                <a:lstStyle/>
                <a:p>
                  <a:pPr defTabSz="906693"/>
                  <a:r>
                    <a:rPr lang="en-US" sz="1400" dirty="0" smtClean="0">
                      <a:solidFill>
                        <a:srgbClr val="262626"/>
                      </a:solidFill>
                      <a:latin typeface="Arial" panose="020B0604020202020204" pitchFamily="34" charset="0"/>
                      <a:ea typeface="Open Sans" panose="020B0606030504020204" pitchFamily="34" charset="0"/>
                      <a:cs typeface="Arial" panose="020B0604020202020204" pitchFamily="34" charset="0"/>
                    </a:rPr>
                    <a:t>Document data breaches, specifically the:</a:t>
                  </a:r>
                </a:p>
                <a:p>
                  <a:pPr defTabSz="906693"/>
                  <a:endParaRPr lang="en-US" sz="1400" dirty="0" smtClean="0">
                    <a:solidFill>
                      <a:srgbClr val="262626"/>
                    </a:solidFill>
                    <a:latin typeface="Arial" panose="020B0604020202020204" pitchFamily="34" charset="0"/>
                    <a:ea typeface="Open Sans" panose="020B0606030504020204" pitchFamily="34" charset="0"/>
                    <a:cs typeface="Arial" panose="020B0604020202020204" pitchFamily="34" charset="0"/>
                  </a:endParaRPr>
                </a:p>
                <a:p>
                  <a:pPr marL="285750" indent="-285750" defTabSz="906693">
                    <a:buFont typeface="Arial" panose="020B0604020202020204" pitchFamily="34" charset="0"/>
                    <a:buChar char="•"/>
                  </a:pPr>
                  <a:r>
                    <a:rPr lang="en-US" sz="1400" dirty="0" smtClean="0">
                      <a:solidFill>
                        <a:srgbClr val="262626"/>
                      </a:solidFill>
                      <a:latin typeface="Arial" panose="020B0604020202020204" pitchFamily="34" charset="0"/>
                      <a:ea typeface="Open Sans" panose="020B0606030504020204" pitchFamily="34" charset="0"/>
                      <a:cs typeface="Arial" panose="020B0604020202020204" pitchFamily="34" charset="0"/>
                    </a:rPr>
                    <a:t>Facts;</a:t>
                  </a:r>
                </a:p>
                <a:p>
                  <a:pPr marL="285750" indent="-285750" defTabSz="906693">
                    <a:buFont typeface="Arial" panose="020B0604020202020204" pitchFamily="34" charset="0"/>
                    <a:buChar char="•"/>
                  </a:pPr>
                  <a:r>
                    <a:rPr lang="en-US" sz="1400" dirty="0" smtClean="0">
                      <a:solidFill>
                        <a:srgbClr val="262626"/>
                      </a:solidFill>
                      <a:latin typeface="Arial" panose="020B0604020202020204" pitchFamily="34" charset="0"/>
                      <a:ea typeface="Open Sans" panose="020B0606030504020204" pitchFamily="34" charset="0"/>
                      <a:cs typeface="Arial" panose="020B0604020202020204" pitchFamily="34" charset="0"/>
                    </a:rPr>
                    <a:t>Effect(s) of breach; and</a:t>
                  </a:r>
                </a:p>
                <a:p>
                  <a:pPr marL="285750" indent="-285750" defTabSz="906693">
                    <a:buFont typeface="Arial" panose="020B0604020202020204" pitchFamily="34" charset="0"/>
                    <a:buChar char="•"/>
                  </a:pPr>
                  <a:r>
                    <a:rPr lang="en-US" sz="1400" dirty="0" smtClean="0">
                      <a:solidFill>
                        <a:srgbClr val="262626"/>
                      </a:solidFill>
                      <a:latin typeface="Arial" panose="020B0604020202020204" pitchFamily="34" charset="0"/>
                      <a:ea typeface="Open Sans" panose="020B0606030504020204" pitchFamily="34" charset="0"/>
                      <a:cs typeface="Arial" panose="020B0604020202020204" pitchFamily="34" charset="0"/>
                    </a:rPr>
                    <a:t>Remedial action(s) taken. </a:t>
                  </a:r>
                  <a:endParaRPr lang="en-IE" sz="1400" dirty="0">
                    <a:solidFill>
                      <a:srgbClr val="262626"/>
                    </a:solidFill>
                    <a:latin typeface="Arial" panose="020B0604020202020204" pitchFamily="34" charset="0"/>
                    <a:ea typeface="Open Sans" panose="020B0606030504020204" pitchFamily="34" charset="0"/>
                    <a:cs typeface="Arial" panose="020B0604020202020204" pitchFamily="34" charset="0"/>
                  </a:endParaRPr>
                </a:p>
              </p:txBody>
            </p:sp>
          </p:grpSp>
          <p:sp>
            <p:nvSpPr>
              <p:cNvPr id="88" name="Oval 87">
                <a:extLst>
                  <a:ext uri="{FF2B5EF4-FFF2-40B4-BE49-F238E27FC236}">
                    <a16:creationId xmlns:a16="http://schemas.microsoft.com/office/drawing/2014/main" id="{B13AC53E-0B71-466F-9C54-E7AB17664FB9}"/>
                  </a:ext>
                </a:extLst>
              </p:cNvPr>
              <p:cNvSpPr/>
              <p:nvPr/>
            </p:nvSpPr>
            <p:spPr>
              <a:xfrm>
                <a:off x="404030" y="2331449"/>
                <a:ext cx="877491" cy="93066"/>
              </a:xfrm>
              <a:prstGeom prst="ellipse">
                <a:avLst/>
              </a:prstGeom>
              <a:pattFill prst="dk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0763" tIns="45719" rIns="90763" bIns="45719" rtlCol="0" anchor="ctr"/>
              <a:lstStyle/>
              <a:p>
                <a:pPr algn="ctr" defTabSz="906693"/>
                <a:endParaRPr lang="en-IE" sz="1867" dirty="0">
                  <a:solidFill>
                    <a:prstClr val="white"/>
                  </a:solidFill>
                </a:endParaRPr>
              </a:p>
            </p:txBody>
          </p:sp>
          <p:sp>
            <p:nvSpPr>
              <p:cNvPr id="89" name="Oval 88">
                <a:extLst>
                  <a:ext uri="{FF2B5EF4-FFF2-40B4-BE49-F238E27FC236}">
                    <a16:creationId xmlns:a16="http://schemas.microsoft.com/office/drawing/2014/main" id="{FF0C706B-A248-489B-B2C7-04D80338960A}"/>
                  </a:ext>
                </a:extLst>
              </p:cNvPr>
              <p:cNvSpPr/>
              <p:nvPr/>
            </p:nvSpPr>
            <p:spPr>
              <a:xfrm>
                <a:off x="2169725" y="2331449"/>
                <a:ext cx="877491" cy="93066"/>
              </a:xfrm>
              <a:prstGeom prst="ellipse">
                <a:avLst/>
              </a:prstGeom>
              <a:pattFill prst="dk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0763" tIns="45719" rIns="90763" bIns="45719" rtlCol="0" anchor="ctr"/>
              <a:lstStyle/>
              <a:p>
                <a:pPr algn="ctr" defTabSz="906693"/>
                <a:endParaRPr lang="en-IE" sz="1867" dirty="0">
                  <a:solidFill>
                    <a:prstClr val="white"/>
                  </a:solidFill>
                </a:endParaRPr>
              </a:p>
            </p:txBody>
          </p:sp>
          <p:sp>
            <p:nvSpPr>
              <p:cNvPr id="90" name="Oval 89">
                <a:extLst>
                  <a:ext uri="{FF2B5EF4-FFF2-40B4-BE49-F238E27FC236}">
                    <a16:creationId xmlns:a16="http://schemas.microsoft.com/office/drawing/2014/main" id="{0B726AAF-49F4-49E6-B026-6D597713FA29}"/>
                  </a:ext>
                </a:extLst>
              </p:cNvPr>
              <p:cNvSpPr/>
              <p:nvPr/>
            </p:nvSpPr>
            <p:spPr>
              <a:xfrm>
                <a:off x="3960428" y="2331449"/>
                <a:ext cx="877491" cy="93066"/>
              </a:xfrm>
              <a:prstGeom prst="ellipse">
                <a:avLst/>
              </a:prstGeom>
              <a:pattFill prst="dk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0763" tIns="45719" rIns="90763" bIns="45719" rtlCol="0" anchor="ctr"/>
              <a:lstStyle/>
              <a:p>
                <a:pPr algn="ctr" defTabSz="906693"/>
                <a:endParaRPr lang="en-IE" sz="1867" dirty="0">
                  <a:solidFill>
                    <a:prstClr val="white"/>
                  </a:solidFill>
                </a:endParaRPr>
              </a:p>
            </p:txBody>
          </p:sp>
          <p:sp>
            <p:nvSpPr>
              <p:cNvPr id="91" name="Oval 90">
                <a:extLst>
                  <a:ext uri="{FF2B5EF4-FFF2-40B4-BE49-F238E27FC236}">
                    <a16:creationId xmlns:a16="http://schemas.microsoft.com/office/drawing/2014/main" id="{30875065-3B20-4DB2-86D6-C2679D1F4514}"/>
                  </a:ext>
                </a:extLst>
              </p:cNvPr>
              <p:cNvSpPr/>
              <p:nvPr/>
            </p:nvSpPr>
            <p:spPr>
              <a:xfrm>
                <a:off x="5721362" y="2331449"/>
                <a:ext cx="877491" cy="93066"/>
              </a:xfrm>
              <a:prstGeom prst="ellipse">
                <a:avLst/>
              </a:prstGeom>
              <a:pattFill prst="dk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0763" tIns="45719" rIns="90763" bIns="45719" rtlCol="0" anchor="ctr"/>
              <a:lstStyle/>
              <a:p>
                <a:pPr algn="ctr" defTabSz="906693"/>
                <a:endParaRPr lang="en-IE" sz="1867" dirty="0">
                  <a:solidFill>
                    <a:prstClr val="white"/>
                  </a:solidFill>
                </a:endParaRPr>
              </a:p>
            </p:txBody>
          </p:sp>
          <p:sp>
            <p:nvSpPr>
              <p:cNvPr id="154" name="Oval 153">
                <a:extLst>
                  <a:ext uri="{FF2B5EF4-FFF2-40B4-BE49-F238E27FC236}">
                    <a16:creationId xmlns:a16="http://schemas.microsoft.com/office/drawing/2014/main" id="{5D1741C4-2889-4B51-9D22-8FE2B882C3EF}"/>
                  </a:ext>
                </a:extLst>
              </p:cNvPr>
              <p:cNvSpPr>
                <a:spLocks noChangeArrowheads="1"/>
              </p:cNvSpPr>
              <p:nvPr/>
            </p:nvSpPr>
            <p:spPr bwMode="auto">
              <a:xfrm>
                <a:off x="7313195" y="1042466"/>
                <a:ext cx="1095375" cy="1095375"/>
              </a:xfrm>
              <a:prstGeom prst="ellipse">
                <a:avLst/>
              </a:prstGeom>
              <a:solidFill>
                <a:schemeClr val="accent1">
                  <a:lumMod val="75000"/>
                </a:schemeClr>
              </a:solidFill>
              <a:ln>
                <a:noFill/>
              </a:ln>
              <a:extLst/>
            </p:spPr>
            <p:txBody>
              <a:bodyPr vert="horz" wrap="square" lIns="90763" tIns="45719" rIns="90763" bIns="45719" numCol="1" anchor="t" anchorCtr="0" compatLnSpc="1">
                <a:prstTxWarp prst="textNoShape">
                  <a:avLst/>
                </a:prstTxWarp>
              </a:bodyPr>
              <a:lstStyle/>
              <a:p>
                <a:pPr defTabSz="906693"/>
                <a:endParaRPr lang="ru-RU" sz="1867">
                  <a:solidFill>
                    <a:srgbClr val="262626"/>
                  </a:solidFill>
                </a:endParaRPr>
              </a:p>
            </p:txBody>
          </p:sp>
          <p:grpSp>
            <p:nvGrpSpPr>
              <p:cNvPr id="22" name="Group 21"/>
              <p:cNvGrpSpPr/>
              <p:nvPr/>
            </p:nvGrpSpPr>
            <p:grpSpPr>
              <a:xfrm>
                <a:off x="1175710" y="1067797"/>
                <a:ext cx="6386748" cy="1095375"/>
                <a:chOff x="1567405" y="1965282"/>
                <a:chExt cx="8515665" cy="1460500"/>
              </a:xfrm>
            </p:grpSpPr>
            <p:sp>
              <p:nvSpPr>
                <p:cNvPr id="16" name="Freeform 229">
                  <a:extLst>
                    <a:ext uri="{FF2B5EF4-FFF2-40B4-BE49-F238E27FC236}">
                      <a16:creationId xmlns:a16="http://schemas.microsoft.com/office/drawing/2014/main" id="{380D2C8B-7CA0-4BE2-BFA3-3507EB3F8C04}"/>
                    </a:ext>
                  </a:extLst>
                </p:cNvPr>
                <p:cNvSpPr>
                  <a:spLocks/>
                </p:cNvSpPr>
                <p:nvPr/>
              </p:nvSpPr>
              <p:spPr bwMode="auto">
                <a:xfrm>
                  <a:off x="6271168" y="1965282"/>
                  <a:ext cx="1460500" cy="1460500"/>
                </a:xfrm>
                <a:custGeom>
                  <a:avLst/>
                  <a:gdLst>
                    <a:gd name="T0" fmla="*/ 0 w 389"/>
                    <a:gd name="T1" fmla="*/ 388 h 388"/>
                    <a:gd name="T2" fmla="*/ 389 w 389"/>
                    <a:gd name="T3" fmla="*/ 388 h 388"/>
                    <a:gd name="T4" fmla="*/ 280 w 389"/>
                    <a:gd name="T5" fmla="*/ 194 h 388"/>
                    <a:gd name="T6" fmla="*/ 389 w 389"/>
                    <a:gd name="T7" fmla="*/ 0 h 388"/>
                    <a:gd name="T8" fmla="*/ 0 w 389"/>
                    <a:gd name="T9" fmla="*/ 0 h 388"/>
                    <a:gd name="T10" fmla="*/ 109 w 389"/>
                    <a:gd name="T11" fmla="*/ 194 h 388"/>
                    <a:gd name="T12" fmla="*/ 0 w 389"/>
                    <a:gd name="T13" fmla="*/ 388 h 388"/>
                  </a:gdLst>
                  <a:ahLst/>
                  <a:cxnLst>
                    <a:cxn ang="0">
                      <a:pos x="T0" y="T1"/>
                    </a:cxn>
                    <a:cxn ang="0">
                      <a:pos x="T2" y="T3"/>
                    </a:cxn>
                    <a:cxn ang="0">
                      <a:pos x="T4" y="T5"/>
                    </a:cxn>
                    <a:cxn ang="0">
                      <a:pos x="T6" y="T7"/>
                    </a:cxn>
                    <a:cxn ang="0">
                      <a:pos x="T8" y="T9"/>
                    </a:cxn>
                    <a:cxn ang="0">
                      <a:pos x="T10" y="T11"/>
                    </a:cxn>
                    <a:cxn ang="0">
                      <a:pos x="T12" y="T13"/>
                    </a:cxn>
                  </a:cxnLst>
                  <a:rect l="0" t="0" r="r" b="b"/>
                  <a:pathLst>
                    <a:path w="389" h="388">
                      <a:moveTo>
                        <a:pt x="0" y="388"/>
                      </a:moveTo>
                      <a:cubicBezTo>
                        <a:pt x="389" y="388"/>
                        <a:pt x="389" y="388"/>
                        <a:pt x="389" y="388"/>
                      </a:cubicBezTo>
                      <a:cubicBezTo>
                        <a:pt x="324" y="348"/>
                        <a:pt x="280" y="276"/>
                        <a:pt x="280" y="194"/>
                      </a:cubicBezTo>
                      <a:cubicBezTo>
                        <a:pt x="280" y="112"/>
                        <a:pt x="324" y="40"/>
                        <a:pt x="389" y="0"/>
                      </a:cubicBezTo>
                      <a:cubicBezTo>
                        <a:pt x="0" y="0"/>
                        <a:pt x="0" y="0"/>
                        <a:pt x="0" y="0"/>
                      </a:cubicBezTo>
                      <a:cubicBezTo>
                        <a:pt x="65" y="40"/>
                        <a:pt x="109" y="112"/>
                        <a:pt x="109" y="194"/>
                      </a:cubicBezTo>
                      <a:cubicBezTo>
                        <a:pt x="109" y="276"/>
                        <a:pt x="65" y="348"/>
                        <a:pt x="0" y="388"/>
                      </a:cubicBezTo>
                      <a:close/>
                    </a:path>
                  </a:pathLst>
                </a:custGeom>
                <a:solidFill>
                  <a:schemeClr val="accent3">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06693"/>
                  <a:endParaRPr lang="ru-RU" sz="1867">
                    <a:solidFill>
                      <a:srgbClr val="262626"/>
                    </a:solidFill>
                  </a:endParaRPr>
                </a:p>
              </p:txBody>
            </p:sp>
            <p:sp>
              <p:nvSpPr>
                <p:cNvPr id="17" name="Freeform 230">
                  <a:extLst>
                    <a:ext uri="{FF2B5EF4-FFF2-40B4-BE49-F238E27FC236}">
                      <a16:creationId xmlns:a16="http://schemas.microsoft.com/office/drawing/2014/main" id="{FE9C1492-321D-45A4-AC38-05F9A44CC92D}"/>
                    </a:ext>
                  </a:extLst>
                </p:cNvPr>
                <p:cNvSpPr>
                  <a:spLocks/>
                </p:cNvSpPr>
                <p:nvPr/>
              </p:nvSpPr>
              <p:spPr bwMode="auto">
                <a:xfrm>
                  <a:off x="3916905" y="1965282"/>
                  <a:ext cx="1465263" cy="1460500"/>
                </a:xfrm>
                <a:custGeom>
                  <a:avLst/>
                  <a:gdLst>
                    <a:gd name="T0" fmla="*/ 0 w 390"/>
                    <a:gd name="T1" fmla="*/ 388 h 388"/>
                    <a:gd name="T2" fmla="*/ 390 w 390"/>
                    <a:gd name="T3" fmla="*/ 388 h 388"/>
                    <a:gd name="T4" fmla="*/ 281 w 390"/>
                    <a:gd name="T5" fmla="*/ 194 h 388"/>
                    <a:gd name="T6" fmla="*/ 390 w 390"/>
                    <a:gd name="T7" fmla="*/ 0 h 388"/>
                    <a:gd name="T8" fmla="*/ 0 w 390"/>
                    <a:gd name="T9" fmla="*/ 0 h 388"/>
                    <a:gd name="T10" fmla="*/ 110 w 390"/>
                    <a:gd name="T11" fmla="*/ 194 h 388"/>
                    <a:gd name="T12" fmla="*/ 0 w 390"/>
                    <a:gd name="T13" fmla="*/ 388 h 388"/>
                  </a:gdLst>
                  <a:ahLst/>
                  <a:cxnLst>
                    <a:cxn ang="0">
                      <a:pos x="T0" y="T1"/>
                    </a:cxn>
                    <a:cxn ang="0">
                      <a:pos x="T2" y="T3"/>
                    </a:cxn>
                    <a:cxn ang="0">
                      <a:pos x="T4" y="T5"/>
                    </a:cxn>
                    <a:cxn ang="0">
                      <a:pos x="T6" y="T7"/>
                    </a:cxn>
                    <a:cxn ang="0">
                      <a:pos x="T8" y="T9"/>
                    </a:cxn>
                    <a:cxn ang="0">
                      <a:pos x="T10" y="T11"/>
                    </a:cxn>
                    <a:cxn ang="0">
                      <a:pos x="T12" y="T13"/>
                    </a:cxn>
                  </a:cxnLst>
                  <a:rect l="0" t="0" r="r" b="b"/>
                  <a:pathLst>
                    <a:path w="390" h="388">
                      <a:moveTo>
                        <a:pt x="0" y="388"/>
                      </a:moveTo>
                      <a:cubicBezTo>
                        <a:pt x="390" y="388"/>
                        <a:pt x="390" y="388"/>
                        <a:pt x="390" y="388"/>
                      </a:cubicBezTo>
                      <a:cubicBezTo>
                        <a:pt x="325" y="348"/>
                        <a:pt x="281" y="276"/>
                        <a:pt x="281" y="194"/>
                      </a:cubicBezTo>
                      <a:cubicBezTo>
                        <a:pt x="281" y="112"/>
                        <a:pt x="325" y="40"/>
                        <a:pt x="390" y="0"/>
                      </a:cubicBezTo>
                      <a:cubicBezTo>
                        <a:pt x="0" y="0"/>
                        <a:pt x="0" y="0"/>
                        <a:pt x="0" y="0"/>
                      </a:cubicBezTo>
                      <a:cubicBezTo>
                        <a:pt x="66" y="40"/>
                        <a:pt x="110" y="112"/>
                        <a:pt x="110" y="194"/>
                      </a:cubicBezTo>
                      <a:cubicBezTo>
                        <a:pt x="110" y="276"/>
                        <a:pt x="66" y="348"/>
                        <a:pt x="0" y="388"/>
                      </a:cubicBezTo>
                      <a:close/>
                    </a:path>
                  </a:pathLst>
                </a:custGeom>
                <a:solidFill>
                  <a:schemeClr val="accent4">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06693"/>
                  <a:endParaRPr lang="ru-RU" sz="1867">
                    <a:solidFill>
                      <a:srgbClr val="262626"/>
                    </a:solidFill>
                  </a:endParaRPr>
                </a:p>
              </p:txBody>
            </p:sp>
            <p:sp>
              <p:nvSpPr>
                <p:cNvPr id="18" name="Freeform 231">
                  <a:extLst>
                    <a:ext uri="{FF2B5EF4-FFF2-40B4-BE49-F238E27FC236}">
                      <a16:creationId xmlns:a16="http://schemas.microsoft.com/office/drawing/2014/main" id="{23C4CF7F-6D07-4230-9C89-DA3F0BDD94CE}"/>
                    </a:ext>
                  </a:extLst>
                </p:cNvPr>
                <p:cNvSpPr>
                  <a:spLocks/>
                </p:cNvSpPr>
                <p:nvPr/>
              </p:nvSpPr>
              <p:spPr bwMode="auto">
                <a:xfrm>
                  <a:off x="1567405" y="1965282"/>
                  <a:ext cx="1463675" cy="1460500"/>
                </a:xfrm>
                <a:custGeom>
                  <a:avLst/>
                  <a:gdLst>
                    <a:gd name="T0" fmla="*/ 0 w 390"/>
                    <a:gd name="T1" fmla="*/ 388 h 388"/>
                    <a:gd name="T2" fmla="*/ 390 w 390"/>
                    <a:gd name="T3" fmla="*/ 388 h 388"/>
                    <a:gd name="T4" fmla="*/ 281 w 390"/>
                    <a:gd name="T5" fmla="*/ 194 h 388"/>
                    <a:gd name="T6" fmla="*/ 390 w 390"/>
                    <a:gd name="T7" fmla="*/ 0 h 388"/>
                    <a:gd name="T8" fmla="*/ 0 w 390"/>
                    <a:gd name="T9" fmla="*/ 0 h 388"/>
                    <a:gd name="T10" fmla="*/ 109 w 390"/>
                    <a:gd name="T11" fmla="*/ 194 h 388"/>
                    <a:gd name="T12" fmla="*/ 0 w 390"/>
                    <a:gd name="T13" fmla="*/ 388 h 388"/>
                  </a:gdLst>
                  <a:ahLst/>
                  <a:cxnLst>
                    <a:cxn ang="0">
                      <a:pos x="T0" y="T1"/>
                    </a:cxn>
                    <a:cxn ang="0">
                      <a:pos x="T2" y="T3"/>
                    </a:cxn>
                    <a:cxn ang="0">
                      <a:pos x="T4" y="T5"/>
                    </a:cxn>
                    <a:cxn ang="0">
                      <a:pos x="T6" y="T7"/>
                    </a:cxn>
                    <a:cxn ang="0">
                      <a:pos x="T8" y="T9"/>
                    </a:cxn>
                    <a:cxn ang="0">
                      <a:pos x="T10" y="T11"/>
                    </a:cxn>
                    <a:cxn ang="0">
                      <a:pos x="T12" y="T13"/>
                    </a:cxn>
                  </a:cxnLst>
                  <a:rect l="0" t="0" r="r" b="b"/>
                  <a:pathLst>
                    <a:path w="390" h="388">
                      <a:moveTo>
                        <a:pt x="0" y="388"/>
                      </a:moveTo>
                      <a:cubicBezTo>
                        <a:pt x="390" y="388"/>
                        <a:pt x="390" y="388"/>
                        <a:pt x="390" y="388"/>
                      </a:cubicBezTo>
                      <a:cubicBezTo>
                        <a:pt x="325" y="348"/>
                        <a:pt x="281" y="276"/>
                        <a:pt x="281" y="194"/>
                      </a:cubicBezTo>
                      <a:cubicBezTo>
                        <a:pt x="281" y="112"/>
                        <a:pt x="325" y="40"/>
                        <a:pt x="390" y="0"/>
                      </a:cubicBezTo>
                      <a:cubicBezTo>
                        <a:pt x="0" y="0"/>
                        <a:pt x="0" y="0"/>
                        <a:pt x="0" y="0"/>
                      </a:cubicBezTo>
                      <a:cubicBezTo>
                        <a:pt x="66" y="40"/>
                        <a:pt x="109" y="112"/>
                        <a:pt x="109" y="194"/>
                      </a:cubicBezTo>
                      <a:cubicBezTo>
                        <a:pt x="109" y="276"/>
                        <a:pt x="66" y="348"/>
                        <a:pt x="0" y="388"/>
                      </a:cubicBezTo>
                      <a:close/>
                    </a:path>
                  </a:pathLst>
                </a:custGeom>
                <a:solidFill>
                  <a:schemeClr val="accent1">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06693"/>
                  <a:endParaRPr lang="ru-RU" sz="1867" dirty="0">
                    <a:solidFill>
                      <a:srgbClr val="262626"/>
                    </a:solidFill>
                  </a:endParaRPr>
                </a:p>
              </p:txBody>
            </p:sp>
            <p:sp>
              <p:nvSpPr>
                <p:cNvPr id="155" name="Freeform 229">
                  <a:extLst>
                    <a:ext uri="{FF2B5EF4-FFF2-40B4-BE49-F238E27FC236}">
                      <a16:creationId xmlns:a16="http://schemas.microsoft.com/office/drawing/2014/main" id="{380D2C8B-7CA0-4BE2-BFA3-3507EB3F8C04}"/>
                    </a:ext>
                  </a:extLst>
                </p:cNvPr>
                <p:cNvSpPr>
                  <a:spLocks/>
                </p:cNvSpPr>
                <p:nvPr/>
              </p:nvSpPr>
              <p:spPr bwMode="auto">
                <a:xfrm>
                  <a:off x="8622570" y="1965282"/>
                  <a:ext cx="1460500" cy="1460500"/>
                </a:xfrm>
                <a:custGeom>
                  <a:avLst/>
                  <a:gdLst>
                    <a:gd name="T0" fmla="*/ 0 w 389"/>
                    <a:gd name="T1" fmla="*/ 388 h 388"/>
                    <a:gd name="T2" fmla="*/ 389 w 389"/>
                    <a:gd name="T3" fmla="*/ 388 h 388"/>
                    <a:gd name="T4" fmla="*/ 280 w 389"/>
                    <a:gd name="T5" fmla="*/ 194 h 388"/>
                    <a:gd name="T6" fmla="*/ 389 w 389"/>
                    <a:gd name="T7" fmla="*/ 0 h 388"/>
                    <a:gd name="T8" fmla="*/ 0 w 389"/>
                    <a:gd name="T9" fmla="*/ 0 h 388"/>
                    <a:gd name="T10" fmla="*/ 109 w 389"/>
                    <a:gd name="T11" fmla="*/ 194 h 388"/>
                    <a:gd name="T12" fmla="*/ 0 w 389"/>
                    <a:gd name="T13" fmla="*/ 388 h 388"/>
                  </a:gdLst>
                  <a:ahLst/>
                  <a:cxnLst>
                    <a:cxn ang="0">
                      <a:pos x="T0" y="T1"/>
                    </a:cxn>
                    <a:cxn ang="0">
                      <a:pos x="T2" y="T3"/>
                    </a:cxn>
                    <a:cxn ang="0">
                      <a:pos x="T4" y="T5"/>
                    </a:cxn>
                    <a:cxn ang="0">
                      <a:pos x="T6" y="T7"/>
                    </a:cxn>
                    <a:cxn ang="0">
                      <a:pos x="T8" y="T9"/>
                    </a:cxn>
                    <a:cxn ang="0">
                      <a:pos x="T10" y="T11"/>
                    </a:cxn>
                    <a:cxn ang="0">
                      <a:pos x="T12" y="T13"/>
                    </a:cxn>
                  </a:cxnLst>
                  <a:rect l="0" t="0" r="r" b="b"/>
                  <a:pathLst>
                    <a:path w="389" h="388">
                      <a:moveTo>
                        <a:pt x="0" y="388"/>
                      </a:moveTo>
                      <a:cubicBezTo>
                        <a:pt x="389" y="388"/>
                        <a:pt x="389" y="388"/>
                        <a:pt x="389" y="388"/>
                      </a:cubicBezTo>
                      <a:cubicBezTo>
                        <a:pt x="324" y="348"/>
                        <a:pt x="280" y="276"/>
                        <a:pt x="280" y="194"/>
                      </a:cubicBezTo>
                      <a:cubicBezTo>
                        <a:pt x="280" y="112"/>
                        <a:pt x="324" y="40"/>
                        <a:pt x="389" y="0"/>
                      </a:cubicBezTo>
                      <a:cubicBezTo>
                        <a:pt x="0" y="0"/>
                        <a:pt x="0" y="0"/>
                        <a:pt x="0" y="0"/>
                      </a:cubicBezTo>
                      <a:cubicBezTo>
                        <a:pt x="65" y="40"/>
                        <a:pt x="109" y="112"/>
                        <a:pt x="109" y="194"/>
                      </a:cubicBezTo>
                      <a:cubicBezTo>
                        <a:pt x="109" y="276"/>
                        <a:pt x="65" y="348"/>
                        <a:pt x="0" y="388"/>
                      </a:cubicBezTo>
                      <a:close/>
                    </a:path>
                  </a:pathLst>
                </a:custGeom>
                <a:solidFill>
                  <a:schemeClr val="accent1">
                    <a:lumMod val="60000"/>
                    <a:lumOff val="40000"/>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06693"/>
                  <a:endParaRPr lang="ru-RU" sz="1867">
                    <a:solidFill>
                      <a:srgbClr val="262626"/>
                    </a:solidFill>
                  </a:endParaRPr>
                </a:p>
              </p:txBody>
            </p:sp>
          </p:grpSp>
          <p:sp>
            <p:nvSpPr>
              <p:cNvPr id="159" name="Oval 158">
                <a:extLst>
                  <a:ext uri="{FF2B5EF4-FFF2-40B4-BE49-F238E27FC236}">
                    <a16:creationId xmlns:a16="http://schemas.microsoft.com/office/drawing/2014/main" id="{30875065-3B20-4DB2-86D6-C2679D1F4514}"/>
                  </a:ext>
                </a:extLst>
              </p:cNvPr>
              <p:cNvSpPr/>
              <p:nvPr/>
            </p:nvSpPr>
            <p:spPr>
              <a:xfrm>
                <a:off x="7484912" y="2331449"/>
                <a:ext cx="877491" cy="93066"/>
              </a:xfrm>
              <a:prstGeom prst="ellipse">
                <a:avLst/>
              </a:prstGeom>
              <a:pattFill prst="dk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0763" tIns="45719" rIns="90763" bIns="45719" rtlCol="0" anchor="ctr"/>
              <a:lstStyle/>
              <a:p>
                <a:pPr algn="ctr" defTabSz="906693"/>
                <a:endParaRPr lang="en-IE" sz="1867" dirty="0">
                  <a:solidFill>
                    <a:prstClr val="white"/>
                  </a:solidFill>
                </a:endParaRPr>
              </a:p>
            </p:txBody>
          </p:sp>
          <p:grpSp>
            <p:nvGrpSpPr>
              <p:cNvPr id="169" name="Group 168">
                <a:extLst>
                  <a:ext uri="{FF2B5EF4-FFF2-40B4-BE49-F238E27FC236}">
                    <a16:creationId xmlns:a16="http://schemas.microsoft.com/office/drawing/2014/main" id="{35D86CD5-4976-4EFA-B176-7F2E7B25D7DB}"/>
                  </a:ext>
                </a:extLst>
              </p:cNvPr>
              <p:cNvGrpSpPr/>
              <p:nvPr/>
            </p:nvGrpSpPr>
            <p:grpSpPr>
              <a:xfrm>
                <a:off x="650528" y="1379581"/>
                <a:ext cx="384492" cy="467162"/>
                <a:chOff x="8866539" y="5003193"/>
                <a:chExt cx="300015" cy="298962"/>
              </a:xfrm>
              <a:solidFill>
                <a:schemeClr val="bg1"/>
              </a:solidFill>
            </p:grpSpPr>
            <p:sp>
              <p:nvSpPr>
                <p:cNvPr id="170" name="Freeform: Shape 158">
                  <a:extLst>
                    <a:ext uri="{FF2B5EF4-FFF2-40B4-BE49-F238E27FC236}">
                      <a16:creationId xmlns:a16="http://schemas.microsoft.com/office/drawing/2014/main" id="{A0088D8C-80A2-4544-A587-CA431F25DE5D}"/>
                    </a:ext>
                  </a:extLst>
                </p:cNvPr>
                <p:cNvSpPr/>
                <p:nvPr/>
              </p:nvSpPr>
              <p:spPr>
                <a:xfrm>
                  <a:off x="8866539" y="5105951"/>
                  <a:ext cx="222559" cy="196204"/>
                </a:xfrm>
                <a:custGeom>
                  <a:avLst/>
                  <a:gdLst/>
                  <a:ahLst/>
                  <a:cxnLst/>
                  <a:rect l="0" t="0" r="0" b="0"/>
                  <a:pathLst>
                    <a:path w="222559" h="196203">
                      <a:moveTo>
                        <a:pt x="205428" y="195325"/>
                      </a:moveTo>
                      <a:lnTo>
                        <a:pt x="18156" y="195325"/>
                      </a:lnTo>
                      <a:cubicBezTo>
                        <a:pt x="9341" y="195325"/>
                        <a:pt x="2196" y="188180"/>
                        <a:pt x="2196" y="179395"/>
                      </a:cubicBezTo>
                      <a:lnTo>
                        <a:pt x="2196" y="2196"/>
                      </a:lnTo>
                      <a:lnTo>
                        <a:pt x="221359" y="2196"/>
                      </a:lnTo>
                      <a:lnTo>
                        <a:pt x="221359" y="179395"/>
                      </a:lnTo>
                      <a:cubicBezTo>
                        <a:pt x="221359" y="188180"/>
                        <a:pt x="214213" y="195325"/>
                        <a:pt x="205428" y="195325"/>
                      </a:cubicBezTo>
                      <a:close/>
                      <a:moveTo>
                        <a:pt x="16838" y="16838"/>
                      </a:moveTo>
                      <a:lnTo>
                        <a:pt x="16838" y="179395"/>
                      </a:lnTo>
                      <a:cubicBezTo>
                        <a:pt x="16838" y="180097"/>
                        <a:pt x="17424" y="180683"/>
                        <a:pt x="18156" y="180683"/>
                      </a:cubicBezTo>
                      <a:lnTo>
                        <a:pt x="205428" y="180683"/>
                      </a:lnTo>
                      <a:cubicBezTo>
                        <a:pt x="206131" y="180683"/>
                        <a:pt x="206717" y="180097"/>
                        <a:pt x="206717" y="179395"/>
                      </a:cubicBezTo>
                      <a:lnTo>
                        <a:pt x="206717" y="16838"/>
                      </a:lnTo>
                      <a:lnTo>
                        <a:pt x="16838" y="16838"/>
                      </a:lnTo>
                      <a:close/>
                    </a:path>
                  </a:pathLst>
                </a:custGeom>
                <a:grpFill/>
                <a:ln w="9525" cap="flat">
                  <a:noFill/>
                  <a:prstDash val="solid"/>
                  <a:miter/>
                </a:ln>
              </p:spPr>
              <p:txBody>
                <a:bodyPr/>
                <a:lstStyle/>
                <a:p>
                  <a:pPr defTabSz="1202221">
                    <a:defRPr/>
                  </a:pPr>
                  <a:endParaRPr lang="en-IE" sz="2400" kern="0" dirty="0">
                    <a:solidFill>
                      <a:srgbClr val="3E3935"/>
                    </a:solidFill>
                    <a:latin typeface="Arial"/>
                  </a:endParaRPr>
                </a:p>
              </p:txBody>
            </p:sp>
            <p:sp>
              <p:nvSpPr>
                <p:cNvPr id="171" name="Freeform: Shape 159">
                  <a:extLst>
                    <a:ext uri="{FF2B5EF4-FFF2-40B4-BE49-F238E27FC236}">
                      <a16:creationId xmlns:a16="http://schemas.microsoft.com/office/drawing/2014/main" id="{92927897-0D41-4765-9CD3-9E30FF1BE2B4}"/>
                    </a:ext>
                  </a:extLst>
                </p:cNvPr>
                <p:cNvSpPr/>
                <p:nvPr/>
              </p:nvSpPr>
              <p:spPr>
                <a:xfrm>
                  <a:off x="9023062" y="5003193"/>
                  <a:ext cx="143492" cy="120065"/>
                </a:xfrm>
                <a:custGeom>
                  <a:avLst/>
                  <a:gdLst/>
                  <a:ahLst/>
                  <a:cxnLst/>
                  <a:rect l="0" t="0" r="0" b="0"/>
                  <a:pathLst>
                    <a:path w="143492" h="120064">
                      <a:moveTo>
                        <a:pt x="9517" y="119597"/>
                      </a:moveTo>
                      <a:cubicBezTo>
                        <a:pt x="5476" y="119597"/>
                        <a:pt x="2196" y="116316"/>
                        <a:pt x="2196" y="112276"/>
                      </a:cubicBezTo>
                      <a:lnTo>
                        <a:pt x="2196" y="71893"/>
                      </a:lnTo>
                      <a:cubicBezTo>
                        <a:pt x="2196" y="33472"/>
                        <a:pt x="33472" y="2196"/>
                        <a:pt x="71893" y="2196"/>
                      </a:cubicBezTo>
                      <a:cubicBezTo>
                        <a:pt x="110342" y="2196"/>
                        <a:pt x="141589" y="33472"/>
                        <a:pt x="141589" y="71893"/>
                      </a:cubicBezTo>
                      <a:lnTo>
                        <a:pt x="141589" y="100562"/>
                      </a:lnTo>
                      <a:cubicBezTo>
                        <a:pt x="141589" y="104603"/>
                        <a:pt x="138309" y="107883"/>
                        <a:pt x="134268" y="107883"/>
                      </a:cubicBezTo>
                      <a:cubicBezTo>
                        <a:pt x="130226" y="107883"/>
                        <a:pt x="126947" y="104603"/>
                        <a:pt x="126947" y="100562"/>
                      </a:cubicBezTo>
                      <a:lnTo>
                        <a:pt x="126947" y="71893"/>
                      </a:lnTo>
                      <a:cubicBezTo>
                        <a:pt x="126947" y="41554"/>
                        <a:pt x="102260" y="16838"/>
                        <a:pt x="71893" y="16838"/>
                      </a:cubicBezTo>
                      <a:cubicBezTo>
                        <a:pt x="41525" y="16838"/>
                        <a:pt x="16838" y="41554"/>
                        <a:pt x="16838" y="71893"/>
                      </a:cubicBezTo>
                      <a:lnTo>
                        <a:pt x="16838" y="112276"/>
                      </a:lnTo>
                      <a:cubicBezTo>
                        <a:pt x="16838" y="116316"/>
                        <a:pt x="13559" y="119597"/>
                        <a:pt x="9517" y="119597"/>
                      </a:cubicBezTo>
                      <a:close/>
                    </a:path>
                  </a:pathLst>
                </a:custGeom>
                <a:grpFill/>
                <a:ln w="9525" cap="flat">
                  <a:noFill/>
                  <a:prstDash val="solid"/>
                  <a:miter/>
                </a:ln>
              </p:spPr>
              <p:txBody>
                <a:bodyPr/>
                <a:lstStyle/>
                <a:p>
                  <a:pPr defTabSz="1202221">
                    <a:defRPr/>
                  </a:pPr>
                  <a:endParaRPr lang="en-IE" sz="2400" kern="0" dirty="0">
                    <a:solidFill>
                      <a:srgbClr val="3E3935"/>
                    </a:solidFill>
                    <a:latin typeface="Arial"/>
                  </a:endParaRPr>
                </a:p>
              </p:txBody>
            </p:sp>
            <p:sp>
              <p:nvSpPr>
                <p:cNvPr id="172" name="Freeform: Shape 160">
                  <a:extLst>
                    <a:ext uri="{FF2B5EF4-FFF2-40B4-BE49-F238E27FC236}">
                      <a16:creationId xmlns:a16="http://schemas.microsoft.com/office/drawing/2014/main" id="{4267C275-ACA7-41B7-B94E-AE33B8258079}"/>
                    </a:ext>
                  </a:extLst>
                </p:cNvPr>
                <p:cNvSpPr/>
                <p:nvPr/>
              </p:nvSpPr>
              <p:spPr>
                <a:xfrm>
                  <a:off x="8945518" y="5158808"/>
                  <a:ext cx="64425" cy="81996"/>
                </a:xfrm>
                <a:custGeom>
                  <a:avLst/>
                  <a:gdLst/>
                  <a:ahLst/>
                  <a:cxnLst/>
                  <a:rect l="0" t="0" r="0" b="0"/>
                  <a:pathLst>
                    <a:path w="64425" h="81995">
                      <a:moveTo>
                        <a:pt x="63400" y="82230"/>
                      </a:moveTo>
                      <a:lnTo>
                        <a:pt x="2196" y="82230"/>
                      </a:lnTo>
                      <a:lnTo>
                        <a:pt x="12358" y="49373"/>
                      </a:lnTo>
                      <a:cubicBezTo>
                        <a:pt x="7526" y="44219"/>
                        <a:pt x="4774" y="37367"/>
                        <a:pt x="4774" y="30251"/>
                      </a:cubicBezTo>
                      <a:cubicBezTo>
                        <a:pt x="4774" y="14789"/>
                        <a:pt x="17336" y="2196"/>
                        <a:pt x="32798" y="2196"/>
                      </a:cubicBezTo>
                      <a:cubicBezTo>
                        <a:pt x="48260" y="2196"/>
                        <a:pt x="60823" y="14789"/>
                        <a:pt x="60823" y="30251"/>
                      </a:cubicBezTo>
                      <a:cubicBezTo>
                        <a:pt x="60823" y="37367"/>
                        <a:pt x="58071" y="44219"/>
                        <a:pt x="53268" y="49344"/>
                      </a:cubicBezTo>
                      <a:lnTo>
                        <a:pt x="63400" y="82230"/>
                      </a:lnTo>
                      <a:close/>
                      <a:moveTo>
                        <a:pt x="22051" y="67588"/>
                      </a:moveTo>
                      <a:lnTo>
                        <a:pt x="43546" y="67588"/>
                      </a:lnTo>
                      <a:lnTo>
                        <a:pt x="36341" y="44161"/>
                      </a:lnTo>
                      <a:lnTo>
                        <a:pt x="40588" y="41086"/>
                      </a:lnTo>
                      <a:cubicBezTo>
                        <a:pt x="44102" y="38568"/>
                        <a:pt x="46181" y="34526"/>
                        <a:pt x="46181" y="30221"/>
                      </a:cubicBezTo>
                      <a:cubicBezTo>
                        <a:pt x="46181" y="22842"/>
                        <a:pt x="40178" y="16838"/>
                        <a:pt x="32798" y="16838"/>
                      </a:cubicBezTo>
                      <a:cubicBezTo>
                        <a:pt x="25418" y="16838"/>
                        <a:pt x="19416" y="22842"/>
                        <a:pt x="19416" y="30221"/>
                      </a:cubicBezTo>
                      <a:cubicBezTo>
                        <a:pt x="19416" y="34526"/>
                        <a:pt x="21495" y="38568"/>
                        <a:pt x="25009" y="41086"/>
                      </a:cubicBezTo>
                      <a:lnTo>
                        <a:pt x="29284" y="44161"/>
                      </a:lnTo>
                      <a:lnTo>
                        <a:pt x="22051" y="67588"/>
                      </a:lnTo>
                      <a:close/>
                    </a:path>
                  </a:pathLst>
                </a:custGeom>
                <a:grpFill/>
                <a:ln w="9525" cap="flat">
                  <a:noFill/>
                  <a:prstDash val="solid"/>
                  <a:miter/>
                </a:ln>
              </p:spPr>
              <p:txBody>
                <a:bodyPr/>
                <a:lstStyle/>
                <a:p>
                  <a:pPr defTabSz="1202221">
                    <a:defRPr/>
                  </a:pPr>
                  <a:endParaRPr lang="en-IE" sz="2400" kern="0" dirty="0">
                    <a:solidFill>
                      <a:srgbClr val="3E3935"/>
                    </a:solidFill>
                    <a:latin typeface="Arial"/>
                  </a:endParaRPr>
                </a:p>
              </p:txBody>
            </p:sp>
          </p:grpSp>
          <p:grpSp>
            <p:nvGrpSpPr>
              <p:cNvPr id="182" name="Group 181">
                <a:extLst>
                  <a:ext uri="{FF2B5EF4-FFF2-40B4-BE49-F238E27FC236}">
                    <a16:creationId xmlns:a16="http://schemas.microsoft.com/office/drawing/2014/main" id="{66BEFCF9-EC5F-4775-8527-DF74285814A1}"/>
                  </a:ext>
                </a:extLst>
              </p:cNvPr>
              <p:cNvGrpSpPr/>
              <p:nvPr/>
            </p:nvGrpSpPr>
            <p:grpSpPr>
              <a:xfrm>
                <a:off x="2396955" y="1389247"/>
                <a:ext cx="417107" cy="417125"/>
                <a:chOff x="5868020" y="5005697"/>
                <a:chExt cx="298698" cy="298711"/>
              </a:xfrm>
              <a:solidFill>
                <a:schemeClr val="bg1"/>
              </a:solidFill>
            </p:grpSpPr>
            <p:sp>
              <p:nvSpPr>
                <p:cNvPr id="183" name="Freeform: Shape 521">
                  <a:extLst>
                    <a:ext uri="{FF2B5EF4-FFF2-40B4-BE49-F238E27FC236}">
                      <a16:creationId xmlns:a16="http://schemas.microsoft.com/office/drawing/2014/main" id="{A6A64200-308C-431C-A3B8-FF8F4FFA87E4}"/>
                    </a:ext>
                  </a:extLst>
                </p:cNvPr>
                <p:cNvSpPr/>
                <p:nvPr/>
              </p:nvSpPr>
              <p:spPr>
                <a:xfrm>
                  <a:off x="5870820" y="5005697"/>
                  <a:ext cx="292841" cy="84924"/>
                </a:xfrm>
                <a:custGeom>
                  <a:avLst/>
                  <a:gdLst/>
                  <a:ahLst/>
                  <a:cxnLst/>
                  <a:rect l="0" t="0" r="0" b="0"/>
                  <a:pathLst>
                    <a:path w="292841" h="84923">
                      <a:moveTo>
                        <a:pt x="284858" y="84266"/>
                      </a:moveTo>
                      <a:lnTo>
                        <a:pt x="9529" y="84266"/>
                      </a:lnTo>
                      <a:cubicBezTo>
                        <a:pt x="6103" y="84266"/>
                        <a:pt x="3145" y="81924"/>
                        <a:pt x="2384" y="78612"/>
                      </a:cubicBezTo>
                      <a:cubicBezTo>
                        <a:pt x="1622" y="75275"/>
                        <a:pt x="3233" y="71878"/>
                        <a:pt x="6308" y="70385"/>
                      </a:cubicBezTo>
                      <a:lnTo>
                        <a:pt x="143972" y="2943"/>
                      </a:lnTo>
                      <a:cubicBezTo>
                        <a:pt x="145993" y="1948"/>
                        <a:pt x="148394" y="1948"/>
                        <a:pt x="150415" y="2943"/>
                      </a:cubicBezTo>
                      <a:lnTo>
                        <a:pt x="288080" y="70385"/>
                      </a:lnTo>
                      <a:cubicBezTo>
                        <a:pt x="291154" y="71878"/>
                        <a:pt x="292765" y="75275"/>
                        <a:pt x="292004" y="78612"/>
                      </a:cubicBezTo>
                      <a:cubicBezTo>
                        <a:pt x="291242" y="81924"/>
                        <a:pt x="288284" y="84266"/>
                        <a:pt x="284858" y="84266"/>
                      </a:cubicBezTo>
                      <a:close/>
                      <a:moveTo>
                        <a:pt x="41097" y="69624"/>
                      </a:moveTo>
                      <a:lnTo>
                        <a:pt x="253290" y="69624"/>
                      </a:lnTo>
                      <a:lnTo>
                        <a:pt x="147194" y="17673"/>
                      </a:lnTo>
                      <a:lnTo>
                        <a:pt x="41097" y="69624"/>
                      </a:lnTo>
                      <a:close/>
                    </a:path>
                  </a:pathLst>
                </a:custGeom>
                <a:grpFill/>
                <a:ln w="9525" cap="flat">
                  <a:noFill/>
                  <a:prstDash val="solid"/>
                  <a:miter/>
                </a:ln>
              </p:spPr>
              <p:txBody>
                <a:bodyPr/>
                <a:lstStyle/>
                <a:p>
                  <a:endParaRPr lang="en-IE" sz="2400" dirty="0"/>
                </a:p>
              </p:txBody>
            </p:sp>
            <p:sp>
              <p:nvSpPr>
                <p:cNvPr id="184" name="Freeform: Shape 522">
                  <a:extLst>
                    <a:ext uri="{FF2B5EF4-FFF2-40B4-BE49-F238E27FC236}">
                      <a16:creationId xmlns:a16="http://schemas.microsoft.com/office/drawing/2014/main" id="{22306D95-1FB2-444B-944D-ECC02C878943}"/>
                    </a:ext>
                  </a:extLst>
                </p:cNvPr>
                <p:cNvSpPr/>
                <p:nvPr/>
              </p:nvSpPr>
              <p:spPr>
                <a:xfrm>
                  <a:off x="5868020" y="5256150"/>
                  <a:ext cx="298698" cy="17570"/>
                </a:xfrm>
                <a:custGeom>
                  <a:avLst/>
                  <a:gdLst/>
                  <a:ahLst/>
                  <a:cxnLst/>
                  <a:rect l="0" t="0" r="0" b="0"/>
                  <a:pathLst>
                    <a:path w="298698" h="17570">
                      <a:moveTo>
                        <a:pt x="290469" y="16838"/>
                      </a:moveTo>
                      <a:lnTo>
                        <a:pt x="9517" y="16838"/>
                      </a:lnTo>
                      <a:cubicBezTo>
                        <a:pt x="5476" y="16838"/>
                        <a:pt x="2196" y="13558"/>
                        <a:pt x="2196" y="9517"/>
                      </a:cubicBezTo>
                      <a:cubicBezTo>
                        <a:pt x="2196" y="5476"/>
                        <a:pt x="5476" y="2196"/>
                        <a:pt x="9517" y="2196"/>
                      </a:cubicBezTo>
                      <a:lnTo>
                        <a:pt x="290469" y="2196"/>
                      </a:lnTo>
                      <a:cubicBezTo>
                        <a:pt x="294540" y="2196"/>
                        <a:pt x="297790" y="5476"/>
                        <a:pt x="297790" y="9517"/>
                      </a:cubicBezTo>
                      <a:cubicBezTo>
                        <a:pt x="297790" y="13558"/>
                        <a:pt x="294540" y="16838"/>
                        <a:pt x="290469" y="16838"/>
                      </a:cubicBezTo>
                      <a:close/>
                    </a:path>
                  </a:pathLst>
                </a:custGeom>
                <a:grpFill/>
                <a:ln w="9525" cap="flat">
                  <a:noFill/>
                  <a:prstDash val="solid"/>
                  <a:miter/>
                </a:ln>
              </p:spPr>
              <p:txBody>
                <a:bodyPr/>
                <a:lstStyle/>
                <a:p>
                  <a:endParaRPr lang="en-IE" sz="2400" dirty="0"/>
                </a:p>
              </p:txBody>
            </p:sp>
            <p:sp>
              <p:nvSpPr>
                <p:cNvPr id="185" name="Freeform: Shape 523">
                  <a:extLst>
                    <a:ext uri="{FF2B5EF4-FFF2-40B4-BE49-F238E27FC236}">
                      <a16:creationId xmlns:a16="http://schemas.microsoft.com/office/drawing/2014/main" id="{DBF0AC55-B167-4F81-9E72-3BED47128A77}"/>
                    </a:ext>
                  </a:extLst>
                </p:cNvPr>
                <p:cNvSpPr/>
                <p:nvPr/>
              </p:nvSpPr>
              <p:spPr>
                <a:xfrm>
                  <a:off x="6125720" y="5104545"/>
                  <a:ext cx="40998" cy="169848"/>
                </a:xfrm>
                <a:custGeom>
                  <a:avLst/>
                  <a:gdLst/>
                  <a:ahLst/>
                  <a:cxnLst/>
                  <a:rect l="0" t="0" r="0" b="0"/>
                  <a:pathLst>
                    <a:path w="40997" h="169847">
                      <a:moveTo>
                        <a:pt x="9517" y="168355"/>
                      </a:moveTo>
                      <a:lnTo>
                        <a:pt x="9517" y="168355"/>
                      </a:lnTo>
                      <a:cubicBezTo>
                        <a:pt x="5476" y="168355"/>
                        <a:pt x="2196" y="165075"/>
                        <a:pt x="2196" y="161034"/>
                      </a:cubicBezTo>
                      <a:lnTo>
                        <a:pt x="2196" y="2196"/>
                      </a:lnTo>
                      <a:lnTo>
                        <a:pt x="32769" y="2196"/>
                      </a:lnTo>
                      <a:cubicBezTo>
                        <a:pt x="36810" y="2196"/>
                        <a:pt x="40090" y="5476"/>
                        <a:pt x="40090" y="9517"/>
                      </a:cubicBezTo>
                      <a:cubicBezTo>
                        <a:pt x="40090" y="13558"/>
                        <a:pt x="36810" y="16838"/>
                        <a:pt x="32769" y="16838"/>
                      </a:cubicBezTo>
                      <a:lnTo>
                        <a:pt x="16838" y="16838"/>
                      </a:lnTo>
                      <a:lnTo>
                        <a:pt x="16838" y="161034"/>
                      </a:lnTo>
                      <a:cubicBezTo>
                        <a:pt x="16838" y="165075"/>
                        <a:pt x="13559" y="168355"/>
                        <a:pt x="9517" y="168355"/>
                      </a:cubicBezTo>
                      <a:close/>
                    </a:path>
                  </a:pathLst>
                </a:custGeom>
                <a:grpFill/>
                <a:ln w="9525" cap="flat">
                  <a:noFill/>
                  <a:prstDash val="solid"/>
                  <a:miter/>
                </a:ln>
              </p:spPr>
              <p:txBody>
                <a:bodyPr/>
                <a:lstStyle/>
                <a:p>
                  <a:endParaRPr lang="en-IE" sz="2400" dirty="0"/>
                </a:p>
              </p:txBody>
            </p:sp>
            <p:sp>
              <p:nvSpPr>
                <p:cNvPr id="186" name="Freeform: Shape 524">
                  <a:extLst>
                    <a:ext uri="{FF2B5EF4-FFF2-40B4-BE49-F238E27FC236}">
                      <a16:creationId xmlns:a16="http://schemas.microsoft.com/office/drawing/2014/main" id="{112690EF-4637-4316-B245-2A0FA3081A32}"/>
                    </a:ext>
                  </a:extLst>
                </p:cNvPr>
                <p:cNvSpPr/>
                <p:nvPr/>
              </p:nvSpPr>
              <p:spPr>
                <a:xfrm>
                  <a:off x="6056288" y="5104545"/>
                  <a:ext cx="61497" cy="169848"/>
                </a:xfrm>
                <a:custGeom>
                  <a:avLst/>
                  <a:gdLst/>
                  <a:ahLst/>
                  <a:cxnLst/>
                  <a:rect l="0" t="0" r="0" b="0"/>
                  <a:pathLst>
                    <a:path w="61496" h="169847">
                      <a:moveTo>
                        <a:pt x="9517" y="168444"/>
                      </a:moveTo>
                      <a:cubicBezTo>
                        <a:pt x="5476" y="168444"/>
                        <a:pt x="2196" y="165164"/>
                        <a:pt x="2196" y="161123"/>
                      </a:cubicBezTo>
                      <a:lnTo>
                        <a:pt x="2196" y="2196"/>
                      </a:lnTo>
                      <a:lnTo>
                        <a:pt x="59564" y="2196"/>
                      </a:lnTo>
                      <a:lnTo>
                        <a:pt x="58773" y="161063"/>
                      </a:lnTo>
                      <a:cubicBezTo>
                        <a:pt x="58744" y="165104"/>
                        <a:pt x="55464" y="168355"/>
                        <a:pt x="51452" y="168355"/>
                      </a:cubicBezTo>
                      <a:cubicBezTo>
                        <a:pt x="51423" y="168355"/>
                        <a:pt x="51423" y="168355"/>
                        <a:pt x="51394" y="168355"/>
                      </a:cubicBezTo>
                      <a:cubicBezTo>
                        <a:pt x="47353" y="168327"/>
                        <a:pt x="44102" y="165046"/>
                        <a:pt x="44131" y="160977"/>
                      </a:cubicBezTo>
                      <a:lnTo>
                        <a:pt x="44834" y="16838"/>
                      </a:lnTo>
                      <a:lnTo>
                        <a:pt x="16838" y="16838"/>
                      </a:lnTo>
                      <a:lnTo>
                        <a:pt x="16838" y="161123"/>
                      </a:lnTo>
                      <a:cubicBezTo>
                        <a:pt x="16838" y="165164"/>
                        <a:pt x="13559" y="168444"/>
                        <a:pt x="9517" y="168444"/>
                      </a:cubicBezTo>
                      <a:close/>
                    </a:path>
                  </a:pathLst>
                </a:custGeom>
                <a:grpFill/>
                <a:ln w="9525" cap="flat">
                  <a:noFill/>
                  <a:prstDash val="solid"/>
                  <a:miter/>
                </a:ln>
              </p:spPr>
              <p:txBody>
                <a:bodyPr/>
                <a:lstStyle/>
                <a:p>
                  <a:endParaRPr lang="en-IE" sz="2400" dirty="0"/>
                </a:p>
              </p:txBody>
            </p:sp>
            <p:sp>
              <p:nvSpPr>
                <p:cNvPr id="187" name="Freeform: Shape 525">
                  <a:extLst>
                    <a:ext uri="{FF2B5EF4-FFF2-40B4-BE49-F238E27FC236}">
                      <a16:creationId xmlns:a16="http://schemas.microsoft.com/office/drawing/2014/main" id="{5E3486FA-DD65-4114-B221-88F92ED47DB1}"/>
                    </a:ext>
                  </a:extLst>
                </p:cNvPr>
                <p:cNvSpPr/>
                <p:nvPr/>
              </p:nvSpPr>
              <p:spPr>
                <a:xfrm>
                  <a:off x="5988202" y="5104545"/>
                  <a:ext cx="58568" cy="169848"/>
                </a:xfrm>
                <a:custGeom>
                  <a:avLst/>
                  <a:gdLst/>
                  <a:ahLst/>
                  <a:cxnLst/>
                  <a:rect l="0" t="0" r="0" b="0"/>
                  <a:pathLst>
                    <a:path w="58568" h="169847">
                      <a:moveTo>
                        <a:pt x="50105" y="168355"/>
                      </a:moveTo>
                      <a:lnTo>
                        <a:pt x="50105" y="168355"/>
                      </a:lnTo>
                      <a:cubicBezTo>
                        <a:pt x="46064" y="168355"/>
                        <a:pt x="42784" y="165075"/>
                        <a:pt x="42784" y="161034"/>
                      </a:cubicBezTo>
                      <a:lnTo>
                        <a:pt x="42784" y="16838"/>
                      </a:lnTo>
                      <a:lnTo>
                        <a:pt x="16838" y="16838"/>
                      </a:lnTo>
                      <a:lnTo>
                        <a:pt x="16838" y="161034"/>
                      </a:lnTo>
                      <a:cubicBezTo>
                        <a:pt x="16838" y="165075"/>
                        <a:pt x="13559" y="168355"/>
                        <a:pt x="9517" y="168355"/>
                      </a:cubicBezTo>
                      <a:cubicBezTo>
                        <a:pt x="5476" y="168355"/>
                        <a:pt x="2196" y="165075"/>
                        <a:pt x="2196" y="161034"/>
                      </a:cubicBezTo>
                      <a:lnTo>
                        <a:pt x="2196" y="2196"/>
                      </a:lnTo>
                      <a:lnTo>
                        <a:pt x="57426" y="2196"/>
                      </a:lnTo>
                      <a:lnTo>
                        <a:pt x="57426" y="161034"/>
                      </a:lnTo>
                      <a:cubicBezTo>
                        <a:pt x="57426" y="165075"/>
                        <a:pt x="54146" y="168355"/>
                        <a:pt x="50105" y="168355"/>
                      </a:cubicBezTo>
                      <a:close/>
                    </a:path>
                  </a:pathLst>
                </a:custGeom>
                <a:grpFill/>
                <a:ln w="9525" cap="flat">
                  <a:noFill/>
                  <a:prstDash val="solid"/>
                  <a:miter/>
                </a:ln>
              </p:spPr>
              <p:txBody>
                <a:bodyPr/>
                <a:lstStyle/>
                <a:p>
                  <a:endParaRPr lang="en-IE" sz="2400" dirty="0"/>
                </a:p>
              </p:txBody>
            </p:sp>
            <p:sp>
              <p:nvSpPr>
                <p:cNvPr id="188" name="Freeform: Shape 526">
                  <a:extLst>
                    <a:ext uri="{FF2B5EF4-FFF2-40B4-BE49-F238E27FC236}">
                      <a16:creationId xmlns:a16="http://schemas.microsoft.com/office/drawing/2014/main" id="{B39173AC-6878-4CD1-A432-A763A0DFEA47}"/>
                    </a:ext>
                  </a:extLst>
                </p:cNvPr>
                <p:cNvSpPr/>
                <p:nvPr/>
              </p:nvSpPr>
              <p:spPr>
                <a:xfrm>
                  <a:off x="5918770" y="5104545"/>
                  <a:ext cx="58568" cy="169848"/>
                </a:xfrm>
                <a:custGeom>
                  <a:avLst/>
                  <a:gdLst/>
                  <a:ahLst/>
                  <a:cxnLst/>
                  <a:rect l="0" t="0" r="0" b="0"/>
                  <a:pathLst>
                    <a:path w="58568" h="169847">
                      <a:moveTo>
                        <a:pt x="51452" y="168355"/>
                      </a:moveTo>
                      <a:cubicBezTo>
                        <a:pt x="47411" y="168355"/>
                        <a:pt x="44131" y="165075"/>
                        <a:pt x="44131" y="161034"/>
                      </a:cubicBezTo>
                      <a:lnTo>
                        <a:pt x="44131" y="16838"/>
                      </a:lnTo>
                      <a:lnTo>
                        <a:pt x="16838" y="16838"/>
                      </a:lnTo>
                      <a:lnTo>
                        <a:pt x="16838" y="161034"/>
                      </a:lnTo>
                      <a:cubicBezTo>
                        <a:pt x="16838" y="165075"/>
                        <a:pt x="13559" y="168355"/>
                        <a:pt x="9517" y="168355"/>
                      </a:cubicBezTo>
                      <a:cubicBezTo>
                        <a:pt x="5476" y="168355"/>
                        <a:pt x="2196" y="165075"/>
                        <a:pt x="2196" y="161034"/>
                      </a:cubicBezTo>
                      <a:lnTo>
                        <a:pt x="2196" y="2196"/>
                      </a:lnTo>
                      <a:lnTo>
                        <a:pt x="58773" y="2196"/>
                      </a:lnTo>
                      <a:lnTo>
                        <a:pt x="58773" y="161034"/>
                      </a:lnTo>
                      <a:cubicBezTo>
                        <a:pt x="58773" y="165075"/>
                        <a:pt x="55493" y="168355"/>
                        <a:pt x="51452" y="168355"/>
                      </a:cubicBezTo>
                      <a:close/>
                    </a:path>
                  </a:pathLst>
                </a:custGeom>
                <a:grpFill/>
                <a:ln w="9525" cap="flat">
                  <a:noFill/>
                  <a:prstDash val="solid"/>
                  <a:miter/>
                </a:ln>
              </p:spPr>
              <p:txBody>
                <a:bodyPr/>
                <a:lstStyle/>
                <a:p>
                  <a:endParaRPr lang="en-IE" sz="2400" dirty="0"/>
                </a:p>
              </p:txBody>
            </p:sp>
            <p:sp>
              <p:nvSpPr>
                <p:cNvPr id="189" name="Freeform: Shape 527">
                  <a:extLst>
                    <a:ext uri="{FF2B5EF4-FFF2-40B4-BE49-F238E27FC236}">
                      <a16:creationId xmlns:a16="http://schemas.microsoft.com/office/drawing/2014/main" id="{0A2469F5-9DAA-4230-BC4F-C4F0E944D343}"/>
                    </a:ext>
                  </a:extLst>
                </p:cNvPr>
                <p:cNvSpPr/>
                <p:nvPr/>
              </p:nvSpPr>
              <p:spPr>
                <a:xfrm>
                  <a:off x="5868020" y="5104545"/>
                  <a:ext cx="40998" cy="169848"/>
                </a:xfrm>
                <a:custGeom>
                  <a:avLst/>
                  <a:gdLst/>
                  <a:ahLst/>
                  <a:cxnLst/>
                  <a:rect l="0" t="0" r="0" b="0"/>
                  <a:pathLst>
                    <a:path w="40997" h="169847">
                      <a:moveTo>
                        <a:pt x="32769" y="168355"/>
                      </a:moveTo>
                      <a:lnTo>
                        <a:pt x="32769" y="168355"/>
                      </a:lnTo>
                      <a:cubicBezTo>
                        <a:pt x="28728" y="168355"/>
                        <a:pt x="25448" y="165075"/>
                        <a:pt x="25448" y="161034"/>
                      </a:cubicBezTo>
                      <a:lnTo>
                        <a:pt x="25477" y="16838"/>
                      </a:lnTo>
                      <a:lnTo>
                        <a:pt x="9517" y="16838"/>
                      </a:lnTo>
                      <a:cubicBezTo>
                        <a:pt x="5476" y="16838"/>
                        <a:pt x="2196" y="13558"/>
                        <a:pt x="2196" y="9517"/>
                      </a:cubicBezTo>
                      <a:cubicBezTo>
                        <a:pt x="2196" y="5476"/>
                        <a:pt x="5476" y="2196"/>
                        <a:pt x="9517" y="2196"/>
                      </a:cubicBezTo>
                      <a:lnTo>
                        <a:pt x="40119" y="2196"/>
                      </a:lnTo>
                      <a:lnTo>
                        <a:pt x="40090" y="161034"/>
                      </a:lnTo>
                      <a:cubicBezTo>
                        <a:pt x="40090" y="165075"/>
                        <a:pt x="36810" y="168355"/>
                        <a:pt x="32769" y="168355"/>
                      </a:cubicBezTo>
                      <a:close/>
                    </a:path>
                  </a:pathLst>
                </a:custGeom>
                <a:grpFill/>
                <a:ln w="9525" cap="flat">
                  <a:noFill/>
                  <a:prstDash val="solid"/>
                  <a:miter/>
                </a:ln>
              </p:spPr>
              <p:txBody>
                <a:bodyPr/>
                <a:lstStyle/>
                <a:p>
                  <a:endParaRPr lang="en-IE" sz="2400" dirty="0"/>
                </a:p>
              </p:txBody>
            </p:sp>
            <p:sp>
              <p:nvSpPr>
                <p:cNvPr id="190" name="Freeform: Shape 528">
                  <a:extLst>
                    <a:ext uri="{FF2B5EF4-FFF2-40B4-BE49-F238E27FC236}">
                      <a16:creationId xmlns:a16="http://schemas.microsoft.com/office/drawing/2014/main" id="{E2778269-6237-48C8-BC8C-0BD8ED6F2B79}"/>
                    </a:ext>
                  </a:extLst>
                </p:cNvPr>
                <p:cNvSpPr/>
                <p:nvPr/>
              </p:nvSpPr>
              <p:spPr>
                <a:xfrm>
                  <a:off x="5868020" y="5286838"/>
                  <a:ext cx="298698" cy="17570"/>
                </a:xfrm>
                <a:custGeom>
                  <a:avLst/>
                  <a:gdLst/>
                  <a:ahLst/>
                  <a:cxnLst/>
                  <a:rect l="0" t="0" r="0" b="0"/>
                  <a:pathLst>
                    <a:path w="298698" h="17570">
                      <a:moveTo>
                        <a:pt x="290469" y="16838"/>
                      </a:moveTo>
                      <a:lnTo>
                        <a:pt x="9517" y="16838"/>
                      </a:lnTo>
                      <a:cubicBezTo>
                        <a:pt x="5476" y="16838"/>
                        <a:pt x="2196" y="13558"/>
                        <a:pt x="2196" y="9517"/>
                      </a:cubicBezTo>
                      <a:cubicBezTo>
                        <a:pt x="2196" y="5476"/>
                        <a:pt x="5476" y="2196"/>
                        <a:pt x="9517" y="2196"/>
                      </a:cubicBezTo>
                      <a:lnTo>
                        <a:pt x="290469" y="2196"/>
                      </a:lnTo>
                      <a:cubicBezTo>
                        <a:pt x="294540" y="2196"/>
                        <a:pt x="297790" y="5476"/>
                        <a:pt x="297790" y="9517"/>
                      </a:cubicBezTo>
                      <a:cubicBezTo>
                        <a:pt x="297790" y="13558"/>
                        <a:pt x="294540" y="16838"/>
                        <a:pt x="290469" y="16838"/>
                      </a:cubicBezTo>
                      <a:close/>
                    </a:path>
                  </a:pathLst>
                </a:custGeom>
                <a:grpFill/>
                <a:ln w="9525" cap="flat">
                  <a:noFill/>
                  <a:prstDash val="solid"/>
                  <a:miter/>
                </a:ln>
              </p:spPr>
              <p:txBody>
                <a:bodyPr/>
                <a:lstStyle/>
                <a:p>
                  <a:endParaRPr lang="en-IE" sz="2400" dirty="0"/>
                </a:p>
              </p:txBody>
            </p:sp>
          </p:grpSp>
          <p:grpSp>
            <p:nvGrpSpPr>
              <p:cNvPr id="191" name="Group 190">
                <a:extLst>
                  <a:ext uri="{FF2B5EF4-FFF2-40B4-BE49-F238E27FC236}">
                    <a16:creationId xmlns:a16="http://schemas.microsoft.com/office/drawing/2014/main" id="{91A8040C-12A6-4766-BBBD-BDE60FE1A263}"/>
                  </a:ext>
                </a:extLst>
              </p:cNvPr>
              <p:cNvGrpSpPr/>
              <p:nvPr/>
            </p:nvGrpSpPr>
            <p:grpSpPr>
              <a:xfrm>
                <a:off x="4188248" y="1455043"/>
                <a:ext cx="421851" cy="277220"/>
                <a:chOff x="8866539" y="4283980"/>
                <a:chExt cx="302095" cy="198522"/>
              </a:xfrm>
              <a:solidFill>
                <a:schemeClr val="bg1"/>
              </a:solidFill>
            </p:grpSpPr>
            <p:sp>
              <p:nvSpPr>
                <p:cNvPr id="192" name="Freeform: Shape 456">
                  <a:extLst>
                    <a:ext uri="{FF2B5EF4-FFF2-40B4-BE49-F238E27FC236}">
                      <a16:creationId xmlns:a16="http://schemas.microsoft.com/office/drawing/2014/main" id="{884B952D-442A-4A21-8DE5-61648DAF6D73}"/>
                    </a:ext>
                  </a:extLst>
                </p:cNvPr>
                <p:cNvSpPr/>
                <p:nvPr/>
              </p:nvSpPr>
              <p:spPr>
                <a:xfrm>
                  <a:off x="8866539" y="4305710"/>
                  <a:ext cx="240130" cy="152277"/>
                </a:xfrm>
                <a:custGeom>
                  <a:avLst/>
                  <a:gdLst/>
                  <a:ahLst/>
                  <a:cxnLst/>
                  <a:rect l="0" t="0" r="0" b="0"/>
                  <a:pathLst>
                    <a:path w="240129" h="152277">
                      <a:moveTo>
                        <a:pt x="227479" y="152482"/>
                      </a:moveTo>
                      <a:cubicBezTo>
                        <a:pt x="226717" y="152482"/>
                        <a:pt x="225985" y="152423"/>
                        <a:pt x="225224" y="152277"/>
                      </a:cubicBezTo>
                      <a:lnTo>
                        <a:pt x="13031" y="112509"/>
                      </a:lnTo>
                      <a:cubicBezTo>
                        <a:pt x="6853" y="111338"/>
                        <a:pt x="2196" y="105745"/>
                        <a:pt x="2196" y="99449"/>
                      </a:cubicBezTo>
                      <a:lnTo>
                        <a:pt x="2196" y="55229"/>
                      </a:lnTo>
                      <a:cubicBezTo>
                        <a:pt x="2196" y="48962"/>
                        <a:pt x="6853" y="43340"/>
                        <a:pt x="13031" y="42197"/>
                      </a:cubicBezTo>
                      <a:lnTo>
                        <a:pt x="225253" y="2401"/>
                      </a:lnTo>
                      <a:cubicBezTo>
                        <a:pt x="225985" y="2255"/>
                        <a:pt x="226717" y="2196"/>
                        <a:pt x="227479" y="2196"/>
                      </a:cubicBezTo>
                      <a:cubicBezTo>
                        <a:pt x="233805" y="2196"/>
                        <a:pt x="238754" y="7204"/>
                        <a:pt x="238754" y="13617"/>
                      </a:cubicBezTo>
                      <a:lnTo>
                        <a:pt x="238754" y="141061"/>
                      </a:lnTo>
                      <a:cubicBezTo>
                        <a:pt x="238754" y="147474"/>
                        <a:pt x="233805" y="152482"/>
                        <a:pt x="227479" y="152482"/>
                      </a:cubicBezTo>
                      <a:close/>
                      <a:moveTo>
                        <a:pt x="16838" y="98306"/>
                      </a:moveTo>
                      <a:lnTo>
                        <a:pt x="224111" y="137166"/>
                      </a:lnTo>
                      <a:lnTo>
                        <a:pt x="224111" y="17512"/>
                      </a:lnTo>
                      <a:lnTo>
                        <a:pt x="16838" y="56372"/>
                      </a:lnTo>
                      <a:lnTo>
                        <a:pt x="16838" y="98306"/>
                      </a:lnTo>
                      <a:close/>
                    </a:path>
                  </a:pathLst>
                </a:custGeom>
                <a:grpFill/>
                <a:ln w="9525" cap="flat">
                  <a:noFill/>
                  <a:prstDash val="solid"/>
                  <a:miter/>
                </a:ln>
              </p:spPr>
              <p:txBody>
                <a:bodyPr/>
                <a:lstStyle/>
                <a:p>
                  <a:endParaRPr lang="en-IE" sz="2400" dirty="0"/>
                </a:p>
              </p:txBody>
            </p:sp>
            <p:sp>
              <p:nvSpPr>
                <p:cNvPr id="193" name="Freeform: Shape 457">
                  <a:extLst>
                    <a:ext uri="{FF2B5EF4-FFF2-40B4-BE49-F238E27FC236}">
                      <a16:creationId xmlns:a16="http://schemas.microsoft.com/office/drawing/2014/main" id="{C79B59D3-FFB7-44B1-8A35-EA360AD2F3F6}"/>
                    </a:ext>
                  </a:extLst>
                </p:cNvPr>
                <p:cNvSpPr/>
                <p:nvPr/>
              </p:nvSpPr>
              <p:spPr>
                <a:xfrm>
                  <a:off x="8912451" y="4409292"/>
                  <a:ext cx="108351" cy="73210"/>
                </a:xfrm>
                <a:custGeom>
                  <a:avLst/>
                  <a:gdLst/>
                  <a:ahLst/>
                  <a:cxnLst/>
                  <a:rect l="0" t="0" r="0" b="0"/>
                  <a:pathLst>
                    <a:path w="108351" h="73210">
                      <a:moveTo>
                        <a:pt x="55557" y="71594"/>
                      </a:moveTo>
                      <a:cubicBezTo>
                        <a:pt x="52131" y="71594"/>
                        <a:pt x="48646" y="71273"/>
                        <a:pt x="45220" y="70599"/>
                      </a:cubicBezTo>
                      <a:cubicBezTo>
                        <a:pt x="16404" y="64947"/>
                        <a:pt x="-2454" y="36922"/>
                        <a:pt x="3197" y="8106"/>
                      </a:cubicBezTo>
                      <a:cubicBezTo>
                        <a:pt x="3959" y="4154"/>
                        <a:pt x="7795" y="1547"/>
                        <a:pt x="11777" y="2338"/>
                      </a:cubicBezTo>
                      <a:cubicBezTo>
                        <a:pt x="15760" y="3098"/>
                        <a:pt x="18337" y="6965"/>
                        <a:pt x="17575" y="10917"/>
                      </a:cubicBezTo>
                      <a:cubicBezTo>
                        <a:pt x="13476" y="31826"/>
                        <a:pt x="27151" y="52121"/>
                        <a:pt x="48031" y="56220"/>
                      </a:cubicBezTo>
                      <a:cubicBezTo>
                        <a:pt x="58134" y="58182"/>
                        <a:pt x="68413" y="56103"/>
                        <a:pt x="76993" y="50363"/>
                      </a:cubicBezTo>
                      <a:cubicBezTo>
                        <a:pt x="85544" y="44624"/>
                        <a:pt x="91342" y="35867"/>
                        <a:pt x="93305" y="25765"/>
                      </a:cubicBezTo>
                      <a:cubicBezTo>
                        <a:pt x="94095" y="21783"/>
                        <a:pt x="97960" y="19205"/>
                        <a:pt x="101914" y="19967"/>
                      </a:cubicBezTo>
                      <a:cubicBezTo>
                        <a:pt x="105868" y="20758"/>
                        <a:pt x="108474" y="24594"/>
                        <a:pt x="107683" y="28576"/>
                      </a:cubicBezTo>
                      <a:cubicBezTo>
                        <a:pt x="104960" y="42515"/>
                        <a:pt x="96965" y="54580"/>
                        <a:pt x="85163" y="62516"/>
                      </a:cubicBezTo>
                      <a:cubicBezTo>
                        <a:pt x="76261" y="68490"/>
                        <a:pt x="66041" y="71594"/>
                        <a:pt x="55557" y="71594"/>
                      </a:cubicBezTo>
                      <a:close/>
                    </a:path>
                  </a:pathLst>
                </a:custGeom>
                <a:grpFill/>
                <a:ln w="9525" cap="flat">
                  <a:noFill/>
                  <a:prstDash val="solid"/>
                  <a:miter/>
                </a:ln>
              </p:spPr>
              <p:txBody>
                <a:bodyPr/>
                <a:lstStyle/>
                <a:p>
                  <a:endParaRPr lang="en-IE" sz="2400" dirty="0"/>
                </a:p>
              </p:txBody>
            </p:sp>
            <p:sp>
              <p:nvSpPr>
                <p:cNvPr id="194" name="Freeform: Shape 458">
                  <a:extLst>
                    <a:ext uri="{FF2B5EF4-FFF2-40B4-BE49-F238E27FC236}">
                      <a16:creationId xmlns:a16="http://schemas.microsoft.com/office/drawing/2014/main" id="{74016612-CFA2-41B0-A15F-6C28D4370AFB}"/>
                    </a:ext>
                  </a:extLst>
                </p:cNvPr>
                <p:cNvSpPr/>
                <p:nvPr/>
              </p:nvSpPr>
              <p:spPr>
                <a:xfrm>
                  <a:off x="9118851" y="4371949"/>
                  <a:ext cx="49783" cy="17570"/>
                </a:xfrm>
                <a:custGeom>
                  <a:avLst/>
                  <a:gdLst/>
                  <a:ahLst/>
                  <a:cxnLst/>
                  <a:rect l="0" t="0" r="0" b="0"/>
                  <a:pathLst>
                    <a:path w="49783" h="17570">
                      <a:moveTo>
                        <a:pt x="40324" y="16838"/>
                      </a:moveTo>
                      <a:lnTo>
                        <a:pt x="9517" y="16838"/>
                      </a:lnTo>
                      <a:cubicBezTo>
                        <a:pt x="5447" y="16838"/>
                        <a:pt x="2196" y="13560"/>
                        <a:pt x="2196" y="9517"/>
                      </a:cubicBezTo>
                      <a:cubicBezTo>
                        <a:pt x="2196" y="5476"/>
                        <a:pt x="5447" y="2196"/>
                        <a:pt x="9517" y="2196"/>
                      </a:cubicBezTo>
                      <a:lnTo>
                        <a:pt x="40324" y="2196"/>
                      </a:lnTo>
                      <a:cubicBezTo>
                        <a:pt x="44366" y="2196"/>
                        <a:pt x="47645" y="5476"/>
                        <a:pt x="47645" y="9517"/>
                      </a:cubicBezTo>
                      <a:cubicBezTo>
                        <a:pt x="47645" y="13560"/>
                        <a:pt x="44366" y="16838"/>
                        <a:pt x="40324" y="16838"/>
                      </a:cubicBezTo>
                      <a:close/>
                    </a:path>
                  </a:pathLst>
                </a:custGeom>
                <a:grpFill/>
                <a:ln w="9525" cap="flat">
                  <a:noFill/>
                  <a:prstDash val="solid"/>
                  <a:miter/>
                </a:ln>
              </p:spPr>
              <p:txBody>
                <a:bodyPr/>
                <a:lstStyle/>
                <a:p>
                  <a:endParaRPr lang="en-IE" sz="2400" dirty="0"/>
                </a:p>
              </p:txBody>
            </p:sp>
            <p:sp>
              <p:nvSpPr>
                <p:cNvPr id="195" name="Freeform: Shape 459">
                  <a:extLst>
                    <a:ext uri="{FF2B5EF4-FFF2-40B4-BE49-F238E27FC236}">
                      <a16:creationId xmlns:a16="http://schemas.microsoft.com/office/drawing/2014/main" id="{BE01DB31-09E8-4850-A46F-80F27E4B2B8A}"/>
                    </a:ext>
                  </a:extLst>
                </p:cNvPr>
                <p:cNvSpPr/>
                <p:nvPr/>
              </p:nvSpPr>
              <p:spPr>
                <a:xfrm>
                  <a:off x="9118851" y="4413533"/>
                  <a:ext cx="49783" cy="17570"/>
                </a:xfrm>
                <a:custGeom>
                  <a:avLst/>
                  <a:gdLst/>
                  <a:ahLst/>
                  <a:cxnLst/>
                  <a:rect l="0" t="0" r="0" b="0"/>
                  <a:pathLst>
                    <a:path w="49783" h="17570">
                      <a:moveTo>
                        <a:pt x="40324" y="16838"/>
                      </a:moveTo>
                      <a:lnTo>
                        <a:pt x="9517" y="16838"/>
                      </a:lnTo>
                      <a:cubicBezTo>
                        <a:pt x="5447" y="16838"/>
                        <a:pt x="2196" y="13558"/>
                        <a:pt x="2196" y="9517"/>
                      </a:cubicBezTo>
                      <a:cubicBezTo>
                        <a:pt x="2196" y="5446"/>
                        <a:pt x="5447" y="2196"/>
                        <a:pt x="9517" y="2196"/>
                      </a:cubicBezTo>
                      <a:lnTo>
                        <a:pt x="40324" y="2196"/>
                      </a:lnTo>
                      <a:cubicBezTo>
                        <a:pt x="44366" y="2196"/>
                        <a:pt x="47645" y="5446"/>
                        <a:pt x="47645" y="9517"/>
                      </a:cubicBezTo>
                      <a:cubicBezTo>
                        <a:pt x="47645" y="13558"/>
                        <a:pt x="44366" y="16838"/>
                        <a:pt x="40324" y="16838"/>
                      </a:cubicBezTo>
                      <a:close/>
                    </a:path>
                  </a:pathLst>
                </a:custGeom>
                <a:grpFill/>
                <a:ln w="9525" cap="flat">
                  <a:noFill/>
                  <a:prstDash val="solid"/>
                  <a:miter/>
                </a:ln>
              </p:spPr>
              <p:txBody>
                <a:bodyPr/>
                <a:lstStyle/>
                <a:p>
                  <a:endParaRPr lang="en-IE" sz="2400" dirty="0"/>
                </a:p>
              </p:txBody>
            </p:sp>
            <p:sp>
              <p:nvSpPr>
                <p:cNvPr id="196" name="Freeform: Shape 460">
                  <a:extLst>
                    <a:ext uri="{FF2B5EF4-FFF2-40B4-BE49-F238E27FC236}">
                      <a16:creationId xmlns:a16="http://schemas.microsoft.com/office/drawing/2014/main" id="{D52B9C79-CE99-4FE5-8E0F-F8221B33A107}"/>
                    </a:ext>
                  </a:extLst>
                </p:cNvPr>
                <p:cNvSpPr/>
                <p:nvPr/>
              </p:nvSpPr>
              <p:spPr>
                <a:xfrm>
                  <a:off x="9118851" y="4332387"/>
                  <a:ext cx="49783" cy="17570"/>
                </a:xfrm>
                <a:custGeom>
                  <a:avLst/>
                  <a:gdLst/>
                  <a:ahLst/>
                  <a:cxnLst/>
                  <a:rect l="0" t="0" r="0" b="0"/>
                  <a:pathLst>
                    <a:path w="49783" h="17570">
                      <a:moveTo>
                        <a:pt x="40324" y="16838"/>
                      </a:moveTo>
                      <a:lnTo>
                        <a:pt x="9517" y="16838"/>
                      </a:lnTo>
                      <a:cubicBezTo>
                        <a:pt x="5447" y="16838"/>
                        <a:pt x="2196" y="13558"/>
                        <a:pt x="2196" y="9517"/>
                      </a:cubicBezTo>
                      <a:cubicBezTo>
                        <a:pt x="2196" y="5476"/>
                        <a:pt x="5447" y="2196"/>
                        <a:pt x="9517" y="2196"/>
                      </a:cubicBezTo>
                      <a:lnTo>
                        <a:pt x="40324" y="2196"/>
                      </a:lnTo>
                      <a:cubicBezTo>
                        <a:pt x="44366" y="2196"/>
                        <a:pt x="47645" y="5476"/>
                        <a:pt x="47645" y="9517"/>
                      </a:cubicBezTo>
                      <a:cubicBezTo>
                        <a:pt x="47645" y="13558"/>
                        <a:pt x="44366" y="16838"/>
                        <a:pt x="40324" y="16838"/>
                      </a:cubicBezTo>
                      <a:close/>
                    </a:path>
                  </a:pathLst>
                </a:custGeom>
                <a:grpFill/>
                <a:ln w="9525" cap="flat">
                  <a:noFill/>
                  <a:prstDash val="solid"/>
                  <a:miter/>
                </a:ln>
              </p:spPr>
              <p:txBody>
                <a:bodyPr/>
                <a:lstStyle/>
                <a:p>
                  <a:endParaRPr lang="en-IE" sz="2400" dirty="0"/>
                </a:p>
              </p:txBody>
            </p:sp>
            <p:sp>
              <p:nvSpPr>
                <p:cNvPr id="197" name="Freeform: Shape 461">
                  <a:extLst>
                    <a:ext uri="{FF2B5EF4-FFF2-40B4-BE49-F238E27FC236}">
                      <a16:creationId xmlns:a16="http://schemas.microsoft.com/office/drawing/2014/main" id="{5B4D6975-8BD3-468D-AA63-70E50990E5EB}"/>
                    </a:ext>
                  </a:extLst>
                </p:cNvPr>
                <p:cNvSpPr/>
                <p:nvPr/>
              </p:nvSpPr>
              <p:spPr>
                <a:xfrm>
                  <a:off x="9088454" y="4283980"/>
                  <a:ext cx="17570" cy="196204"/>
                </a:xfrm>
                <a:custGeom>
                  <a:avLst/>
                  <a:gdLst/>
                  <a:ahLst/>
                  <a:cxnLst/>
                  <a:rect l="0" t="0" r="0" b="0"/>
                  <a:pathLst>
                    <a:path w="17570" h="196203">
                      <a:moveTo>
                        <a:pt x="9517" y="196907"/>
                      </a:moveTo>
                      <a:cubicBezTo>
                        <a:pt x="5476" y="196907"/>
                        <a:pt x="2196" y="193627"/>
                        <a:pt x="2196" y="189586"/>
                      </a:cubicBezTo>
                      <a:lnTo>
                        <a:pt x="2196" y="9517"/>
                      </a:lnTo>
                      <a:cubicBezTo>
                        <a:pt x="2196" y="5476"/>
                        <a:pt x="5476" y="2196"/>
                        <a:pt x="9517" y="2196"/>
                      </a:cubicBezTo>
                      <a:cubicBezTo>
                        <a:pt x="13558" y="2196"/>
                        <a:pt x="16838" y="5476"/>
                        <a:pt x="16838" y="9517"/>
                      </a:cubicBezTo>
                      <a:lnTo>
                        <a:pt x="16838" y="189586"/>
                      </a:lnTo>
                      <a:cubicBezTo>
                        <a:pt x="16838" y="193627"/>
                        <a:pt x="13558" y="196907"/>
                        <a:pt x="9517" y="196907"/>
                      </a:cubicBezTo>
                      <a:close/>
                    </a:path>
                  </a:pathLst>
                </a:custGeom>
                <a:grpFill/>
                <a:ln w="9525" cap="flat">
                  <a:noFill/>
                  <a:prstDash val="solid"/>
                  <a:miter/>
                </a:ln>
              </p:spPr>
              <p:txBody>
                <a:bodyPr/>
                <a:lstStyle/>
                <a:p>
                  <a:endParaRPr lang="en-IE" sz="2400" dirty="0"/>
                </a:p>
              </p:txBody>
            </p:sp>
          </p:grpSp>
          <p:grpSp>
            <p:nvGrpSpPr>
              <p:cNvPr id="212" name="Group 211">
                <a:extLst>
                  <a:ext uri="{FF2B5EF4-FFF2-40B4-BE49-F238E27FC236}">
                    <a16:creationId xmlns:a16="http://schemas.microsoft.com/office/drawing/2014/main" id="{967AF87E-5DCA-416C-A12C-108DDBCF75AA}"/>
                  </a:ext>
                </a:extLst>
              </p:cNvPr>
              <p:cNvGrpSpPr/>
              <p:nvPr/>
            </p:nvGrpSpPr>
            <p:grpSpPr>
              <a:xfrm>
                <a:off x="7700162" y="1377161"/>
                <a:ext cx="391035" cy="469879"/>
                <a:chOff x="8116513" y="3972747"/>
                <a:chExt cx="300456" cy="361036"/>
              </a:xfrm>
              <a:solidFill>
                <a:schemeClr val="bg1"/>
              </a:solidFill>
            </p:grpSpPr>
            <p:sp>
              <p:nvSpPr>
                <p:cNvPr id="213" name="Freeform: Shape 35">
                  <a:extLst>
                    <a:ext uri="{FF2B5EF4-FFF2-40B4-BE49-F238E27FC236}">
                      <a16:creationId xmlns:a16="http://schemas.microsoft.com/office/drawing/2014/main" id="{FEEFA60E-221E-4782-8C80-145FDBBEDEB5}"/>
                    </a:ext>
                  </a:extLst>
                </p:cNvPr>
                <p:cNvSpPr/>
                <p:nvPr/>
              </p:nvSpPr>
              <p:spPr>
                <a:xfrm>
                  <a:off x="8240210" y="3972747"/>
                  <a:ext cx="52711" cy="52711"/>
                </a:xfrm>
                <a:custGeom>
                  <a:avLst/>
                  <a:gdLst/>
                  <a:ahLst/>
                  <a:cxnLst/>
                  <a:rect l="0" t="0" r="0" b="0"/>
                  <a:pathLst>
                    <a:path w="52711" h="52711">
                      <a:moveTo>
                        <a:pt x="26825" y="51461"/>
                      </a:moveTo>
                      <a:cubicBezTo>
                        <a:pt x="21027" y="51461"/>
                        <a:pt x="15374" y="49388"/>
                        <a:pt x="10924" y="45625"/>
                      </a:cubicBezTo>
                      <a:cubicBezTo>
                        <a:pt x="5389" y="40928"/>
                        <a:pt x="2196" y="34081"/>
                        <a:pt x="2196" y="26833"/>
                      </a:cubicBezTo>
                      <a:cubicBezTo>
                        <a:pt x="2196" y="13248"/>
                        <a:pt x="13266" y="2196"/>
                        <a:pt x="26825" y="2196"/>
                      </a:cubicBezTo>
                      <a:cubicBezTo>
                        <a:pt x="40412" y="2196"/>
                        <a:pt x="51482" y="13248"/>
                        <a:pt x="51482" y="26833"/>
                      </a:cubicBezTo>
                      <a:cubicBezTo>
                        <a:pt x="51482" y="34830"/>
                        <a:pt x="47558" y="42360"/>
                        <a:pt x="41027" y="46969"/>
                      </a:cubicBezTo>
                      <a:cubicBezTo>
                        <a:pt x="36869" y="49903"/>
                        <a:pt x="31979" y="51461"/>
                        <a:pt x="26825" y="51461"/>
                      </a:cubicBezTo>
                      <a:close/>
                      <a:moveTo>
                        <a:pt x="26825" y="16841"/>
                      </a:moveTo>
                      <a:cubicBezTo>
                        <a:pt x="21348" y="16841"/>
                        <a:pt x="16868" y="21325"/>
                        <a:pt x="16868" y="26836"/>
                      </a:cubicBezTo>
                      <a:cubicBezTo>
                        <a:pt x="16868" y="29773"/>
                        <a:pt x="18127" y="32552"/>
                        <a:pt x="20382" y="34456"/>
                      </a:cubicBezTo>
                      <a:cubicBezTo>
                        <a:pt x="21671" y="35533"/>
                        <a:pt x="23808" y="36822"/>
                        <a:pt x="26825" y="36822"/>
                      </a:cubicBezTo>
                      <a:cubicBezTo>
                        <a:pt x="28933" y="36822"/>
                        <a:pt x="30895" y="36198"/>
                        <a:pt x="32564" y="35015"/>
                      </a:cubicBezTo>
                      <a:cubicBezTo>
                        <a:pt x="35258" y="33129"/>
                        <a:pt x="36840" y="30078"/>
                        <a:pt x="36840" y="26836"/>
                      </a:cubicBezTo>
                      <a:cubicBezTo>
                        <a:pt x="36840" y="21325"/>
                        <a:pt x="32359" y="16841"/>
                        <a:pt x="26825" y="16841"/>
                      </a:cubicBezTo>
                      <a:close/>
                    </a:path>
                  </a:pathLst>
                </a:custGeom>
                <a:grpFill/>
                <a:ln w="9525" cap="flat">
                  <a:noFill/>
                  <a:prstDash val="solid"/>
                  <a:miter/>
                </a:ln>
              </p:spPr>
              <p:txBody>
                <a:bodyPr/>
                <a:lstStyle/>
                <a:p>
                  <a:endParaRPr lang="en-IE" sz="2400" dirty="0"/>
                </a:p>
              </p:txBody>
            </p:sp>
            <p:sp>
              <p:nvSpPr>
                <p:cNvPr id="214" name="Freeform: Shape 36">
                  <a:extLst>
                    <a:ext uri="{FF2B5EF4-FFF2-40B4-BE49-F238E27FC236}">
                      <a16:creationId xmlns:a16="http://schemas.microsoft.com/office/drawing/2014/main" id="{ED90DB6E-1EEC-4F50-A8F8-B6A1268D207E}"/>
                    </a:ext>
                  </a:extLst>
                </p:cNvPr>
                <p:cNvSpPr/>
                <p:nvPr/>
              </p:nvSpPr>
              <p:spPr>
                <a:xfrm>
                  <a:off x="8116513" y="4033603"/>
                  <a:ext cx="298698" cy="298698"/>
                </a:xfrm>
                <a:custGeom>
                  <a:avLst/>
                  <a:gdLst/>
                  <a:ahLst/>
                  <a:cxnLst/>
                  <a:rect l="0" t="0" r="0" b="0"/>
                  <a:pathLst>
                    <a:path w="298698" h="298698">
                      <a:moveTo>
                        <a:pt x="150462" y="298716"/>
                      </a:moveTo>
                      <a:cubicBezTo>
                        <a:pt x="68701" y="298716"/>
                        <a:pt x="2196" y="232206"/>
                        <a:pt x="2196" y="150453"/>
                      </a:cubicBezTo>
                      <a:cubicBezTo>
                        <a:pt x="2196" y="68703"/>
                        <a:pt x="68701" y="2196"/>
                        <a:pt x="150462" y="2196"/>
                      </a:cubicBezTo>
                      <a:cubicBezTo>
                        <a:pt x="232194" y="2196"/>
                        <a:pt x="298698" y="68703"/>
                        <a:pt x="298698" y="150453"/>
                      </a:cubicBezTo>
                      <a:cubicBezTo>
                        <a:pt x="298698" y="232206"/>
                        <a:pt x="232194" y="298716"/>
                        <a:pt x="150462" y="298716"/>
                      </a:cubicBezTo>
                      <a:close/>
                      <a:moveTo>
                        <a:pt x="150462" y="16838"/>
                      </a:moveTo>
                      <a:cubicBezTo>
                        <a:pt x="76784" y="16838"/>
                        <a:pt x="16838" y="76777"/>
                        <a:pt x="16838" y="150453"/>
                      </a:cubicBezTo>
                      <a:cubicBezTo>
                        <a:pt x="16838" y="224132"/>
                        <a:pt x="76784" y="284074"/>
                        <a:pt x="150462" y="284074"/>
                      </a:cubicBezTo>
                      <a:cubicBezTo>
                        <a:pt x="224141" y="284074"/>
                        <a:pt x="284056" y="224132"/>
                        <a:pt x="284056" y="150453"/>
                      </a:cubicBezTo>
                      <a:cubicBezTo>
                        <a:pt x="284056" y="76777"/>
                        <a:pt x="224141" y="16838"/>
                        <a:pt x="150462" y="16838"/>
                      </a:cubicBezTo>
                      <a:close/>
                    </a:path>
                  </a:pathLst>
                </a:custGeom>
                <a:grpFill/>
                <a:ln w="9525" cap="flat">
                  <a:noFill/>
                  <a:prstDash val="solid"/>
                  <a:miter/>
                </a:ln>
              </p:spPr>
              <p:txBody>
                <a:bodyPr/>
                <a:lstStyle/>
                <a:p>
                  <a:endParaRPr lang="en-IE" sz="2400" dirty="0"/>
                </a:p>
              </p:txBody>
            </p:sp>
            <p:sp>
              <p:nvSpPr>
                <p:cNvPr id="215" name="Freeform: Shape 37">
                  <a:extLst>
                    <a:ext uri="{FF2B5EF4-FFF2-40B4-BE49-F238E27FC236}">
                      <a16:creationId xmlns:a16="http://schemas.microsoft.com/office/drawing/2014/main" id="{626A97A8-A03B-4502-A5A4-4DE9AD873C2D}"/>
                    </a:ext>
                  </a:extLst>
                </p:cNvPr>
                <p:cNvSpPr/>
                <p:nvPr/>
              </p:nvSpPr>
              <p:spPr>
                <a:xfrm>
                  <a:off x="8240005" y="4157100"/>
                  <a:ext cx="52711" cy="52711"/>
                </a:xfrm>
                <a:custGeom>
                  <a:avLst/>
                  <a:gdLst/>
                  <a:ahLst/>
                  <a:cxnLst/>
                  <a:rect l="0" t="0" r="0" b="0"/>
                  <a:pathLst>
                    <a:path w="52711" h="52711">
                      <a:moveTo>
                        <a:pt x="26971" y="51713"/>
                      </a:moveTo>
                      <a:cubicBezTo>
                        <a:pt x="13295" y="51713"/>
                        <a:pt x="2196" y="40608"/>
                        <a:pt x="2196" y="26953"/>
                      </a:cubicBezTo>
                      <a:cubicBezTo>
                        <a:pt x="2196" y="13304"/>
                        <a:pt x="13295" y="2196"/>
                        <a:pt x="26971" y="2196"/>
                      </a:cubicBezTo>
                      <a:cubicBezTo>
                        <a:pt x="40617" y="2196"/>
                        <a:pt x="51716" y="13301"/>
                        <a:pt x="51716" y="26953"/>
                      </a:cubicBezTo>
                      <a:cubicBezTo>
                        <a:pt x="51716" y="40608"/>
                        <a:pt x="40617" y="51713"/>
                        <a:pt x="26971" y="51713"/>
                      </a:cubicBezTo>
                      <a:close/>
                      <a:moveTo>
                        <a:pt x="26971" y="16841"/>
                      </a:moveTo>
                      <a:cubicBezTo>
                        <a:pt x="21378" y="16841"/>
                        <a:pt x="16838" y="21377"/>
                        <a:pt x="16838" y="26956"/>
                      </a:cubicBezTo>
                      <a:cubicBezTo>
                        <a:pt x="16838" y="32535"/>
                        <a:pt x="21378" y="37074"/>
                        <a:pt x="26971" y="37074"/>
                      </a:cubicBezTo>
                      <a:cubicBezTo>
                        <a:pt x="32534" y="37074"/>
                        <a:pt x="37073" y="32535"/>
                        <a:pt x="37073" y="26956"/>
                      </a:cubicBezTo>
                      <a:cubicBezTo>
                        <a:pt x="37073" y="21377"/>
                        <a:pt x="32534" y="16841"/>
                        <a:pt x="26971" y="16841"/>
                      </a:cubicBezTo>
                      <a:close/>
                    </a:path>
                  </a:pathLst>
                </a:custGeom>
                <a:grpFill/>
                <a:ln w="9525" cap="flat">
                  <a:noFill/>
                  <a:prstDash val="solid"/>
                  <a:miter/>
                </a:ln>
              </p:spPr>
              <p:txBody>
                <a:bodyPr/>
                <a:lstStyle/>
                <a:p>
                  <a:endParaRPr lang="en-IE" sz="2400" dirty="0"/>
                </a:p>
              </p:txBody>
            </p:sp>
            <p:sp>
              <p:nvSpPr>
                <p:cNvPr id="216" name="Freeform: Shape 38">
                  <a:extLst>
                    <a:ext uri="{FF2B5EF4-FFF2-40B4-BE49-F238E27FC236}">
                      <a16:creationId xmlns:a16="http://schemas.microsoft.com/office/drawing/2014/main" id="{6759D840-E53C-4486-9F0E-F808D9738AEC}"/>
                    </a:ext>
                  </a:extLst>
                </p:cNvPr>
                <p:cNvSpPr/>
                <p:nvPr/>
              </p:nvSpPr>
              <p:spPr>
                <a:xfrm>
                  <a:off x="8257458" y="4033600"/>
                  <a:ext cx="17570" cy="40998"/>
                </a:xfrm>
                <a:custGeom>
                  <a:avLst/>
                  <a:gdLst/>
                  <a:ahLst/>
                  <a:cxnLst/>
                  <a:rect l="0" t="0" r="0" b="0"/>
                  <a:pathLst>
                    <a:path w="17570" h="40997">
                      <a:moveTo>
                        <a:pt x="9517" y="39144"/>
                      </a:moveTo>
                      <a:cubicBezTo>
                        <a:pt x="5476" y="39144"/>
                        <a:pt x="2196" y="35867"/>
                        <a:pt x="2196" y="31823"/>
                      </a:cubicBezTo>
                      <a:lnTo>
                        <a:pt x="2196" y="9517"/>
                      </a:lnTo>
                      <a:cubicBezTo>
                        <a:pt x="2196" y="5473"/>
                        <a:pt x="5476" y="2196"/>
                        <a:pt x="9517" y="2196"/>
                      </a:cubicBezTo>
                      <a:cubicBezTo>
                        <a:pt x="13558" y="2196"/>
                        <a:pt x="16838" y="5473"/>
                        <a:pt x="16838" y="9517"/>
                      </a:cubicBezTo>
                      <a:lnTo>
                        <a:pt x="16838" y="31823"/>
                      </a:lnTo>
                      <a:cubicBezTo>
                        <a:pt x="16838" y="35867"/>
                        <a:pt x="13558" y="39144"/>
                        <a:pt x="9517" y="39144"/>
                      </a:cubicBezTo>
                      <a:close/>
                    </a:path>
                  </a:pathLst>
                </a:custGeom>
                <a:grpFill/>
                <a:ln w="9525" cap="flat">
                  <a:noFill/>
                  <a:prstDash val="solid"/>
                  <a:miter/>
                </a:ln>
              </p:spPr>
              <p:txBody>
                <a:bodyPr/>
                <a:lstStyle/>
                <a:p>
                  <a:endParaRPr lang="en-IE" sz="2400" dirty="0"/>
                </a:p>
              </p:txBody>
            </p:sp>
            <p:sp>
              <p:nvSpPr>
                <p:cNvPr id="217" name="Freeform: Shape 39">
                  <a:extLst>
                    <a:ext uri="{FF2B5EF4-FFF2-40B4-BE49-F238E27FC236}">
                      <a16:creationId xmlns:a16="http://schemas.microsoft.com/office/drawing/2014/main" id="{909F409F-7FA8-4EE1-978C-82B80BDE1005}"/>
                    </a:ext>
                  </a:extLst>
                </p:cNvPr>
                <p:cNvSpPr/>
                <p:nvPr/>
              </p:nvSpPr>
              <p:spPr>
                <a:xfrm>
                  <a:off x="8257429" y="4292785"/>
                  <a:ext cx="17570" cy="40998"/>
                </a:xfrm>
                <a:custGeom>
                  <a:avLst/>
                  <a:gdLst/>
                  <a:ahLst/>
                  <a:cxnLst/>
                  <a:rect l="0" t="0" r="0" b="0"/>
                  <a:pathLst>
                    <a:path w="17570" h="40997">
                      <a:moveTo>
                        <a:pt x="9517" y="39153"/>
                      </a:moveTo>
                      <a:cubicBezTo>
                        <a:pt x="5476" y="39153"/>
                        <a:pt x="2196" y="35873"/>
                        <a:pt x="2196" y="31832"/>
                      </a:cubicBezTo>
                      <a:lnTo>
                        <a:pt x="2196" y="9517"/>
                      </a:lnTo>
                      <a:cubicBezTo>
                        <a:pt x="2196" y="5476"/>
                        <a:pt x="5476" y="2196"/>
                        <a:pt x="9517" y="2196"/>
                      </a:cubicBezTo>
                      <a:cubicBezTo>
                        <a:pt x="13588" y="2196"/>
                        <a:pt x="16838" y="5476"/>
                        <a:pt x="16838" y="9517"/>
                      </a:cubicBezTo>
                      <a:lnTo>
                        <a:pt x="16838" y="31832"/>
                      </a:lnTo>
                      <a:cubicBezTo>
                        <a:pt x="16838" y="35873"/>
                        <a:pt x="13588" y="39153"/>
                        <a:pt x="9517" y="39153"/>
                      </a:cubicBezTo>
                      <a:close/>
                    </a:path>
                  </a:pathLst>
                </a:custGeom>
                <a:grpFill/>
                <a:ln w="9525" cap="flat">
                  <a:noFill/>
                  <a:prstDash val="solid"/>
                  <a:miter/>
                </a:ln>
              </p:spPr>
              <p:txBody>
                <a:bodyPr/>
                <a:lstStyle/>
                <a:p>
                  <a:endParaRPr lang="en-IE" sz="2400" dirty="0"/>
                </a:p>
              </p:txBody>
            </p:sp>
            <p:sp>
              <p:nvSpPr>
                <p:cNvPr id="218" name="Freeform: Shape 40">
                  <a:extLst>
                    <a:ext uri="{FF2B5EF4-FFF2-40B4-BE49-F238E27FC236}">
                      <a16:creationId xmlns:a16="http://schemas.microsoft.com/office/drawing/2014/main" id="{FF4A8F48-0ABE-447A-B535-53B2599D0AD8}"/>
                    </a:ext>
                  </a:extLst>
                </p:cNvPr>
                <p:cNvSpPr/>
                <p:nvPr/>
              </p:nvSpPr>
              <p:spPr>
                <a:xfrm>
                  <a:off x="8116777" y="4174629"/>
                  <a:ext cx="40998" cy="17570"/>
                </a:xfrm>
                <a:custGeom>
                  <a:avLst/>
                  <a:gdLst/>
                  <a:ahLst/>
                  <a:cxnLst/>
                  <a:rect l="0" t="0" r="0" b="0"/>
                  <a:pathLst>
                    <a:path w="40997" h="17570">
                      <a:moveTo>
                        <a:pt x="31832" y="16838"/>
                      </a:moveTo>
                      <a:lnTo>
                        <a:pt x="9517" y="16838"/>
                      </a:lnTo>
                      <a:cubicBezTo>
                        <a:pt x="5476" y="16838"/>
                        <a:pt x="2196" y="13561"/>
                        <a:pt x="2196" y="9517"/>
                      </a:cubicBezTo>
                      <a:cubicBezTo>
                        <a:pt x="2196" y="5473"/>
                        <a:pt x="5476" y="2196"/>
                        <a:pt x="9517" y="2196"/>
                      </a:cubicBezTo>
                      <a:lnTo>
                        <a:pt x="31832" y="2196"/>
                      </a:lnTo>
                      <a:cubicBezTo>
                        <a:pt x="35873" y="2196"/>
                        <a:pt x="39153" y="5473"/>
                        <a:pt x="39153" y="9517"/>
                      </a:cubicBezTo>
                      <a:cubicBezTo>
                        <a:pt x="39153" y="13561"/>
                        <a:pt x="35873" y="16838"/>
                        <a:pt x="31832" y="16838"/>
                      </a:cubicBezTo>
                      <a:close/>
                    </a:path>
                  </a:pathLst>
                </a:custGeom>
                <a:grpFill/>
                <a:ln w="9525" cap="flat">
                  <a:noFill/>
                  <a:prstDash val="solid"/>
                  <a:miter/>
                </a:ln>
              </p:spPr>
              <p:txBody>
                <a:bodyPr/>
                <a:lstStyle/>
                <a:p>
                  <a:endParaRPr lang="en-IE" sz="2400" dirty="0"/>
                </a:p>
              </p:txBody>
            </p:sp>
            <p:sp>
              <p:nvSpPr>
                <p:cNvPr id="219" name="Freeform: Shape 41">
                  <a:extLst>
                    <a:ext uri="{FF2B5EF4-FFF2-40B4-BE49-F238E27FC236}">
                      <a16:creationId xmlns:a16="http://schemas.microsoft.com/office/drawing/2014/main" id="{719A9AE2-5D01-4185-BF44-12F036204B1D}"/>
                    </a:ext>
                  </a:extLst>
                </p:cNvPr>
                <p:cNvSpPr/>
                <p:nvPr/>
              </p:nvSpPr>
              <p:spPr>
                <a:xfrm>
                  <a:off x="8375971" y="4174632"/>
                  <a:ext cx="40998" cy="17570"/>
                </a:xfrm>
                <a:custGeom>
                  <a:avLst/>
                  <a:gdLst/>
                  <a:ahLst/>
                  <a:cxnLst/>
                  <a:rect l="0" t="0" r="0" b="0"/>
                  <a:pathLst>
                    <a:path w="40997" h="17570">
                      <a:moveTo>
                        <a:pt x="31832" y="16838"/>
                      </a:moveTo>
                      <a:lnTo>
                        <a:pt x="9517" y="16838"/>
                      </a:lnTo>
                      <a:cubicBezTo>
                        <a:pt x="5476" y="16838"/>
                        <a:pt x="2196" y="13561"/>
                        <a:pt x="2196" y="9517"/>
                      </a:cubicBezTo>
                      <a:cubicBezTo>
                        <a:pt x="2196" y="5473"/>
                        <a:pt x="5476" y="2196"/>
                        <a:pt x="9517" y="2196"/>
                      </a:cubicBezTo>
                      <a:lnTo>
                        <a:pt x="31832" y="2196"/>
                      </a:lnTo>
                      <a:cubicBezTo>
                        <a:pt x="35873" y="2196"/>
                        <a:pt x="39153" y="5473"/>
                        <a:pt x="39153" y="9517"/>
                      </a:cubicBezTo>
                      <a:cubicBezTo>
                        <a:pt x="39153" y="13561"/>
                        <a:pt x="35873" y="16838"/>
                        <a:pt x="31832" y="16838"/>
                      </a:cubicBezTo>
                      <a:close/>
                    </a:path>
                  </a:pathLst>
                </a:custGeom>
                <a:grpFill/>
                <a:ln w="9525" cap="flat">
                  <a:noFill/>
                  <a:prstDash val="solid"/>
                  <a:miter/>
                </a:ln>
              </p:spPr>
              <p:txBody>
                <a:bodyPr/>
                <a:lstStyle/>
                <a:p>
                  <a:endParaRPr lang="en-IE" sz="2400" dirty="0"/>
                </a:p>
              </p:txBody>
            </p:sp>
            <p:sp>
              <p:nvSpPr>
                <p:cNvPr id="220" name="Freeform: Shape 42">
                  <a:extLst>
                    <a:ext uri="{FF2B5EF4-FFF2-40B4-BE49-F238E27FC236}">
                      <a16:creationId xmlns:a16="http://schemas.microsoft.com/office/drawing/2014/main" id="{5D43D695-759E-47CE-9A21-C9E69FFF083E}"/>
                    </a:ext>
                  </a:extLst>
                </p:cNvPr>
                <p:cNvSpPr/>
                <p:nvPr/>
              </p:nvSpPr>
              <p:spPr>
                <a:xfrm>
                  <a:off x="8157907" y="4258288"/>
                  <a:ext cx="32213" cy="32213"/>
                </a:xfrm>
                <a:custGeom>
                  <a:avLst/>
                  <a:gdLst/>
                  <a:ahLst/>
                  <a:cxnLst/>
                  <a:rect l="0" t="0" r="0" b="0"/>
                  <a:pathLst>
                    <a:path w="32212" h="32212">
                      <a:moveTo>
                        <a:pt x="9532" y="32623"/>
                      </a:moveTo>
                      <a:cubicBezTo>
                        <a:pt x="7657" y="32623"/>
                        <a:pt x="5784" y="31891"/>
                        <a:pt x="4349" y="30455"/>
                      </a:cubicBezTo>
                      <a:cubicBezTo>
                        <a:pt x="1479" y="27615"/>
                        <a:pt x="1479" y="22959"/>
                        <a:pt x="4349" y="20118"/>
                      </a:cubicBezTo>
                      <a:lnTo>
                        <a:pt x="20132" y="4340"/>
                      </a:lnTo>
                      <a:cubicBezTo>
                        <a:pt x="22974" y="1482"/>
                        <a:pt x="27629" y="1482"/>
                        <a:pt x="30470" y="4340"/>
                      </a:cubicBezTo>
                      <a:cubicBezTo>
                        <a:pt x="33340" y="7198"/>
                        <a:pt x="33340" y="11834"/>
                        <a:pt x="30470" y="14701"/>
                      </a:cubicBezTo>
                      <a:lnTo>
                        <a:pt x="14686" y="30455"/>
                      </a:lnTo>
                      <a:cubicBezTo>
                        <a:pt x="13280" y="31891"/>
                        <a:pt x="11406" y="32623"/>
                        <a:pt x="9532" y="32623"/>
                      </a:cubicBezTo>
                      <a:close/>
                    </a:path>
                  </a:pathLst>
                </a:custGeom>
                <a:grpFill/>
                <a:ln w="9525" cap="flat">
                  <a:noFill/>
                  <a:prstDash val="solid"/>
                  <a:miter/>
                </a:ln>
              </p:spPr>
              <p:txBody>
                <a:bodyPr/>
                <a:lstStyle/>
                <a:p>
                  <a:endParaRPr lang="en-IE" sz="2400" dirty="0"/>
                </a:p>
              </p:txBody>
            </p:sp>
            <p:sp>
              <p:nvSpPr>
                <p:cNvPr id="221" name="Freeform: Shape 43">
                  <a:extLst>
                    <a:ext uri="{FF2B5EF4-FFF2-40B4-BE49-F238E27FC236}">
                      <a16:creationId xmlns:a16="http://schemas.microsoft.com/office/drawing/2014/main" id="{02049EB2-2800-46F2-BEF2-A3D2A5AF3DD7}"/>
                    </a:ext>
                  </a:extLst>
                </p:cNvPr>
                <p:cNvSpPr/>
                <p:nvPr/>
              </p:nvSpPr>
              <p:spPr>
                <a:xfrm>
                  <a:off x="8341197" y="4075014"/>
                  <a:ext cx="32213" cy="32213"/>
                </a:xfrm>
                <a:custGeom>
                  <a:avLst/>
                  <a:gdLst/>
                  <a:ahLst/>
                  <a:cxnLst/>
                  <a:rect l="0" t="0" r="0" b="0"/>
                  <a:pathLst>
                    <a:path w="32212" h="32212">
                      <a:moveTo>
                        <a:pt x="9532" y="32613"/>
                      </a:moveTo>
                      <a:cubicBezTo>
                        <a:pt x="7657" y="32613"/>
                        <a:pt x="5784" y="31898"/>
                        <a:pt x="4349" y="30469"/>
                      </a:cubicBezTo>
                      <a:cubicBezTo>
                        <a:pt x="1479" y="27608"/>
                        <a:pt x="1479" y="22973"/>
                        <a:pt x="4349" y="20114"/>
                      </a:cubicBezTo>
                      <a:lnTo>
                        <a:pt x="20103" y="4342"/>
                      </a:lnTo>
                      <a:cubicBezTo>
                        <a:pt x="22973" y="1481"/>
                        <a:pt x="27600" y="1481"/>
                        <a:pt x="30470" y="4342"/>
                      </a:cubicBezTo>
                      <a:cubicBezTo>
                        <a:pt x="33340" y="7200"/>
                        <a:pt x="33340" y="11836"/>
                        <a:pt x="30470" y="14694"/>
                      </a:cubicBezTo>
                      <a:lnTo>
                        <a:pt x="14685" y="30466"/>
                      </a:lnTo>
                      <a:cubicBezTo>
                        <a:pt x="13280" y="31896"/>
                        <a:pt x="11406" y="32613"/>
                        <a:pt x="9532" y="32613"/>
                      </a:cubicBezTo>
                      <a:close/>
                    </a:path>
                  </a:pathLst>
                </a:custGeom>
                <a:grpFill/>
                <a:ln w="9525" cap="flat">
                  <a:noFill/>
                  <a:prstDash val="solid"/>
                  <a:miter/>
                </a:ln>
              </p:spPr>
              <p:txBody>
                <a:bodyPr/>
                <a:lstStyle/>
                <a:p>
                  <a:endParaRPr lang="en-IE" sz="2400" dirty="0"/>
                </a:p>
              </p:txBody>
            </p:sp>
            <p:sp>
              <p:nvSpPr>
                <p:cNvPr id="222" name="Freeform: Shape 44">
                  <a:extLst>
                    <a:ext uri="{FF2B5EF4-FFF2-40B4-BE49-F238E27FC236}">
                      <a16:creationId xmlns:a16="http://schemas.microsoft.com/office/drawing/2014/main" id="{FA1934BD-CD11-4B15-B6B3-0A9D9AD411A7}"/>
                    </a:ext>
                  </a:extLst>
                </p:cNvPr>
                <p:cNvSpPr/>
                <p:nvPr/>
              </p:nvSpPr>
              <p:spPr>
                <a:xfrm>
                  <a:off x="8341197" y="4258291"/>
                  <a:ext cx="32213" cy="32213"/>
                </a:xfrm>
                <a:custGeom>
                  <a:avLst/>
                  <a:gdLst/>
                  <a:ahLst/>
                  <a:cxnLst/>
                  <a:rect l="0" t="0" r="0" b="0"/>
                  <a:pathLst>
                    <a:path w="32212" h="32212">
                      <a:moveTo>
                        <a:pt x="25287" y="32620"/>
                      </a:moveTo>
                      <a:cubicBezTo>
                        <a:pt x="23413" y="32620"/>
                        <a:pt x="21538" y="31888"/>
                        <a:pt x="20103" y="30482"/>
                      </a:cubicBezTo>
                      <a:lnTo>
                        <a:pt x="4349" y="14698"/>
                      </a:lnTo>
                      <a:cubicBezTo>
                        <a:pt x="1479" y="11834"/>
                        <a:pt x="1479" y="7198"/>
                        <a:pt x="4349" y="4340"/>
                      </a:cubicBezTo>
                      <a:cubicBezTo>
                        <a:pt x="7189" y="1482"/>
                        <a:pt x="11845" y="1482"/>
                        <a:pt x="14685" y="4340"/>
                      </a:cubicBezTo>
                      <a:lnTo>
                        <a:pt x="30470" y="20115"/>
                      </a:lnTo>
                      <a:cubicBezTo>
                        <a:pt x="33340" y="22985"/>
                        <a:pt x="33340" y="27612"/>
                        <a:pt x="30470" y="30482"/>
                      </a:cubicBezTo>
                      <a:cubicBezTo>
                        <a:pt x="29035" y="31888"/>
                        <a:pt x="27160" y="32620"/>
                        <a:pt x="25287" y="32620"/>
                      </a:cubicBezTo>
                      <a:close/>
                    </a:path>
                  </a:pathLst>
                </a:custGeom>
                <a:grpFill/>
                <a:ln w="9525" cap="flat">
                  <a:noFill/>
                  <a:prstDash val="solid"/>
                  <a:miter/>
                </a:ln>
              </p:spPr>
              <p:txBody>
                <a:bodyPr/>
                <a:lstStyle/>
                <a:p>
                  <a:endParaRPr lang="en-IE" sz="2400" dirty="0"/>
                </a:p>
              </p:txBody>
            </p:sp>
            <p:sp>
              <p:nvSpPr>
                <p:cNvPr id="223" name="Freeform: Shape 45">
                  <a:extLst>
                    <a:ext uri="{FF2B5EF4-FFF2-40B4-BE49-F238E27FC236}">
                      <a16:creationId xmlns:a16="http://schemas.microsoft.com/office/drawing/2014/main" id="{7F4721F8-D7A2-4FBB-9CC8-9567EBA1105E}"/>
                    </a:ext>
                  </a:extLst>
                </p:cNvPr>
                <p:cNvSpPr/>
                <p:nvPr/>
              </p:nvSpPr>
              <p:spPr>
                <a:xfrm>
                  <a:off x="8157907" y="4075008"/>
                  <a:ext cx="32213" cy="32213"/>
                </a:xfrm>
                <a:custGeom>
                  <a:avLst/>
                  <a:gdLst/>
                  <a:ahLst/>
                  <a:cxnLst/>
                  <a:rect l="0" t="0" r="0" b="0"/>
                  <a:pathLst>
                    <a:path w="32212" h="32212">
                      <a:moveTo>
                        <a:pt x="25316" y="32613"/>
                      </a:moveTo>
                      <a:cubicBezTo>
                        <a:pt x="23442" y="32613"/>
                        <a:pt x="21567" y="31898"/>
                        <a:pt x="20132" y="30469"/>
                      </a:cubicBezTo>
                      <a:lnTo>
                        <a:pt x="4349" y="14697"/>
                      </a:lnTo>
                      <a:cubicBezTo>
                        <a:pt x="1479" y="11839"/>
                        <a:pt x="1479" y="7203"/>
                        <a:pt x="4349" y="4342"/>
                      </a:cubicBezTo>
                      <a:cubicBezTo>
                        <a:pt x="7218" y="1481"/>
                        <a:pt x="11846" y="1481"/>
                        <a:pt x="14715" y="4342"/>
                      </a:cubicBezTo>
                      <a:lnTo>
                        <a:pt x="30470" y="20114"/>
                      </a:lnTo>
                      <a:cubicBezTo>
                        <a:pt x="33340" y="22973"/>
                        <a:pt x="33340" y="27608"/>
                        <a:pt x="30470" y="30469"/>
                      </a:cubicBezTo>
                      <a:cubicBezTo>
                        <a:pt x="29064" y="31898"/>
                        <a:pt x="27190" y="32613"/>
                        <a:pt x="25316" y="32613"/>
                      </a:cubicBezTo>
                      <a:close/>
                    </a:path>
                  </a:pathLst>
                </a:custGeom>
                <a:grpFill/>
                <a:ln w="9525" cap="flat">
                  <a:noFill/>
                  <a:prstDash val="solid"/>
                  <a:miter/>
                </a:ln>
              </p:spPr>
              <p:txBody>
                <a:bodyPr/>
                <a:lstStyle/>
                <a:p>
                  <a:endParaRPr lang="en-IE" sz="2400" dirty="0"/>
                </a:p>
              </p:txBody>
            </p:sp>
            <p:sp>
              <p:nvSpPr>
                <p:cNvPr id="224" name="Freeform: Shape 46">
                  <a:extLst>
                    <a:ext uri="{FF2B5EF4-FFF2-40B4-BE49-F238E27FC236}">
                      <a16:creationId xmlns:a16="http://schemas.microsoft.com/office/drawing/2014/main" id="{5526973C-FBA3-4176-8CC1-3E4C7F7B0858}"/>
                    </a:ext>
                  </a:extLst>
                </p:cNvPr>
                <p:cNvSpPr/>
                <p:nvPr/>
              </p:nvSpPr>
              <p:spPr>
                <a:xfrm>
                  <a:off x="8269772" y="4115718"/>
                  <a:ext cx="64425" cy="64425"/>
                </a:xfrm>
                <a:custGeom>
                  <a:avLst/>
                  <a:gdLst/>
                  <a:ahLst/>
                  <a:cxnLst/>
                  <a:rect l="0" t="0" r="0" b="0"/>
                  <a:pathLst>
                    <a:path w="64425" h="64425">
                      <a:moveTo>
                        <a:pt x="9532" y="63327"/>
                      </a:moveTo>
                      <a:cubicBezTo>
                        <a:pt x="7658" y="63327"/>
                        <a:pt x="5784" y="62612"/>
                        <a:pt x="4349" y="61183"/>
                      </a:cubicBezTo>
                      <a:cubicBezTo>
                        <a:pt x="1479" y="58325"/>
                        <a:pt x="1479" y="53690"/>
                        <a:pt x="4349" y="50831"/>
                      </a:cubicBezTo>
                      <a:lnTo>
                        <a:pt x="50823" y="4340"/>
                      </a:lnTo>
                      <a:cubicBezTo>
                        <a:pt x="53693" y="1482"/>
                        <a:pt x="58319" y="1482"/>
                        <a:pt x="61190" y="4340"/>
                      </a:cubicBezTo>
                      <a:cubicBezTo>
                        <a:pt x="64059" y="7198"/>
                        <a:pt x="64059" y="11834"/>
                        <a:pt x="61190" y="14695"/>
                      </a:cubicBezTo>
                      <a:lnTo>
                        <a:pt x="14686" y="61183"/>
                      </a:lnTo>
                      <a:cubicBezTo>
                        <a:pt x="13280" y="62612"/>
                        <a:pt x="11407" y="63327"/>
                        <a:pt x="9532" y="63327"/>
                      </a:cubicBezTo>
                      <a:close/>
                    </a:path>
                  </a:pathLst>
                </a:custGeom>
                <a:grpFill/>
                <a:ln w="9525" cap="flat">
                  <a:noFill/>
                  <a:prstDash val="solid"/>
                  <a:miter/>
                </a:ln>
              </p:spPr>
              <p:txBody>
                <a:bodyPr/>
                <a:lstStyle/>
                <a:p>
                  <a:endParaRPr lang="en-IE" sz="2400" dirty="0"/>
                </a:p>
              </p:txBody>
            </p:sp>
          </p:grpSp>
          <p:grpSp>
            <p:nvGrpSpPr>
              <p:cNvPr id="225" name="Group 224">
                <a:extLst>
                  <a:ext uri="{FF2B5EF4-FFF2-40B4-BE49-F238E27FC236}">
                    <a16:creationId xmlns:a16="http://schemas.microsoft.com/office/drawing/2014/main" id="{F07E6750-6104-43D7-9FB0-D76208494F9F}"/>
                  </a:ext>
                </a:extLst>
              </p:cNvPr>
              <p:cNvGrpSpPr/>
              <p:nvPr/>
            </p:nvGrpSpPr>
            <p:grpSpPr>
              <a:xfrm>
                <a:off x="5933343" y="1408513"/>
                <a:ext cx="416705" cy="379164"/>
                <a:chOff x="8636396" y="3066446"/>
                <a:chExt cx="270977" cy="246565"/>
              </a:xfrm>
              <a:solidFill>
                <a:schemeClr val="bg1"/>
              </a:solidFill>
            </p:grpSpPr>
            <p:sp>
              <p:nvSpPr>
                <p:cNvPr id="226" name="Freeform: Shape 208">
                  <a:extLst>
                    <a:ext uri="{FF2B5EF4-FFF2-40B4-BE49-F238E27FC236}">
                      <a16:creationId xmlns:a16="http://schemas.microsoft.com/office/drawing/2014/main" id="{0B78C60A-C536-4A36-8CB0-50CB55539137}"/>
                    </a:ext>
                  </a:extLst>
                </p:cNvPr>
                <p:cNvSpPr/>
                <p:nvPr/>
              </p:nvSpPr>
              <p:spPr>
                <a:xfrm>
                  <a:off x="8636396" y="3066446"/>
                  <a:ext cx="270977" cy="225814"/>
                </a:xfrm>
                <a:custGeom>
                  <a:avLst/>
                  <a:gdLst>
                    <a:gd name="connsiteX0" fmla="*/ 1992 w 270976"/>
                    <a:gd name="connsiteY0" fmla="*/ 225656 h 225813"/>
                    <a:gd name="connsiteX1" fmla="*/ 1992 w 270976"/>
                    <a:gd name="connsiteY1" fmla="*/ 20748 h 225813"/>
                    <a:gd name="connsiteX2" fmla="*/ 11875 w 270976"/>
                    <a:gd name="connsiteY2" fmla="*/ 16710 h 225813"/>
                    <a:gd name="connsiteX3" fmla="*/ 76936 w 270976"/>
                    <a:gd name="connsiteY3" fmla="*/ 1992 h 225813"/>
                    <a:gd name="connsiteX4" fmla="*/ 136019 w 270976"/>
                    <a:gd name="connsiteY4" fmla="*/ 14373 h 225813"/>
                    <a:gd name="connsiteX5" fmla="*/ 195103 w 270976"/>
                    <a:gd name="connsiteY5" fmla="*/ 1992 h 225813"/>
                    <a:gd name="connsiteX6" fmla="*/ 260164 w 270976"/>
                    <a:gd name="connsiteY6" fmla="*/ 16710 h 225813"/>
                    <a:gd name="connsiteX7" fmla="*/ 270046 w 270976"/>
                    <a:gd name="connsiteY7" fmla="*/ 20748 h 225813"/>
                    <a:gd name="connsiteX8" fmla="*/ 270046 w 270976"/>
                    <a:gd name="connsiteY8" fmla="*/ 225656 h 225813"/>
                    <a:gd name="connsiteX9" fmla="*/ 248182 w 270976"/>
                    <a:gd name="connsiteY9" fmla="*/ 216782 h 225813"/>
                    <a:gd name="connsiteX10" fmla="*/ 195103 w 270976"/>
                    <a:gd name="connsiteY10" fmla="*/ 204454 h 225813"/>
                    <a:gd name="connsiteX11" fmla="*/ 148532 w 270976"/>
                    <a:gd name="connsiteY11" fmla="*/ 214231 h 225813"/>
                    <a:gd name="connsiteX12" fmla="*/ 136019 w 270976"/>
                    <a:gd name="connsiteY12" fmla="*/ 219172 h 225813"/>
                    <a:gd name="connsiteX13" fmla="*/ 123400 w 270976"/>
                    <a:gd name="connsiteY13" fmla="*/ 214178 h 225813"/>
                    <a:gd name="connsiteX14" fmla="*/ 76936 w 270976"/>
                    <a:gd name="connsiteY14" fmla="*/ 204454 h 225813"/>
                    <a:gd name="connsiteX15" fmla="*/ 23857 w 270976"/>
                    <a:gd name="connsiteY15" fmla="*/ 216782 h 225813"/>
                    <a:gd name="connsiteX16" fmla="*/ 1992 w 270976"/>
                    <a:gd name="connsiteY16" fmla="*/ 225656 h 225813"/>
                    <a:gd name="connsiteX17" fmla="*/ 195103 w 270976"/>
                    <a:gd name="connsiteY17" fmla="*/ 191171 h 225813"/>
                    <a:gd name="connsiteX18" fmla="*/ 253177 w 270976"/>
                    <a:gd name="connsiteY18" fmla="*/ 204482 h 225813"/>
                    <a:gd name="connsiteX19" fmla="*/ 256763 w 270976"/>
                    <a:gd name="connsiteY19" fmla="*/ 205916 h 225813"/>
                    <a:gd name="connsiteX20" fmla="*/ 256763 w 270976"/>
                    <a:gd name="connsiteY20" fmla="*/ 29676 h 225813"/>
                    <a:gd name="connsiteX21" fmla="*/ 255142 w 270976"/>
                    <a:gd name="connsiteY21" fmla="*/ 29012 h 225813"/>
                    <a:gd name="connsiteX22" fmla="*/ 195103 w 270976"/>
                    <a:gd name="connsiteY22" fmla="*/ 15276 h 225813"/>
                    <a:gd name="connsiteX23" fmla="*/ 138968 w 270976"/>
                    <a:gd name="connsiteY23" fmla="*/ 27470 h 225813"/>
                    <a:gd name="connsiteX24" fmla="*/ 136046 w 270976"/>
                    <a:gd name="connsiteY24" fmla="*/ 28639 h 225813"/>
                    <a:gd name="connsiteX25" fmla="*/ 133017 w 270976"/>
                    <a:gd name="connsiteY25" fmla="*/ 27443 h 225813"/>
                    <a:gd name="connsiteX26" fmla="*/ 76909 w 270976"/>
                    <a:gd name="connsiteY26" fmla="*/ 15276 h 225813"/>
                    <a:gd name="connsiteX27" fmla="*/ 16896 w 270976"/>
                    <a:gd name="connsiteY27" fmla="*/ 29012 h 225813"/>
                    <a:gd name="connsiteX28" fmla="*/ 15276 w 270976"/>
                    <a:gd name="connsiteY28" fmla="*/ 29676 h 225813"/>
                    <a:gd name="connsiteX29" fmla="*/ 15276 w 270976"/>
                    <a:gd name="connsiteY29" fmla="*/ 205916 h 225813"/>
                    <a:gd name="connsiteX30" fmla="*/ 18835 w 270976"/>
                    <a:gd name="connsiteY30" fmla="*/ 204482 h 225813"/>
                    <a:gd name="connsiteX31" fmla="*/ 76936 w 270976"/>
                    <a:gd name="connsiteY31" fmla="*/ 191171 h 225813"/>
                    <a:gd name="connsiteX32" fmla="*/ 128183 w 270976"/>
                    <a:gd name="connsiteY32" fmla="*/ 201798 h 225813"/>
                    <a:gd name="connsiteX33" fmla="*/ 136019 w 270976"/>
                    <a:gd name="connsiteY33" fmla="*/ 204907 h 225813"/>
                    <a:gd name="connsiteX34" fmla="*/ 143750 w 270976"/>
                    <a:gd name="connsiteY34" fmla="*/ 201825 h 225813"/>
                    <a:gd name="connsiteX35" fmla="*/ 195103 w 270976"/>
                    <a:gd name="connsiteY35" fmla="*/ 191171 h 2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70976" h="225813">
                      <a:moveTo>
                        <a:pt x="1992" y="225656"/>
                      </a:moveTo>
                      <a:lnTo>
                        <a:pt x="1992" y="20748"/>
                      </a:lnTo>
                      <a:lnTo>
                        <a:pt x="11875" y="16710"/>
                      </a:lnTo>
                      <a:cubicBezTo>
                        <a:pt x="36555" y="6669"/>
                        <a:pt x="57223" y="1992"/>
                        <a:pt x="76936" y="1992"/>
                      </a:cubicBezTo>
                      <a:cubicBezTo>
                        <a:pt x="95107" y="2020"/>
                        <a:pt x="113916" y="5951"/>
                        <a:pt x="136019" y="14373"/>
                      </a:cubicBezTo>
                      <a:cubicBezTo>
                        <a:pt x="158149" y="5951"/>
                        <a:pt x="176958" y="2020"/>
                        <a:pt x="195103" y="1992"/>
                      </a:cubicBezTo>
                      <a:cubicBezTo>
                        <a:pt x="214815" y="1992"/>
                        <a:pt x="235484" y="6669"/>
                        <a:pt x="260164" y="16710"/>
                      </a:cubicBezTo>
                      <a:lnTo>
                        <a:pt x="270046" y="20748"/>
                      </a:lnTo>
                      <a:lnTo>
                        <a:pt x="270046" y="225656"/>
                      </a:lnTo>
                      <a:lnTo>
                        <a:pt x="248182" y="216782"/>
                      </a:lnTo>
                      <a:cubicBezTo>
                        <a:pt x="227487" y="208360"/>
                        <a:pt x="210617" y="204454"/>
                        <a:pt x="195103" y="204454"/>
                      </a:cubicBezTo>
                      <a:cubicBezTo>
                        <a:pt x="181315" y="204454"/>
                        <a:pt x="166092" y="207643"/>
                        <a:pt x="148532" y="214231"/>
                      </a:cubicBezTo>
                      <a:lnTo>
                        <a:pt x="136019" y="219172"/>
                      </a:lnTo>
                      <a:lnTo>
                        <a:pt x="123400" y="214178"/>
                      </a:lnTo>
                      <a:cubicBezTo>
                        <a:pt x="105946" y="207643"/>
                        <a:pt x="90697" y="204454"/>
                        <a:pt x="76936" y="204454"/>
                      </a:cubicBezTo>
                      <a:cubicBezTo>
                        <a:pt x="61394" y="204454"/>
                        <a:pt x="44525" y="208360"/>
                        <a:pt x="23857" y="216782"/>
                      </a:cubicBezTo>
                      <a:lnTo>
                        <a:pt x="1992" y="225656"/>
                      </a:lnTo>
                      <a:close/>
                      <a:moveTo>
                        <a:pt x="195103" y="191171"/>
                      </a:moveTo>
                      <a:cubicBezTo>
                        <a:pt x="212398" y="191171"/>
                        <a:pt x="230861" y="195396"/>
                        <a:pt x="253177" y="204482"/>
                      </a:cubicBezTo>
                      <a:lnTo>
                        <a:pt x="256763" y="205916"/>
                      </a:lnTo>
                      <a:lnTo>
                        <a:pt x="256763" y="29676"/>
                      </a:lnTo>
                      <a:lnTo>
                        <a:pt x="255142" y="29012"/>
                      </a:lnTo>
                      <a:cubicBezTo>
                        <a:pt x="232110" y="19633"/>
                        <a:pt x="213035" y="15276"/>
                        <a:pt x="195103" y="15276"/>
                      </a:cubicBezTo>
                      <a:cubicBezTo>
                        <a:pt x="178127" y="15303"/>
                        <a:pt x="160274" y="19181"/>
                        <a:pt x="138968" y="27470"/>
                      </a:cubicBezTo>
                      <a:lnTo>
                        <a:pt x="136046" y="28639"/>
                      </a:lnTo>
                      <a:lnTo>
                        <a:pt x="133017" y="27443"/>
                      </a:lnTo>
                      <a:cubicBezTo>
                        <a:pt x="111737" y="19181"/>
                        <a:pt x="93912" y="15303"/>
                        <a:pt x="76909" y="15276"/>
                      </a:cubicBezTo>
                      <a:cubicBezTo>
                        <a:pt x="58977" y="15276"/>
                        <a:pt x="39902" y="19633"/>
                        <a:pt x="16896" y="29012"/>
                      </a:cubicBezTo>
                      <a:lnTo>
                        <a:pt x="15276" y="29676"/>
                      </a:lnTo>
                      <a:lnTo>
                        <a:pt x="15276" y="205916"/>
                      </a:lnTo>
                      <a:lnTo>
                        <a:pt x="18835" y="204482"/>
                      </a:lnTo>
                      <a:cubicBezTo>
                        <a:pt x="41178" y="195396"/>
                        <a:pt x="59641" y="191171"/>
                        <a:pt x="76936" y="191171"/>
                      </a:cubicBezTo>
                      <a:cubicBezTo>
                        <a:pt x="92318" y="191171"/>
                        <a:pt x="109081" y="194626"/>
                        <a:pt x="128183" y="201798"/>
                      </a:cubicBezTo>
                      <a:lnTo>
                        <a:pt x="136019" y="204907"/>
                      </a:lnTo>
                      <a:lnTo>
                        <a:pt x="143750" y="201825"/>
                      </a:lnTo>
                      <a:cubicBezTo>
                        <a:pt x="162931" y="194652"/>
                        <a:pt x="179694" y="191171"/>
                        <a:pt x="195103" y="191171"/>
                      </a:cubicBezTo>
                      <a:close/>
                    </a:path>
                  </a:pathLst>
                </a:custGeom>
                <a:grpFill/>
                <a:ln w="9525" cap="flat">
                  <a:noFill/>
                  <a:prstDash val="solid"/>
                  <a:miter/>
                </a:ln>
              </p:spPr>
              <p:txBody>
                <a:bodyPr rtlCol="0" anchor="ctr"/>
                <a:lstStyle/>
                <a:p>
                  <a:endParaRPr lang="en-IE" sz="2400" dirty="0"/>
                </a:p>
              </p:txBody>
            </p:sp>
            <p:sp>
              <p:nvSpPr>
                <p:cNvPr id="227" name="Freeform: Shape 209">
                  <a:extLst>
                    <a:ext uri="{FF2B5EF4-FFF2-40B4-BE49-F238E27FC236}">
                      <a16:creationId xmlns:a16="http://schemas.microsoft.com/office/drawing/2014/main" id="{5B44D767-77E1-4CD3-8C09-93E7310E0A76}"/>
                    </a:ext>
                  </a:extLst>
                </p:cNvPr>
                <p:cNvSpPr/>
                <p:nvPr/>
              </p:nvSpPr>
              <p:spPr>
                <a:xfrm>
                  <a:off x="8671981" y="3120642"/>
                  <a:ext cx="199247" cy="98295"/>
                </a:xfrm>
                <a:custGeom>
                  <a:avLst/>
                  <a:gdLst>
                    <a:gd name="connsiteX0" fmla="*/ 126788 w 199247"/>
                    <a:gd name="connsiteY0" fmla="*/ 96488 h 98295"/>
                    <a:gd name="connsiteX1" fmla="*/ 120279 w 199247"/>
                    <a:gd name="connsiteY1" fmla="*/ 91096 h 98295"/>
                    <a:gd name="connsiteX2" fmla="*/ 125539 w 199247"/>
                    <a:gd name="connsiteY2" fmla="*/ 83312 h 98295"/>
                    <a:gd name="connsiteX3" fmla="*/ 159518 w 199247"/>
                    <a:gd name="connsiteY3" fmla="*/ 79646 h 98295"/>
                    <a:gd name="connsiteX4" fmla="*/ 193470 w 199247"/>
                    <a:gd name="connsiteY4" fmla="*/ 83312 h 98295"/>
                    <a:gd name="connsiteX5" fmla="*/ 198730 w 199247"/>
                    <a:gd name="connsiteY5" fmla="*/ 91096 h 98295"/>
                    <a:gd name="connsiteX6" fmla="*/ 190972 w 199247"/>
                    <a:gd name="connsiteY6" fmla="*/ 96356 h 98295"/>
                    <a:gd name="connsiteX7" fmla="*/ 159518 w 199247"/>
                    <a:gd name="connsiteY7" fmla="*/ 92929 h 98295"/>
                    <a:gd name="connsiteX8" fmla="*/ 128063 w 199247"/>
                    <a:gd name="connsiteY8" fmla="*/ 96356 h 98295"/>
                    <a:gd name="connsiteX9" fmla="*/ 126788 w 199247"/>
                    <a:gd name="connsiteY9" fmla="*/ 96488 h 98295"/>
                    <a:gd name="connsiteX10" fmla="*/ 74080 w 199247"/>
                    <a:gd name="connsiteY10" fmla="*/ 96488 h 98295"/>
                    <a:gd name="connsiteX11" fmla="*/ 72805 w 199247"/>
                    <a:gd name="connsiteY11" fmla="*/ 96356 h 98295"/>
                    <a:gd name="connsiteX12" fmla="*/ 41351 w 199247"/>
                    <a:gd name="connsiteY12" fmla="*/ 92929 h 98295"/>
                    <a:gd name="connsiteX13" fmla="*/ 9896 w 199247"/>
                    <a:gd name="connsiteY13" fmla="*/ 96356 h 98295"/>
                    <a:gd name="connsiteX14" fmla="*/ 2139 w 199247"/>
                    <a:gd name="connsiteY14" fmla="*/ 91096 h 98295"/>
                    <a:gd name="connsiteX15" fmla="*/ 7399 w 199247"/>
                    <a:gd name="connsiteY15" fmla="*/ 83312 h 98295"/>
                    <a:gd name="connsiteX16" fmla="*/ 41351 w 199247"/>
                    <a:gd name="connsiteY16" fmla="*/ 79646 h 98295"/>
                    <a:gd name="connsiteX17" fmla="*/ 75303 w 199247"/>
                    <a:gd name="connsiteY17" fmla="*/ 83312 h 98295"/>
                    <a:gd name="connsiteX18" fmla="*/ 80589 w 199247"/>
                    <a:gd name="connsiteY18" fmla="*/ 91096 h 98295"/>
                    <a:gd name="connsiteX19" fmla="*/ 74080 w 199247"/>
                    <a:gd name="connsiteY19" fmla="*/ 96488 h 98295"/>
                    <a:gd name="connsiteX20" fmla="*/ 126788 w 199247"/>
                    <a:gd name="connsiteY20" fmla="*/ 57648 h 98295"/>
                    <a:gd name="connsiteX21" fmla="*/ 120279 w 199247"/>
                    <a:gd name="connsiteY21" fmla="*/ 52256 h 98295"/>
                    <a:gd name="connsiteX22" fmla="*/ 125539 w 199247"/>
                    <a:gd name="connsiteY22" fmla="*/ 44471 h 98295"/>
                    <a:gd name="connsiteX23" fmla="*/ 159518 w 199247"/>
                    <a:gd name="connsiteY23" fmla="*/ 40806 h 98295"/>
                    <a:gd name="connsiteX24" fmla="*/ 193470 w 199247"/>
                    <a:gd name="connsiteY24" fmla="*/ 44471 h 98295"/>
                    <a:gd name="connsiteX25" fmla="*/ 198730 w 199247"/>
                    <a:gd name="connsiteY25" fmla="*/ 52256 h 98295"/>
                    <a:gd name="connsiteX26" fmla="*/ 190972 w 199247"/>
                    <a:gd name="connsiteY26" fmla="*/ 57516 h 98295"/>
                    <a:gd name="connsiteX27" fmla="*/ 159518 w 199247"/>
                    <a:gd name="connsiteY27" fmla="*/ 54089 h 98295"/>
                    <a:gd name="connsiteX28" fmla="*/ 128063 w 199247"/>
                    <a:gd name="connsiteY28" fmla="*/ 57516 h 98295"/>
                    <a:gd name="connsiteX29" fmla="*/ 126788 w 199247"/>
                    <a:gd name="connsiteY29" fmla="*/ 57648 h 98295"/>
                    <a:gd name="connsiteX30" fmla="*/ 74080 w 199247"/>
                    <a:gd name="connsiteY30" fmla="*/ 57648 h 98295"/>
                    <a:gd name="connsiteX31" fmla="*/ 72805 w 199247"/>
                    <a:gd name="connsiteY31" fmla="*/ 57516 h 98295"/>
                    <a:gd name="connsiteX32" fmla="*/ 41351 w 199247"/>
                    <a:gd name="connsiteY32" fmla="*/ 54089 h 98295"/>
                    <a:gd name="connsiteX33" fmla="*/ 9896 w 199247"/>
                    <a:gd name="connsiteY33" fmla="*/ 57516 h 98295"/>
                    <a:gd name="connsiteX34" fmla="*/ 2112 w 199247"/>
                    <a:gd name="connsiteY34" fmla="*/ 52256 h 98295"/>
                    <a:gd name="connsiteX35" fmla="*/ 7372 w 199247"/>
                    <a:gd name="connsiteY35" fmla="*/ 44471 h 98295"/>
                    <a:gd name="connsiteX36" fmla="*/ 41351 w 199247"/>
                    <a:gd name="connsiteY36" fmla="*/ 40806 h 98295"/>
                    <a:gd name="connsiteX37" fmla="*/ 75303 w 199247"/>
                    <a:gd name="connsiteY37" fmla="*/ 44471 h 98295"/>
                    <a:gd name="connsiteX38" fmla="*/ 80589 w 199247"/>
                    <a:gd name="connsiteY38" fmla="*/ 52256 h 98295"/>
                    <a:gd name="connsiteX39" fmla="*/ 74080 w 199247"/>
                    <a:gd name="connsiteY39" fmla="*/ 57648 h 98295"/>
                    <a:gd name="connsiteX40" fmla="*/ 126788 w 199247"/>
                    <a:gd name="connsiteY40" fmla="*/ 18861 h 98295"/>
                    <a:gd name="connsiteX41" fmla="*/ 120279 w 199247"/>
                    <a:gd name="connsiteY41" fmla="*/ 13469 h 98295"/>
                    <a:gd name="connsiteX42" fmla="*/ 125539 w 199247"/>
                    <a:gd name="connsiteY42" fmla="*/ 5712 h 98295"/>
                    <a:gd name="connsiteX43" fmla="*/ 159518 w 199247"/>
                    <a:gd name="connsiteY43" fmla="*/ 1992 h 98295"/>
                    <a:gd name="connsiteX44" fmla="*/ 159651 w 199247"/>
                    <a:gd name="connsiteY44" fmla="*/ 1992 h 98295"/>
                    <a:gd name="connsiteX45" fmla="*/ 193496 w 199247"/>
                    <a:gd name="connsiteY45" fmla="*/ 5684 h 98295"/>
                    <a:gd name="connsiteX46" fmla="*/ 198756 w 199247"/>
                    <a:gd name="connsiteY46" fmla="*/ 13469 h 98295"/>
                    <a:gd name="connsiteX47" fmla="*/ 190972 w 199247"/>
                    <a:gd name="connsiteY47" fmla="*/ 18729 h 98295"/>
                    <a:gd name="connsiteX48" fmla="*/ 159624 w 199247"/>
                    <a:gd name="connsiteY48" fmla="*/ 15276 h 98295"/>
                    <a:gd name="connsiteX49" fmla="*/ 159518 w 199247"/>
                    <a:gd name="connsiteY49" fmla="*/ 15276 h 98295"/>
                    <a:gd name="connsiteX50" fmla="*/ 128063 w 199247"/>
                    <a:gd name="connsiteY50" fmla="*/ 18729 h 98295"/>
                    <a:gd name="connsiteX51" fmla="*/ 126788 w 199247"/>
                    <a:gd name="connsiteY51" fmla="*/ 18861 h 98295"/>
                    <a:gd name="connsiteX52" fmla="*/ 74080 w 199247"/>
                    <a:gd name="connsiteY52" fmla="*/ 18861 h 98295"/>
                    <a:gd name="connsiteX53" fmla="*/ 72805 w 199247"/>
                    <a:gd name="connsiteY53" fmla="*/ 18729 h 98295"/>
                    <a:gd name="connsiteX54" fmla="*/ 41351 w 199247"/>
                    <a:gd name="connsiteY54" fmla="*/ 15276 h 98295"/>
                    <a:gd name="connsiteX55" fmla="*/ 41245 w 199247"/>
                    <a:gd name="connsiteY55" fmla="*/ 15276 h 98295"/>
                    <a:gd name="connsiteX56" fmla="*/ 9896 w 199247"/>
                    <a:gd name="connsiteY56" fmla="*/ 18729 h 98295"/>
                    <a:gd name="connsiteX57" fmla="*/ 2112 w 199247"/>
                    <a:gd name="connsiteY57" fmla="*/ 13469 h 98295"/>
                    <a:gd name="connsiteX58" fmla="*/ 7372 w 199247"/>
                    <a:gd name="connsiteY58" fmla="*/ 5684 h 98295"/>
                    <a:gd name="connsiteX59" fmla="*/ 41245 w 199247"/>
                    <a:gd name="connsiteY59" fmla="*/ 1992 h 98295"/>
                    <a:gd name="connsiteX60" fmla="*/ 41351 w 199247"/>
                    <a:gd name="connsiteY60" fmla="*/ 1992 h 98295"/>
                    <a:gd name="connsiteX61" fmla="*/ 75303 w 199247"/>
                    <a:gd name="connsiteY61" fmla="*/ 5712 h 98295"/>
                    <a:gd name="connsiteX62" fmla="*/ 80589 w 199247"/>
                    <a:gd name="connsiteY62" fmla="*/ 13469 h 98295"/>
                    <a:gd name="connsiteX63" fmla="*/ 74080 w 199247"/>
                    <a:gd name="connsiteY63" fmla="*/ 18861 h 9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99247" h="98295">
                      <a:moveTo>
                        <a:pt x="126788" y="96488"/>
                      </a:moveTo>
                      <a:cubicBezTo>
                        <a:pt x="123680" y="96488"/>
                        <a:pt x="120890" y="94283"/>
                        <a:pt x="120279" y="91096"/>
                      </a:cubicBezTo>
                      <a:cubicBezTo>
                        <a:pt x="119589" y="87482"/>
                        <a:pt x="121953" y="84002"/>
                        <a:pt x="125539" y="83312"/>
                      </a:cubicBezTo>
                      <a:cubicBezTo>
                        <a:pt x="138610" y="80815"/>
                        <a:pt x="149396" y="79646"/>
                        <a:pt x="159518" y="79646"/>
                      </a:cubicBezTo>
                      <a:cubicBezTo>
                        <a:pt x="169587" y="79646"/>
                        <a:pt x="180372" y="80815"/>
                        <a:pt x="193470" y="83312"/>
                      </a:cubicBezTo>
                      <a:cubicBezTo>
                        <a:pt x="197082" y="84002"/>
                        <a:pt x="199421" y="87482"/>
                        <a:pt x="198730" y="91096"/>
                      </a:cubicBezTo>
                      <a:cubicBezTo>
                        <a:pt x="198039" y="94681"/>
                        <a:pt x="194585" y="97073"/>
                        <a:pt x="190972" y="96356"/>
                      </a:cubicBezTo>
                      <a:cubicBezTo>
                        <a:pt x="178699" y="94017"/>
                        <a:pt x="168710" y="92929"/>
                        <a:pt x="159518" y="92929"/>
                      </a:cubicBezTo>
                      <a:cubicBezTo>
                        <a:pt x="150273" y="92929"/>
                        <a:pt x="140284" y="94017"/>
                        <a:pt x="128063" y="96356"/>
                      </a:cubicBezTo>
                      <a:cubicBezTo>
                        <a:pt x="127638" y="96435"/>
                        <a:pt x="127213" y="96488"/>
                        <a:pt x="126788" y="96488"/>
                      </a:cubicBezTo>
                      <a:close/>
                      <a:moveTo>
                        <a:pt x="74080" y="96488"/>
                      </a:moveTo>
                      <a:cubicBezTo>
                        <a:pt x="73655" y="96488"/>
                        <a:pt x="73231" y="96435"/>
                        <a:pt x="72805" y="96356"/>
                      </a:cubicBezTo>
                      <a:cubicBezTo>
                        <a:pt x="60585" y="94017"/>
                        <a:pt x="50596" y="92929"/>
                        <a:pt x="41351" y="92929"/>
                      </a:cubicBezTo>
                      <a:cubicBezTo>
                        <a:pt x="32132" y="92929"/>
                        <a:pt x="22144" y="94017"/>
                        <a:pt x="9896" y="96356"/>
                      </a:cubicBezTo>
                      <a:cubicBezTo>
                        <a:pt x="6309" y="97073"/>
                        <a:pt x="2830" y="94681"/>
                        <a:pt x="2139" y="91096"/>
                      </a:cubicBezTo>
                      <a:cubicBezTo>
                        <a:pt x="1422" y="87482"/>
                        <a:pt x="3786" y="84002"/>
                        <a:pt x="7399" y="83312"/>
                      </a:cubicBezTo>
                      <a:cubicBezTo>
                        <a:pt x="20496" y="80815"/>
                        <a:pt x="31282" y="79646"/>
                        <a:pt x="41351" y="79646"/>
                      </a:cubicBezTo>
                      <a:cubicBezTo>
                        <a:pt x="51446" y="79646"/>
                        <a:pt x="62258" y="80815"/>
                        <a:pt x="75303" y="83312"/>
                      </a:cubicBezTo>
                      <a:cubicBezTo>
                        <a:pt x="78915" y="84002"/>
                        <a:pt x="81280" y="87482"/>
                        <a:pt x="80589" y="91096"/>
                      </a:cubicBezTo>
                      <a:cubicBezTo>
                        <a:pt x="79978" y="94283"/>
                        <a:pt x="77189" y="96488"/>
                        <a:pt x="74080" y="96488"/>
                      </a:cubicBezTo>
                      <a:close/>
                      <a:moveTo>
                        <a:pt x="126788" y="57648"/>
                      </a:moveTo>
                      <a:cubicBezTo>
                        <a:pt x="123680" y="57648"/>
                        <a:pt x="120890" y="55443"/>
                        <a:pt x="120279" y="52256"/>
                      </a:cubicBezTo>
                      <a:cubicBezTo>
                        <a:pt x="119589" y="48669"/>
                        <a:pt x="121953" y="45189"/>
                        <a:pt x="125539" y="44471"/>
                      </a:cubicBezTo>
                      <a:cubicBezTo>
                        <a:pt x="138557" y="41974"/>
                        <a:pt x="149369" y="40806"/>
                        <a:pt x="159518" y="40806"/>
                      </a:cubicBezTo>
                      <a:cubicBezTo>
                        <a:pt x="169692" y="40806"/>
                        <a:pt x="180478" y="41974"/>
                        <a:pt x="193470" y="44471"/>
                      </a:cubicBezTo>
                      <a:cubicBezTo>
                        <a:pt x="197082" y="45189"/>
                        <a:pt x="199447" y="48669"/>
                        <a:pt x="198730" y="52256"/>
                      </a:cubicBezTo>
                      <a:cubicBezTo>
                        <a:pt x="198039" y="55868"/>
                        <a:pt x="194559" y="58206"/>
                        <a:pt x="190972" y="57516"/>
                      </a:cubicBezTo>
                      <a:cubicBezTo>
                        <a:pt x="178805" y="55178"/>
                        <a:pt x="168816" y="54089"/>
                        <a:pt x="159518" y="54089"/>
                      </a:cubicBezTo>
                      <a:cubicBezTo>
                        <a:pt x="150220" y="54089"/>
                        <a:pt x="140231" y="55178"/>
                        <a:pt x="128063" y="57516"/>
                      </a:cubicBezTo>
                      <a:cubicBezTo>
                        <a:pt x="127638" y="57595"/>
                        <a:pt x="127213" y="57648"/>
                        <a:pt x="126788" y="57648"/>
                      </a:cubicBezTo>
                      <a:close/>
                      <a:moveTo>
                        <a:pt x="74080" y="57648"/>
                      </a:moveTo>
                      <a:cubicBezTo>
                        <a:pt x="73655" y="57648"/>
                        <a:pt x="73231" y="57595"/>
                        <a:pt x="72805" y="57516"/>
                      </a:cubicBezTo>
                      <a:cubicBezTo>
                        <a:pt x="60638" y="55178"/>
                        <a:pt x="50649" y="54089"/>
                        <a:pt x="41351" y="54089"/>
                      </a:cubicBezTo>
                      <a:cubicBezTo>
                        <a:pt x="32053" y="54089"/>
                        <a:pt x="22064" y="55178"/>
                        <a:pt x="9896" y="57516"/>
                      </a:cubicBezTo>
                      <a:cubicBezTo>
                        <a:pt x="6309" y="58206"/>
                        <a:pt x="2830" y="55868"/>
                        <a:pt x="2112" y="52256"/>
                      </a:cubicBezTo>
                      <a:cubicBezTo>
                        <a:pt x="1422" y="48669"/>
                        <a:pt x="3786" y="45189"/>
                        <a:pt x="7372" y="44471"/>
                      </a:cubicBezTo>
                      <a:cubicBezTo>
                        <a:pt x="20390" y="41974"/>
                        <a:pt x="31176" y="40806"/>
                        <a:pt x="41351" y="40806"/>
                      </a:cubicBezTo>
                      <a:cubicBezTo>
                        <a:pt x="51499" y="40806"/>
                        <a:pt x="62311" y="41974"/>
                        <a:pt x="75303" y="44471"/>
                      </a:cubicBezTo>
                      <a:cubicBezTo>
                        <a:pt x="78915" y="45189"/>
                        <a:pt x="81280" y="48669"/>
                        <a:pt x="80589" y="52256"/>
                      </a:cubicBezTo>
                      <a:cubicBezTo>
                        <a:pt x="79978" y="55443"/>
                        <a:pt x="77189" y="57648"/>
                        <a:pt x="74080" y="57648"/>
                      </a:cubicBezTo>
                      <a:close/>
                      <a:moveTo>
                        <a:pt x="126788" y="18861"/>
                      </a:moveTo>
                      <a:cubicBezTo>
                        <a:pt x="123680" y="18861"/>
                        <a:pt x="120890" y="16657"/>
                        <a:pt x="120279" y="13469"/>
                      </a:cubicBezTo>
                      <a:cubicBezTo>
                        <a:pt x="119589" y="9882"/>
                        <a:pt x="121953" y="6402"/>
                        <a:pt x="125539" y="5712"/>
                      </a:cubicBezTo>
                      <a:cubicBezTo>
                        <a:pt x="138610" y="3187"/>
                        <a:pt x="149396" y="2018"/>
                        <a:pt x="159518" y="1992"/>
                      </a:cubicBezTo>
                      <a:cubicBezTo>
                        <a:pt x="159544" y="1992"/>
                        <a:pt x="159598" y="1992"/>
                        <a:pt x="159651" y="1992"/>
                      </a:cubicBezTo>
                      <a:cubicBezTo>
                        <a:pt x="169746" y="1992"/>
                        <a:pt x="180505" y="3161"/>
                        <a:pt x="193496" y="5684"/>
                      </a:cubicBezTo>
                      <a:cubicBezTo>
                        <a:pt x="197082" y="6376"/>
                        <a:pt x="199447" y="9856"/>
                        <a:pt x="198756" y="13469"/>
                      </a:cubicBezTo>
                      <a:cubicBezTo>
                        <a:pt x="198039" y="17055"/>
                        <a:pt x="194559" y="19419"/>
                        <a:pt x="190972" y="18729"/>
                      </a:cubicBezTo>
                      <a:cubicBezTo>
                        <a:pt x="178832" y="16364"/>
                        <a:pt x="168869" y="15276"/>
                        <a:pt x="159624" y="15276"/>
                      </a:cubicBezTo>
                      <a:cubicBezTo>
                        <a:pt x="159598" y="15276"/>
                        <a:pt x="159571" y="15276"/>
                        <a:pt x="159518" y="15276"/>
                      </a:cubicBezTo>
                      <a:cubicBezTo>
                        <a:pt x="150273" y="15276"/>
                        <a:pt x="140257" y="16391"/>
                        <a:pt x="128063" y="18729"/>
                      </a:cubicBezTo>
                      <a:cubicBezTo>
                        <a:pt x="127638" y="18835"/>
                        <a:pt x="127213" y="18861"/>
                        <a:pt x="126788" y="18861"/>
                      </a:cubicBezTo>
                      <a:close/>
                      <a:moveTo>
                        <a:pt x="74080" y="18861"/>
                      </a:moveTo>
                      <a:cubicBezTo>
                        <a:pt x="73655" y="18861"/>
                        <a:pt x="73231" y="18835"/>
                        <a:pt x="72805" y="18729"/>
                      </a:cubicBezTo>
                      <a:cubicBezTo>
                        <a:pt x="60612" y="16391"/>
                        <a:pt x="50596" y="15276"/>
                        <a:pt x="41351" y="15276"/>
                      </a:cubicBezTo>
                      <a:cubicBezTo>
                        <a:pt x="41298" y="15276"/>
                        <a:pt x="41271" y="15276"/>
                        <a:pt x="41245" y="15276"/>
                      </a:cubicBezTo>
                      <a:cubicBezTo>
                        <a:pt x="32000" y="15276"/>
                        <a:pt x="22037" y="16364"/>
                        <a:pt x="9896" y="18729"/>
                      </a:cubicBezTo>
                      <a:cubicBezTo>
                        <a:pt x="6309" y="19393"/>
                        <a:pt x="2803" y="17055"/>
                        <a:pt x="2112" y="13469"/>
                      </a:cubicBezTo>
                      <a:cubicBezTo>
                        <a:pt x="1422" y="9856"/>
                        <a:pt x="3786" y="6376"/>
                        <a:pt x="7372" y="5684"/>
                      </a:cubicBezTo>
                      <a:cubicBezTo>
                        <a:pt x="20363" y="3161"/>
                        <a:pt x="31123" y="1992"/>
                        <a:pt x="41245" y="1992"/>
                      </a:cubicBezTo>
                      <a:cubicBezTo>
                        <a:pt x="41271" y="1992"/>
                        <a:pt x="41324" y="1992"/>
                        <a:pt x="41351" y="1992"/>
                      </a:cubicBezTo>
                      <a:cubicBezTo>
                        <a:pt x="51472" y="1992"/>
                        <a:pt x="62258" y="3187"/>
                        <a:pt x="75303" y="5712"/>
                      </a:cubicBezTo>
                      <a:cubicBezTo>
                        <a:pt x="78915" y="6402"/>
                        <a:pt x="81280" y="9882"/>
                        <a:pt x="80589" y="13469"/>
                      </a:cubicBezTo>
                      <a:cubicBezTo>
                        <a:pt x="79978" y="16657"/>
                        <a:pt x="77189" y="18861"/>
                        <a:pt x="74080" y="18861"/>
                      </a:cubicBezTo>
                      <a:close/>
                    </a:path>
                  </a:pathLst>
                </a:custGeom>
                <a:grpFill/>
                <a:ln w="9525" cap="flat">
                  <a:noFill/>
                  <a:prstDash val="solid"/>
                  <a:miter/>
                </a:ln>
              </p:spPr>
              <p:txBody>
                <a:bodyPr rtlCol="0" anchor="ctr"/>
                <a:lstStyle/>
                <a:p>
                  <a:endParaRPr lang="en-IE" sz="2400" dirty="0"/>
                </a:p>
              </p:txBody>
            </p:sp>
            <p:sp>
              <p:nvSpPr>
                <p:cNvPr id="228" name="Freeform: Shape 210">
                  <a:extLst>
                    <a:ext uri="{FF2B5EF4-FFF2-40B4-BE49-F238E27FC236}">
                      <a16:creationId xmlns:a16="http://schemas.microsoft.com/office/drawing/2014/main" id="{9EE69EBA-484F-4471-B974-EC16535F0B82}"/>
                    </a:ext>
                  </a:extLst>
                </p:cNvPr>
                <p:cNvSpPr/>
                <p:nvPr/>
              </p:nvSpPr>
              <p:spPr>
                <a:xfrm>
                  <a:off x="8637844" y="3281131"/>
                  <a:ext cx="268320" cy="31880"/>
                </a:xfrm>
                <a:custGeom>
                  <a:avLst/>
                  <a:gdLst>
                    <a:gd name="connsiteX0" fmla="*/ 261956 w 268319"/>
                    <a:gd name="connsiteY0" fmla="*/ 31824 h 31879"/>
                    <a:gd name="connsiteX1" fmla="*/ 259459 w 268319"/>
                    <a:gd name="connsiteY1" fmla="*/ 31320 h 31879"/>
                    <a:gd name="connsiteX2" fmla="*/ 246734 w 268319"/>
                    <a:gd name="connsiteY2" fmla="*/ 26166 h 31879"/>
                    <a:gd name="connsiteX3" fmla="*/ 193655 w 268319"/>
                    <a:gd name="connsiteY3" fmla="*/ 13839 h 31879"/>
                    <a:gd name="connsiteX4" fmla="*/ 147084 w 268319"/>
                    <a:gd name="connsiteY4" fmla="*/ 23616 h 31879"/>
                    <a:gd name="connsiteX5" fmla="*/ 134571 w 268319"/>
                    <a:gd name="connsiteY5" fmla="*/ 28584 h 31879"/>
                    <a:gd name="connsiteX6" fmla="*/ 121952 w 268319"/>
                    <a:gd name="connsiteY6" fmla="*/ 23563 h 31879"/>
                    <a:gd name="connsiteX7" fmla="*/ 75488 w 268319"/>
                    <a:gd name="connsiteY7" fmla="*/ 13839 h 31879"/>
                    <a:gd name="connsiteX8" fmla="*/ 22408 w 268319"/>
                    <a:gd name="connsiteY8" fmla="*/ 26166 h 31879"/>
                    <a:gd name="connsiteX9" fmla="*/ 9683 w 268319"/>
                    <a:gd name="connsiteY9" fmla="*/ 31320 h 31879"/>
                    <a:gd name="connsiteX10" fmla="*/ 1049 w 268319"/>
                    <a:gd name="connsiteY10" fmla="*/ 27680 h 31879"/>
                    <a:gd name="connsiteX11" fmla="*/ 4688 w 268319"/>
                    <a:gd name="connsiteY11" fmla="*/ 19020 h 31879"/>
                    <a:gd name="connsiteX12" fmla="*/ 17413 w 268319"/>
                    <a:gd name="connsiteY12" fmla="*/ 13866 h 31879"/>
                    <a:gd name="connsiteX13" fmla="*/ 75488 w 268319"/>
                    <a:gd name="connsiteY13" fmla="*/ 556 h 31879"/>
                    <a:gd name="connsiteX14" fmla="*/ 126734 w 268319"/>
                    <a:gd name="connsiteY14" fmla="*/ 11182 h 31879"/>
                    <a:gd name="connsiteX15" fmla="*/ 134571 w 268319"/>
                    <a:gd name="connsiteY15" fmla="*/ 14292 h 31879"/>
                    <a:gd name="connsiteX16" fmla="*/ 142302 w 268319"/>
                    <a:gd name="connsiteY16" fmla="*/ 11209 h 31879"/>
                    <a:gd name="connsiteX17" fmla="*/ 193655 w 268319"/>
                    <a:gd name="connsiteY17" fmla="*/ 556 h 31879"/>
                    <a:gd name="connsiteX18" fmla="*/ 251755 w 268319"/>
                    <a:gd name="connsiteY18" fmla="*/ 13866 h 31879"/>
                    <a:gd name="connsiteX19" fmla="*/ 264454 w 268319"/>
                    <a:gd name="connsiteY19" fmla="*/ 19020 h 31879"/>
                    <a:gd name="connsiteX20" fmla="*/ 268120 w 268319"/>
                    <a:gd name="connsiteY20" fmla="*/ 27680 h 31879"/>
                    <a:gd name="connsiteX21" fmla="*/ 261956 w 268319"/>
                    <a:gd name="connsiteY21" fmla="*/ 31824 h 3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8319" h="31879">
                      <a:moveTo>
                        <a:pt x="261956" y="31824"/>
                      </a:moveTo>
                      <a:cubicBezTo>
                        <a:pt x="261133" y="31824"/>
                        <a:pt x="260282" y="31665"/>
                        <a:pt x="259459" y="31320"/>
                      </a:cubicBezTo>
                      <a:lnTo>
                        <a:pt x="246734" y="26166"/>
                      </a:lnTo>
                      <a:cubicBezTo>
                        <a:pt x="226039" y="17745"/>
                        <a:pt x="209169" y="13839"/>
                        <a:pt x="193655" y="13839"/>
                      </a:cubicBezTo>
                      <a:cubicBezTo>
                        <a:pt x="179893" y="13839"/>
                        <a:pt x="164644" y="17027"/>
                        <a:pt x="147084" y="23616"/>
                      </a:cubicBezTo>
                      <a:lnTo>
                        <a:pt x="134571" y="28584"/>
                      </a:lnTo>
                      <a:lnTo>
                        <a:pt x="121952" y="23563"/>
                      </a:lnTo>
                      <a:cubicBezTo>
                        <a:pt x="104498" y="17027"/>
                        <a:pt x="89249" y="13839"/>
                        <a:pt x="75488" y="13839"/>
                      </a:cubicBezTo>
                      <a:cubicBezTo>
                        <a:pt x="59973" y="13839"/>
                        <a:pt x="43103" y="17745"/>
                        <a:pt x="22408" y="26166"/>
                      </a:cubicBezTo>
                      <a:lnTo>
                        <a:pt x="9683" y="31320"/>
                      </a:lnTo>
                      <a:cubicBezTo>
                        <a:pt x="6282" y="32728"/>
                        <a:pt x="2430" y="31081"/>
                        <a:pt x="1049" y="27680"/>
                      </a:cubicBezTo>
                      <a:cubicBezTo>
                        <a:pt x="-333" y="24280"/>
                        <a:pt x="1287" y="20401"/>
                        <a:pt x="4688" y="19020"/>
                      </a:cubicBezTo>
                      <a:lnTo>
                        <a:pt x="17413" y="13866"/>
                      </a:lnTo>
                      <a:cubicBezTo>
                        <a:pt x="39729" y="4781"/>
                        <a:pt x="58193" y="556"/>
                        <a:pt x="75488" y="556"/>
                      </a:cubicBezTo>
                      <a:cubicBezTo>
                        <a:pt x="90895" y="556"/>
                        <a:pt x="107659" y="4036"/>
                        <a:pt x="126734" y="11182"/>
                      </a:cubicBezTo>
                      <a:lnTo>
                        <a:pt x="134571" y="14292"/>
                      </a:lnTo>
                      <a:lnTo>
                        <a:pt x="142302" y="11209"/>
                      </a:lnTo>
                      <a:cubicBezTo>
                        <a:pt x="161509" y="4036"/>
                        <a:pt x="178246" y="556"/>
                        <a:pt x="193655" y="556"/>
                      </a:cubicBezTo>
                      <a:cubicBezTo>
                        <a:pt x="210949" y="556"/>
                        <a:pt x="229413" y="4781"/>
                        <a:pt x="251755" y="13866"/>
                      </a:cubicBezTo>
                      <a:lnTo>
                        <a:pt x="264454" y="19020"/>
                      </a:lnTo>
                      <a:cubicBezTo>
                        <a:pt x="267854" y="20401"/>
                        <a:pt x="269502" y="24280"/>
                        <a:pt x="268120" y="27680"/>
                      </a:cubicBezTo>
                      <a:cubicBezTo>
                        <a:pt x="267057" y="30257"/>
                        <a:pt x="264586" y="31824"/>
                        <a:pt x="261956" y="31824"/>
                      </a:cubicBezTo>
                      <a:close/>
                    </a:path>
                  </a:pathLst>
                </a:custGeom>
                <a:grpFill/>
                <a:ln w="2657" cap="flat">
                  <a:noFill/>
                  <a:prstDash val="solid"/>
                  <a:miter/>
                </a:ln>
              </p:spPr>
              <p:txBody>
                <a:bodyPr rtlCol="0" anchor="ctr"/>
                <a:lstStyle/>
                <a:p>
                  <a:endParaRPr lang="en-IE" sz="2400" dirty="0"/>
                </a:p>
              </p:txBody>
            </p:sp>
          </p:grpSp>
          <p:sp>
            <p:nvSpPr>
              <p:cNvPr id="75" name="Oval 74">
                <a:extLst>
                  <a:ext uri="{FF2B5EF4-FFF2-40B4-BE49-F238E27FC236}">
                    <a16:creationId xmlns:a16="http://schemas.microsoft.com/office/drawing/2014/main" id="{5D1741C4-2889-4B51-9D22-8FE2B882C3EF}"/>
                  </a:ext>
                </a:extLst>
              </p:cNvPr>
              <p:cNvSpPr>
                <a:spLocks noChangeArrowheads="1"/>
              </p:cNvSpPr>
              <p:nvPr/>
            </p:nvSpPr>
            <p:spPr bwMode="auto">
              <a:xfrm>
                <a:off x="7347992" y="1067797"/>
                <a:ext cx="1095375" cy="1095375"/>
              </a:xfrm>
              <a:prstGeom prst="ellipse">
                <a:avLst/>
              </a:prstGeom>
              <a:solidFill>
                <a:schemeClr val="accent1">
                  <a:lumMod val="75000"/>
                </a:schemeClr>
              </a:solidFill>
              <a:ln>
                <a:noFill/>
              </a:ln>
              <a:extLst/>
            </p:spPr>
            <p:txBody>
              <a:bodyPr vert="horz" wrap="square" lIns="90763" tIns="45719" rIns="90763" bIns="45719" numCol="1" anchor="t" anchorCtr="0" compatLnSpc="1">
                <a:prstTxWarp prst="textNoShape">
                  <a:avLst/>
                </a:prstTxWarp>
              </a:bodyPr>
              <a:lstStyle/>
              <a:p>
                <a:pPr defTabSz="906693"/>
                <a:endParaRPr lang="ru-RU" sz="1867">
                  <a:solidFill>
                    <a:srgbClr val="262626"/>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182" y="1066044"/>
                <a:ext cx="1096963" cy="109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8248" y="1367472"/>
                <a:ext cx="39052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8224" y="1509535"/>
                <a:ext cx="420687"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2881262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Should we report a breach?</a:t>
            </a:r>
            <a:endParaRPr lang="en-IE"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80682" y="1624559"/>
            <a:ext cx="6854183" cy="4648422"/>
          </a:xfrm>
        </p:spPr>
        <p:txBody>
          <a:bodyPr>
            <a:normAutofit/>
          </a:bodyPr>
          <a:lstStyle/>
          <a:p>
            <a:pPr marL="0" indent="0">
              <a:buNone/>
            </a:pPr>
            <a:r>
              <a:rPr lang="en-IE" sz="2200" dirty="0" smtClean="0">
                <a:latin typeface="Arial" panose="020B0604020202020204" pitchFamily="34" charset="0"/>
                <a:cs typeface="Arial" panose="020B0604020202020204" pitchFamily="34" charset="0"/>
              </a:rPr>
              <a:t>Consideration should be given to the following factors:</a:t>
            </a:r>
          </a:p>
          <a:p>
            <a:pPr marL="0" indent="0">
              <a:buNone/>
            </a:pPr>
            <a:endParaRPr lang="en-IE" sz="2200" dirty="0" smtClean="0">
              <a:latin typeface="Arial" panose="020B0604020202020204" pitchFamily="34" charset="0"/>
              <a:cs typeface="Arial" panose="020B0604020202020204" pitchFamily="34" charset="0"/>
            </a:endParaRPr>
          </a:p>
          <a:p>
            <a:pPr marL="457189" indent="-457189">
              <a:buFont typeface="+mj-lt"/>
              <a:buAutoNum type="arabicPeriod"/>
            </a:pPr>
            <a:r>
              <a:rPr lang="en-IE" sz="2200" dirty="0" smtClean="0">
                <a:latin typeface="Arial" panose="020B0604020202020204" pitchFamily="34" charset="0"/>
                <a:cs typeface="Arial" panose="020B0604020202020204" pitchFamily="34" charset="0"/>
              </a:rPr>
              <a:t>The </a:t>
            </a:r>
            <a:r>
              <a:rPr lang="en-IE" sz="2200" dirty="0">
                <a:latin typeface="Arial" panose="020B0604020202020204" pitchFamily="34" charset="0"/>
                <a:cs typeface="Arial" panose="020B0604020202020204" pitchFamily="34" charset="0"/>
              </a:rPr>
              <a:t>type of </a:t>
            </a:r>
            <a:r>
              <a:rPr lang="en-IE" sz="2200" dirty="0" smtClean="0">
                <a:latin typeface="Arial" panose="020B0604020202020204" pitchFamily="34" charset="0"/>
                <a:cs typeface="Arial" panose="020B0604020202020204" pitchFamily="34" charset="0"/>
              </a:rPr>
              <a:t>breach; </a:t>
            </a:r>
          </a:p>
          <a:p>
            <a:pPr marL="457189" indent="-457189">
              <a:buFont typeface="+mj-lt"/>
              <a:buAutoNum type="arabicPeriod"/>
            </a:pPr>
            <a:r>
              <a:rPr lang="en-US" sz="2200" dirty="0">
                <a:latin typeface="Arial" panose="020B0604020202020204" pitchFamily="34" charset="0"/>
                <a:cs typeface="Arial" panose="020B0604020202020204" pitchFamily="34" charset="0"/>
              </a:rPr>
              <a:t>The nature, sensitivity, and volume of personal </a:t>
            </a:r>
            <a:r>
              <a:rPr lang="en-US" sz="2200" dirty="0" smtClean="0">
                <a:latin typeface="Arial" panose="020B0604020202020204" pitchFamily="34" charset="0"/>
                <a:cs typeface="Arial" panose="020B0604020202020204" pitchFamily="34" charset="0"/>
              </a:rPr>
              <a:t>data;</a:t>
            </a:r>
            <a:endParaRPr lang="en-US" sz="2200" dirty="0">
              <a:latin typeface="Arial" panose="020B0604020202020204" pitchFamily="34" charset="0"/>
              <a:cs typeface="Arial" panose="020B0604020202020204" pitchFamily="34" charset="0"/>
            </a:endParaRPr>
          </a:p>
          <a:p>
            <a:pPr marL="457189" indent="-457189">
              <a:buFont typeface="+mj-lt"/>
              <a:buAutoNum type="arabicPeriod"/>
            </a:pPr>
            <a:r>
              <a:rPr lang="en-US" sz="2200" dirty="0">
                <a:latin typeface="Arial" panose="020B0604020202020204" pitchFamily="34" charset="0"/>
                <a:cs typeface="Arial" panose="020B0604020202020204" pitchFamily="34" charset="0"/>
              </a:rPr>
              <a:t>Ease of identification of individuals </a:t>
            </a:r>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marL="457189" indent="-457189">
              <a:buFont typeface="+mj-lt"/>
              <a:buAutoNum type="arabicPeriod"/>
            </a:pPr>
            <a:r>
              <a:rPr lang="en-US" sz="2200" dirty="0">
                <a:latin typeface="Arial" panose="020B0604020202020204" pitchFamily="34" charset="0"/>
                <a:cs typeface="Arial" panose="020B0604020202020204" pitchFamily="34" charset="0"/>
              </a:rPr>
              <a:t>Severity of consequences for </a:t>
            </a:r>
            <a:r>
              <a:rPr lang="en-US" sz="2200" dirty="0" smtClean="0">
                <a:latin typeface="Arial" panose="020B0604020202020204" pitchFamily="34" charset="0"/>
                <a:cs typeface="Arial" panose="020B0604020202020204" pitchFamily="34" charset="0"/>
              </a:rPr>
              <a:t>individuals;</a:t>
            </a:r>
            <a:endParaRPr lang="en-US" sz="2200" dirty="0">
              <a:latin typeface="Arial" panose="020B0604020202020204" pitchFamily="34" charset="0"/>
              <a:cs typeface="Arial" panose="020B0604020202020204" pitchFamily="34" charset="0"/>
            </a:endParaRPr>
          </a:p>
          <a:p>
            <a:pPr marL="457189" indent="-457189">
              <a:buFont typeface="+mj-lt"/>
              <a:buAutoNum type="arabicPeriod"/>
            </a:pPr>
            <a:r>
              <a:rPr lang="en-US" sz="2200" dirty="0">
                <a:latin typeface="Arial" panose="020B0604020202020204" pitchFamily="34" charset="0"/>
                <a:cs typeface="Arial" panose="020B0604020202020204" pitchFamily="34" charset="0"/>
              </a:rPr>
              <a:t>Special characteristics </a:t>
            </a:r>
            <a:r>
              <a:rPr lang="en-US" sz="2200" dirty="0" smtClean="0">
                <a:latin typeface="Arial" panose="020B0604020202020204" pitchFamily="34" charset="0"/>
                <a:cs typeface="Arial" panose="020B0604020202020204" pitchFamily="34" charset="0"/>
              </a:rPr>
              <a:t>of individuals;</a:t>
            </a:r>
            <a:endParaRPr lang="en-US" sz="2200" dirty="0">
              <a:latin typeface="Arial" panose="020B0604020202020204" pitchFamily="34" charset="0"/>
              <a:cs typeface="Arial" panose="020B0604020202020204" pitchFamily="34" charset="0"/>
            </a:endParaRPr>
          </a:p>
          <a:p>
            <a:pPr marL="457189" indent="-457189">
              <a:buFont typeface="+mj-lt"/>
              <a:buAutoNum type="arabicPeriod"/>
            </a:pPr>
            <a:r>
              <a:rPr lang="en-US" sz="2200" dirty="0">
                <a:latin typeface="Arial" panose="020B0604020202020204" pitchFamily="34" charset="0"/>
                <a:cs typeface="Arial" panose="020B0604020202020204" pitchFamily="34" charset="0"/>
              </a:rPr>
              <a:t>Special characteristics of the data </a:t>
            </a:r>
            <a:r>
              <a:rPr lang="en-US" sz="2200" dirty="0" smtClean="0">
                <a:latin typeface="Arial" panose="020B0604020202020204" pitchFamily="34" charset="0"/>
                <a:cs typeface="Arial" panose="020B0604020202020204" pitchFamily="34" charset="0"/>
              </a:rPr>
              <a:t>controller; and </a:t>
            </a:r>
            <a:endParaRPr lang="en-US" sz="2200" dirty="0">
              <a:latin typeface="Arial" panose="020B0604020202020204" pitchFamily="34" charset="0"/>
              <a:cs typeface="Arial" panose="020B0604020202020204" pitchFamily="34" charset="0"/>
            </a:endParaRPr>
          </a:p>
          <a:p>
            <a:pPr marL="457189" indent="-457189">
              <a:buFont typeface="+mj-lt"/>
              <a:buAutoNum type="arabicPeriod"/>
            </a:pPr>
            <a:r>
              <a:rPr lang="en-US" sz="2200" dirty="0">
                <a:latin typeface="Arial" panose="020B0604020202020204" pitchFamily="34" charset="0"/>
                <a:cs typeface="Arial" panose="020B0604020202020204" pitchFamily="34" charset="0"/>
              </a:rPr>
              <a:t>The number of affected </a:t>
            </a:r>
            <a:r>
              <a:rPr lang="en-US" sz="2200" dirty="0" smtClean="0">
                <a:latin typeface="Arial" panose="020B0604020202020204" pitchFamily="34" charset="0"/>
                <a:cs typeface="Arial" panose="020B0604020202020204" pitchFamily="34" charset="0"/>
              </a:rPr>
              <a:t>individuals. </a:t>
            </a:r>
            <a:endParaRPr lang="en-US" sz="2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fld id="{2427FC1E-7985-7740-AECD-BB1FE8B23C08}" type="slidenum">
              <a:rPr kumimoji="0" lang="en-US" sz="1467" b="0" i="0" u="none" strike="noStrike" kern="1200" cap="none" spc="0" normalizeH="0" baseline="0" noProof="0">
                <a:ln>
                  <a:noFill/>
                </a:ln>
                <a:solidFill>
                  <a:srgbClr val="3E3935"/>
                </a:solidFill>
                <a:effectLst/>
                <a:uLnTx/>
                <a:uFillTx/>
                <a:latin typeface="Lato" panose="020F0502020204030203" pitchFamily="34" charset="0"/>
              </a:rPr>
              <a:pPr marL="0" marR="0" lvl="0" indent="0" algn="l" defTabSz="1201141" rtl="0" eaLnBrk="1" fontAlgn="auto" latinLnBrk="0" hangingPunct="1">
                <a:lnSpc>
                  <a:spcPct val="100000"/>
                </a:lnSpc>
                <a:spcBef>
                  <a:spcPts val="0"/>
                </a:spcBef>
                <a:spcAft>
                  <a:spcPts val="0"/>
                </a:spcAft>
                <a:buClrTx/>
                <a:buSzTx/>
                <a:buFontTx/>
                <a:buNone/>
                <a:tabLst/>
                <a:defRPr/>
              </a:pPr>
              <a:t>31</a:t>
            </a:fld>
            <a:endParaRPr kumimoji="0" lang="en-US" sz="1467" b="0" i="0" u="none" strike="noStrike" kern="1200" cap="none" spc="0" normalizeH="0" baseline="0" noProof="0" dirty="0">
              <a:ln>
                <a:noFill/>
              </a:ln>
              <a:solidFill>
                <a:srgbClr val="3E3935"/>
              </a:solidFill>
              <a:effectLst/>
              <a:uLnTx/>
              <a:uFillTx/>
              <a:latin typeface="Lato" panose="020F0502020204030203" pitchFamily="34" charset="0"/>
            </a:endParaRPr>
          </a:p>
        </p:txBody>
      </p:sp>
      <p:sp>
        <p:nvSpPr>
          <p:cNvPr id="6" name="Oval Callout 5"/>
          <p:cNvSpPr/>
          <p:nvPr/>
        </p:nvSpPr>
        <p:spPr>
          <a:xfrm>
            <a:off x="7698658" y="1243781"/>
            <a:ext cx="3372464" cy="258588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E"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If in doubt, the </a:t>
            </a:r>
            <a:r>
              <a:rPr lang="en-US" b="1" i="1" dirty="0" smtClean="0">
                <a:latin typeface="Arial" panose="020B0604020202020204" pitchFamily="34" charset="0"/>
                <a:cs typeface="Arial" panose="020B0604020202020204" pitchFamily="34" charset="0"/>
              </a:rPr>
              <a:t>data controller </a:t>
            </a:r>
            <a:r>
              <a:rPr lang="en-US" b="1" i="1" dirty="0">
                <a:latin typeface="Arial" panose="020B0604020202020204" pitchFamily="34" charset="0"/>
                <a:cs typeface="Arial" panose="020B0604020202020204" pitchFamily="34" charset="0"/>
              </a:rPr>
              <a:t>should err on the side of caution and notify</a:t>
            </a:r>
            <a:r>
              <a:rPr lang="en-US" b="1" dirty="0" smtClean="0">
                <a:latin typeface="Arial" panose="020B0604020202020204" pitchFamily="34" charset="0"/>
                <a:cs typeface="Arial" panose="020B0604020202020204" pitchFamily="34" charset="0"/>
              </a:rPr>
              <a:t>”. </a:t>
            </a:r>
          </a:p>
          <a:p>
            <a:endParaRPr lang="en-US" b="1"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   - EU Guidelines</a:t>
            </a:r>
            <a:endParaRPr lang="en-IE" dirty="0"/>
          </a:p>
        </p:txBody>
      </p:sp>
    </p:spTree>
    <p:extLst>
      <p:ext uri="{BB962C8B-B14F-4D97-AF65-F5344CB8AC3E}">
        <p14:creationId xmlns:p14="http://schemas.microsoft.com/office/powerpoint/2010/main" val="29476652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Shape 39">
            <a:extLst>
              <a:ext uri="{FF2B5EF4-FFF2-40B4-BE49-F238E27FC236}">
                <a16:creationId xmlns:a16="http://schemas.microsoft.com/office/drawing/2014/main" id="{0F428944-D427-4ABE-8313-9C0A2B212523}"/>
              </a:ext>
            </a:extLst>
          </p:cNvPr>
          <p:cNvSpPr/>
          <p:nvPr/>
        </p:nvSpPr>
        <p:spPr>
          <a:xfrm>
            <a:off x="2721349" y="3915089"/>
            <a:ext cx="3054443" cy="1810040"/>
          </a:xfrm>
          <a:custGeom>
            <a:avLst/>
            <a:gdLst>
              <a:gd name="connsiteX0" fmla="*/ 2055019 w 2057400"/>
              <a:gd name="connsiteY0" fmla="*/ 7144 h 1219200"/>
              <a:gd name="connsiteX1" fmla="*/ 2055019 w 2057400"/>
              <a:gd name="connsiteY1" fmla="*/ 1216819 h 1219200"/>
              <a:gd name="connsiteX2" fmla="*/ 777621 w 2057400"/>
              <a:gd name="connsiteY2" fmla="*/ 1216819 h 1219200"/>
              <a:gd name="connsiteX3" fmla="*/ 7144 w 2057400"/>
              <a:gd name="connsiteY3" fmla="*/ 446342 h 1219200"/>
              <a:gd name="connsiteX4" fmla="*/ 7144 w 2057400"/>
              <a:gd name="connsiteY4" fmla="*/ 7144 h 121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400" h="1219200">
                <a:moveTo>
                  <a:pt x="2055019" y="7144"/>
                </a:moveTo>
                <a:lnTo>
                  <a:pt x="2055019" y="1216819"/>
                </a:lnTo>
                <a:lnTo>
                  <a:pt x="777621" y="1216819"/>
                </a:lnTo>
                <a:cubicBezTo>
                  <a:pt x="352619" y="1215563"/>
                  <a:pt x="8399" y="871343"/>
                  <a:pt x="7144" y="446342"/>
                </a:cubicBezTo>
                <a:lnTo>
                  <a:pt x="7144" y="7144"/>
                </a:lnTo>
                <a:close/>
              </a:path>
            </a:pathLst>
          </a:custGeom>
          <a:pattFill prst="dkUpDiag">
            <a:fgClr>
              <a:schemeClr val="accent1"/>
            </a:fgClr>
            <a:bgClr>
              <a:schemeClr val="bg1"/>
            </a:bgClr>
          </a:pattFill>
          <a:ln w="9525" cap="flat">
            <a:noFill/>
            <a:prstDash val="solid"/>
            <a:miter/>
          </a:ln>
        </p:spPr>
        <p:txBody>
          <a:bodyPr rtlCol="0" anchor="ctr"/>
          <a:lstStyle/>
          <a:p>
            <a:endParaRPr lang="en-IE" dirty="0">
              <a:latin typeface="Arial" panose="020B0604020202020204" pitchFamily="34" charset="0"/>
            </a:endParaRPr>
          </a:p>
        </p:txBody>
      </p:sp>
      <p:sp>
        <p:nvSpPr>
          <p:cNvPr id="41" name="Freeform: Shape 40">
            <a:extLst>
              <a:ext uri="{FF2B5EF4-FFF2-40B4-BE49-F238E27FC236}">
                <a16:creationId xmlns:a16="http://schemas.microsoft.com/office/drawing/2014/main" id="{A7925A07-77EB-49DA-8F44-767A0139AF84}"/>
              </a:ext>
            </a:extLst>
          </p:cNvPr>
          <p:cNvSpPr/>
          <p:nvPr/>
        </p:nvSpPr>
        <p:spPr>
          <a:xfrm>
            <a:off x="6030329" y="3915089"/>
            <a:ext cx="3040302" cy="1810040"/>
          </a:xfrm>
          <a:custGeom>
            <a:avLst/>
            <a:gdLst>
              <a:gd name="connsiteX0" fmla="*/ 2045494 w 2047875"/>
              <a:gd name="connsiteY0" fmla="*/ 7144 h 1219200"/>
              <a:gd name="connsiteX1" fmla="*/ 2045494 w 2047875"/>
              <a:gd name="connsiteY1" fmla="*/ 446342 h 1219200"/>
              <a:gd name="connsiteX2" fmla="*/ 1275016 w 2047875"/>
              <a:gd name="connsiteY2" fmla="*/ 1216819 h 1219200"/>
              <a:gd name="connsiteX3" fmla="*/ 7144 w 2047875"/>
              <a:gd name="connsiteY3" fmla="*/ 1216819 h 1219200"/>
              <a:gd name="connsiteX4" fmla="*/ 7144 w 2047875"/>
              <a:gd name="connsiteY4" fmla="*/ 7144 h 121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875" h="1219200">
                <a:moveTo>
                  <a:pt x="2045494" y="7144"/>
                </a:moveTo>
                <a:lnTo>
                  <a:pt x="2045494" y="446342"/>
                </a:lnTo>
                <a:cubicBezTo>
                  <a:pt x="2044238" y="871343"/>
                  <a:pt x="1700018" y="1215563"/>
                  <a:pt x="1275016" y="1216819"/>
                </a:cubicBezTo>
                <a:lnTo>
                  <a:pt x="7144" y="1216819"/>
                </a:lnTo>
                <a:lnTo>
                  <a:pt x="7144" y="7144"/>
                </a:lnTo>
                <a:close/>
              </a:path>
            </a:pathLst>
          </a:custGeom>
          <a:pattFill prst="dkUpDiag">
            <a:fgClr>
              <a:schemeClr val="accent1"/>
            </a:fgClr>
            <a:bgClr>
              <a:schemeClr val="bg1"/>
            </a:bgClr>
          </a:pattFill>
          <a:ln w="9525" cap="flat">
            <a:noFill/>
            <a:prstDash val="solid"/>
            <a:miter/>
          </a:ln>
        </p:spPr>
        <p:txBody>
          <a:bodyPr rtlCol="0" anchor="ctr"/>
          <a:lstStyle/>
          <a:p>
            <a:endParaRPr lang="en-IE" dirty="0">
              <a:latin typeface="Arial" panose="020B0604020202020204" pitchFamily="34" charset="0"/>
            </a:endParaRPr>
          </a:p>
        </p:txBody>
      </p:sp>
      <p:sp>
        <p:nvSpPr>
          <p:cNvPr id="42" name="Freeform: Shape 41">
            <a:extLst>
              <a:ext uri="{FF2B5EF4-FFF2-40B4-BE49-F238E27FC236}">
                <a16:creationId xmlns:a16="http://schemas.microsoft.com/office/drawing/2014/main" id="{D2EC718F-0CC6-4811-BC68-717479D83DB0}"/>
              </a:ext>
            </a:extLst>
          </p:cNvPr>
          <p:cNvSpPr/>
          <p:nvPr/>
        </p:nvSpPr>
        <p:spPr>
          <a:xfrm>
            <a:off x="2721349" y="1864653"/>
            <a:ext cx="3054443" cy="1795900"/>
          </a:xfrm>
          <a:custGeom>
            <a:avLst/>
            <a:gdLst>
              <a:gd name="connsiteX0" fmla="*/ 2055019 w 2057400"/>
              <a:gd name="connsiteY0" fmla="*/ 7144 h 1209675"/>
              <a:gd name="connsiteX1" fmla="*/ 2055019 w 2057400"/>
              <a:gd name="connsiteY1" fmla="*/ 1207294 h 1209675"/>
              <a:gd name="connsiteX2" fmla="*/ 7144 w 2057400"/>
              <a:gd name="connsiteY2" fmla="*/ 1207294 h 1209675"/>
              <a:gd name="connsiteX3" fmla="*/ 7144 w 2057400"/>
              <a:gd name="connsiteY3" fmla="*/ 777621 h 1209675"/>
              <a:gd name="connsiteX4" fmla="*/ 777621 w 2057400"/>
              <a:gd name="connsiteY4" fmla="*/ 7144 h 120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400" h="1209675">
                <a:moveTo>
                  <a:pt x="2055019" y="7144"/>
                </a:moveTo>
                <a:lnTo>
                  <a:pt x="2055019" y="1207294"/>
                </a:lnTo>
                <a:lnTo>
                  <a:pt x="7144" y="1207294"/>
                </a:lnTo>
                <a:lnTo>
                  <a:pt x="7144" y="777621"/>
                </a:lnTo>
                <a:cubicBezTo>
                  <a:pt x="8399" y="352619"/>
                  <a:pt x="352619" y="8399"/>
                  <a:pt x="777621" y="7144"/>
                </a:cubicBezTo>
                <a:close/>
              </a:path>
            </a:pathLst>
          </a:custGeom>
          <a:pattFill prst="dkUpDiag">
            <a:fgClr>
              <a:schemeClr val="accent1"/>
            </a:fgClr>
            <a:bgClr>
              <a:schemeClr val="bg1"/>
            </a:bgClr>
          </a:pattFill>
          <a:ln w="9525" cap="flat">
            <a:noFill/>
            <a:prstDash val="solid"/>
            <a:miter/>
          </a:ln>
        </p:spPr>
        <p:txBody>
          <a:bodyPr rtlCol="0" anchor="ctr"/>
          <a:lstStyle/>
          <a:p>
            <a:endParaRPr lang="en-IE" dirty="0">
              <a:latin typeface="Arial" panose="020B0604020202020204" pitchFamily="34" charset="0"/>
            </a:endParaRPr>
          </a:p>
        </p:txBody>
      </p:sp>
      <p:sp>
        <p:nvSpPr>
          <p:cNvPr id="43" name="Freeform: Shape 42">
            <a:extLst>
              <a:ext uri="{FF2B5EF4-FFF2-40B4-BE49-F238E27FC236}">
                <a16:creationId xmlns:a16="http://schemas.microsoft.com/office/drawing/2014/main" id="{253C2B45-87D8-4A35-A664-B211CBC39235}"/>
              </a:ext>
            </a:extLst>
          </p:cNvPr>
          <p:cNvSpPr/>
          <p:nvPr/>
        </p:nvSpPr>
        <p:spPr>
          <a:xfrm>
            <a:off x="6030329" y="1864653"/>
            <a:ext cx="3040302" cy="1795900"/>
          </a:xfrm>
          <a:custGeom>
            <a:avLst/>
            <a:gdLst>
              <a:gd name="connsiteX0" fmla="*/ 2045494 w 2047875"/>
              <a:gd name="connsiteY0" fmla="*/ 777621 h 1209675"/>
              <a:gd name="connsiteX1" fmla="*/ 2045494 w 2047875"/>
              <a:gd name="connsiteY1" fmla="*/ 1207294 h 1209675"/>
              <a:gd name="connsiteX2" fmla="*/ 7144 w 2047875"/>
              <a:gd name="connsiteY2" fmla="*/ 1207294 h 1209675"/>
              <a:gd name="connsiteX3" fmla="*/ 7144 w 2047875"/>
              <a:gd name="connsiteY3" fmla="*/ 7144 h 1209675"/>
              <a:gd name="connsiteX4" fmla="*/ 1275016 w 2047875"/>
              <a:gd name="connsiteY4" fmla="*/ 7144 h 1209675"/>
              <a:gd name="connsiteX5" fmla="*/ 2045494 w 2047875"/>
              <a:gd name="connsiteY5" fmla="*/ 777621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7875" h="1209675">
                <a:moveTo>
                  <a:pt x="2045494" y="777621"/>
                </a:moveTo>
                <a:lnTo>
                  <a:pt x="2045494" y="1207294"/>
                </a:lnTo>
                <a:lnTo>
                  <a:pt x="7144" y="1207294"/>
                </a:lnTo>
                <a:lnTo>
                  <a:pt x="7144" y="7144"/>
                </a:lnTo>
                <a:lnTo>
                  <a:pt x="1275016" y="7144"/>
                </a:lnTo>
                <a:cubicBezTo>
                  <a:pt x="1700018" y="8399"/>
                  <a:pt x="2044238" y="352619"/>
                  <a:pt x="2045494" y="777621"/>
                </a:cubicBezTo>
                <a:close/>
              </a:path>
            </a:pathLst>
          </a:custGeom>
          <a:pattFill prst="dkUpDiag">
            <a:fgClr>
              <a:schemeClr val="accent1"/>
            </a:fgClr>
            <a:bgClr>
              <a:schemeClr val="bg1"/>
            </a:bgClr>
          </a:pattFill>
          <a:ln w="9525" cap="flat">
            <a:noFill/>
            <a:prstDash val="solid"/>
            <a:miter/>
          </a:ln>
        </p:spPr>
        <p:txBody>
          <a:bodyPr rtlCol="0" anchor="ctr"/>
          <a:lstStyle/>
          <a:p>
            <a:endParaRPr lang="en-IE" dirty="0">
              <a:latin typeface="Arial" panose="020B0604020202020204" pitchFamily="34" charset="0"/>
            </a:endParaRPr>
          </a:p>
        </p:txBody>
      </p:sp>
      <p:sp>
        <p:nvSpPr>
          <p:cNvPr id="2" name="Title 1">
            <a:extLst>
              <a:ext uri="{FF2B5EF4-FFF2-40B4-BE49-F238E27FC236}">
                <a16:creationId xmlns:a16="http://schemas.microsoft.com/office/drawing/2014/main" id="{EE037197-29C1-4CB3-8569-77645B322CAA}"/>
              </a:ext>
            </a:extLst>
          </p:cNvPr>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Data Breaches: Mitigating the risk</a:t>
            </a:r>
            <a:endParaRPr lang="en-IE"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1E399D2-899D-4286-AE02-17DB86538633}"/>
              </a:ext>
            </a:extLst>
          </p:cNvPr>
          <p:cNvSpPr>
            <a:spLocks noGrp="1"/>
          </p:cNvSpPr>
          <p:nvPr>
            <p:ph type="sldNum" sz="quarter" idx="4"/>
          </p:nvPr>
        </p:nvSpPr>
        <p:spPr/>
        <p:txBody>
          <a:bodyPr/>
          <a:lstStyle/>
          <a:p>
            <a:fld id="{2427FC1E-7985-7740-AECD-BB1FE8B23C08}" type="slidenum">
              <a:rPr lang="en-US" smtClean="0"/>
              <a:pPr/>
              <a:t>32</a:t>
            </a:fld>
            <a:endParaRPr lang="en-US" dirty="0"/>
          </a:p>
        </p:txBody>
      </p:sp>
      <p:sp>
        <p:nvSpPr>
          <p:cNvPr id="30" name="Freeform: Shape 29">
            <a:extLst>
              <a:ext uri="{FF2B5EF4-FFF2-40B4-BE49-F238E27FC236}">
                <a16:creationId xmlns:a16="http://schemas.microsoft.com/office/drawing/2014/main" id="{D8DA584A-154D-418E-9416-5C3494322938}"/>
              </a:ext>
            </a:extLst>
          </p:cNvPr>
          <p:cNvSpPr/>
          <p:nvPr/>
        </p:nvSpPr>
        <p:spPr>
          <a:xfrm>
            <a:off x="2817139" y="3829667"/>
            <a:ext cx="3054443" cy="1810040"/>
          </a:xfrm>
          <a:custGeom>
            <a:avLst/>
            <a:gdLst>
              <a:gd name="connsiteX0" fmla="*/ 2055019 w 2057400"/>
              <a:gd name="connsiteY0" fmla="*/ 7144 h 1219200"/>
              <a:gd name="connsiteX1" fmla="*/ 2055019 w 2057400"/>
              <a:gd name="connsiteY1" fmla="*/ 1216819 h 1219200"/>
              <a:gd name="connsiteX2" fmla="*/ 777621 w 2057400"/>
              <a:gd name="connsiteY2" fmla="*/ 1216819 h 1219200"/>
              <a:gd name="connsiteX3" fmla="*/ 7144 w 2057400"/>
              <a:gd name="connsiteY3" fmla="*/ 446342 h 1219200"/>
              <a:gd name="connsiteX4" fmla="*/ 7144 w 2057400"/>
              <a:gd name="connsiteY4" fmla="*/ 7144 h 121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400" h="1219200">
                <a:moveTo>
                  <a:pt x="2055019" y="7144"/>
                </a:moveTo>
                <a:lnTo>
                  <a:pt x="2055019" y="1216819"/>
                </a:lnTo>
                <a:lnTo>
                  <a:pt x="777621" y="1216819"/>
                </a:lnTo>
                <a:cubicBezTo>
                  <a:pt x="352619" y="1215563"/>
                  <a:pt x="8399" y="871343"/>
                  <a:pt x="7144" y="446342"/>
                </a:cubicBezTo>
                <a:lnTo>
                  <a:pt x="7144" y="7144"/>
                </a:lnTo>
                <a:close/>
              </a:path>
            </a:pathLst>
          </a:custGeom>
          <a:solidFill>
            <a:srgbClr val="3E3935"/>
          </a:solidFill>
          <a:ln w="9525" cap="flat">
            <a:noFill/>
            <a:prstDash val="solid"/>
            <a:miter/>
          </a:ln>
        </p:spPr>
        <p:txBody>
          <a:bodyPr rtlCol="0" anchor="ctr"/>
          <a:lstStyle/>
          <a:p>
            <a:endParaRPr lang="en-IE" dirty="0">
              <a:latin typeface="Arial" panose="020B0604020202020204" pitchFamily="34" charset="0"/>
            </a:endParaRPr>
          </a:p>
        </p:txBody>
      </p:sp>
      <p:sp>
        <p:nvSpPr>
          <p:cNvPr id="31" name="Freeform: Shape 30">
            <a:extLst>
              <a:ext uri="{FF2B5EF4-FFF2-40B4-BE49-F238E27FC236}">
                <a16:creationId xmlns:a16="http://schemas.microsoft.com/office/drawing/2014/main" id="{99D4BD6C-3273-48D8-B477-99388E93D01D}"/>
              </a:ext>
            </a:extLst>
          </p:cNvPr>
          <p:cNvSpPr/>
          <p:nvPr/>
        </p:nvSpPr>
        <p:spPr>
          <a:xfrm>
            <a:off x="6126119" y="3829667"/>
            <a:ext cx="3040302" cy="1810040"/>
          </a:xfrm>
          <a:custGeom>
            <a:avLst/>
            <a:gdLst>
              <a:gd name="connsiteX0" fmla="*/ 2045494 w 2047875"/>
              <a:gd name="connsiteY0" fmla="*/ 7144 h 1219200"/>
              <a:gd name="connsiteX1" fmla="*/ 2045494 w 2047875"/>
              <a:gd name="connsiteY1" fmla="*/ 446342 h 1219200"/>
              <a:gd name="connsiteX2" fmla="*/ 1275016 w 2047875"/>
              <a:gd name="connsiteY2" fmla="*/ 1216819 h 1219200"/>
              <a:gd name="connsiteX3" fmla="*/ 7144 w 2047875"/>
              <a:gd name="connsiteY3" fmla="*/ 1216819 h 1219200"/>
              <a:gd name="connsiteX4" fmla="*/ 7144 w 2047875"/>
              <a:gd name="connsiteY4" fmla="*/ 7144 h 121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875" h="1219200">
                <a:moveTo>
                  <a:pt x="2045494" y="7144"/>
                </a:moveTo>
                <a:lnTo>
                  <a:pt x="2045494" y="446342"/>
                </a:lnTo>
                <a:cubicBezTo>
                  <a:pt x="2044238" y="871343"/>
                  <a:pt x="1700018" y="1215563"/>
                  <a:pt x="1275016" y="1216819"/>
                </a:cubicBezTo>
                <a:lnTo>
                  <a:pt x="7144" y="1216819"/>
                </a:lnTo>
                <a:lnTo>
                  <a:pt x="7144" y="7144"/>
                </a:lnTo>
                <a:close/>
              </a:path>
            </a:pathLst>
          </a:custGeom>
          <a:solidFill>
            <a:srgbClr val="3E3935"/>
          </a:solidFill>
          <a:ln w="9525" cap="flat">
            <a:noFill/>
            <a:prstDash val="solid"/>
            <a:miter/>
          </a:ln>
        </p:spPr>
        <p:txBody>
          <a:bodyPr rtlCol="0" anchor="ctr"/>
          <a:lstStyle/>
          <a:p>
            <a:endParaRPr lang="en-IE" dirty="0">
              <a:latin typeface="Arial" panose="020B0604020202020204" pitchFamily="34" charset="0"/>
            </a:endParaRPr>
          </a:p>
        </p:txBody>
      </p:sp>
      <p:sp>
        <p:nvSpPr>
          <p:cNvPr id="32" name="Freeform: Shape 31">
            <a:extLst>
              <a:ext uri="{FF2B5EF4-FFF2-40B4-BE49-F238E27FC236}">
                <a16:creationId xmlns:a16="http://schemas.microsoft.com/office/drawing/2014/main" id="{8D609F6E-8CA3-478C-803D-FEC424A74A9E}"/>
              </a:ext>
            </a:extLst>
          </p:cNvPr>
          <p:cNvSpPr/>
          <p:nvPr/>
        </p:nvSpPr>
        <p:spPr>
          <a:xfrm>
            <a:off x="2826649" y="1775838"/>
            <a:ext cx="3054443" cy="1795900"/>
          </a:xfrm>
          <a:custGeom>
            <a:avLst/>
            <a:gdLst>
              <a:gd name="connsiteX0" fmla="*/ 2055019 w 2057400"/>
              <a:gd name="connsiteY0" fmla="*/ 7144 h 1209675"/>
              <a:gd name="connsiteX1" fmla="*/ 2055019 w 2057400"/>
              <a:gd name="connsiteY1" fmla="*/ 1207294 h 1209675"/>
              <a:gd name="connsiteX2" fmla="*/ 7144 w 2057400"/>
              <a:gd name="connsiteY2" fmla="*/ 1207294 h 1209675"/>
              <a:gd name="connsiteX3" fmla="*/ 7144 w 2057400"/>
              <a:gd name="connsiteY3" fmla="*/ 777621 h 1209675"/>
              <a:gd name="connsiteX4" fmla="*/ 777621 w 2057400"/>
              <a:gd name="connsiteY4" fmla="*/ 7144 h 120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400" h="1209675">
                <a:moveTo>
                  <a:pt x="2055019" y="7144"/>
                </a:moveTo>
                <a:lnTo>
                  <a:pt x="2055019" y="1207294"/>
                </a:lnTo>
                <a:lnTo>
                  <a:pt x="7144" y="1207294"/>
                </a:lnTo>
                <a:lnTo>
                  <a:pt x="7144" y="777621"/>
                </a:lnTo>
                <a:cubicBezTo>
                  <a:pt x="8399" y="352619"/>
                  <a:pt x="352619" y="8399"/>
                  <a:pt x="777621" y="7144"/>
                </a:cubicBezTo>
                <a:close/>
              </a:path>
            </a:pathLst>
          </a:custGeom>
          <a:solidFill>
            <a:srgbClr val="3E3935"/>
          </a:solidFill>
          <a:ln w="9525" cap="flat">
            <a:noFill/>
            <a:prstDash val="solid"/>
            <a:miter/>
          </a:ln>
        </p:spPr>
        <p:txBody>
          <a:bodyPr rtlCol="0" anchor="ctr"/>
          <a:lstStyle/>
          <a:p>
            <a:endParaRPr lang="en-IE" dirty="0">
              <a:latin typeface="Arial" panose="020B0604020202020204" pitchFamily="34" charset="0"/>
            </a:endParaRPr>
          </a:p>
        </p:txBody>
      </p:sp>
      <p:sp>
        <p:nvSpPr>
          <p:cNvPr id="33" name="Freeform: Shape 32">
            <a:extLst>
              <a:ext uri="{FF2B5EF4-FFF2-40B4-BE49-F238E27FC236}">
                <a16:creationId xmlns:a16="http://schemas.microsoft.com/office/drawing/2014/main" id="{2D683180-65F1-4563-B25D-791FEBD9416B}"/>
              </a:ext>
            </a:extLst>
          </p:cNvPr>
          <p:cNvSpPr/>
          <p:nvPr/>
        </p:nvSpPr>
        <p:spPr>
          <a:xfrm>
            <a:off x="6126119" y="1779231"/>
            <a:ext cx="3040302" cy="1795900"/>
          </a:xfrm>
          <a:custGeom>
            <a:avLst/>
            <a:gdLst>
              <a:gd name="connsiteX0" fmla="*/ 2045494 w 2047875"/>
              <a:gd name="connsiteY0" fmla="*/ 777621 h 1209675"/>
              <a:gd name="connsiteX1" fmla="*/ 2045494 w 2047875"/>
              <a:gd name="connsiteY1" fmla="*/ 1207294 h 1209675"/>
              <a:gd name="connsiteX2" fmla="*/ 7144 w 2047875"/>
              <a:gd name="connsiteY2" fmla="*/ 1207294 h 1209675"/>
              <a:gd name="connsiteX3" fmla="*/ 7144 w 2047875"/>
              <a:gd name="connsiteY3" fmla="*/ 7144 h 1209675"/>
              <a:gd name="connsiteX4" fmla="*/ 1275016 w 2047875"/>
              <a:gd name="connsiteY4" fmla="*/ 7144 h 1209675"/>
              <a:gd name="connsiteX5" fmla="*/ 2045494 w 2047875"/>
              <a:gd name="connsiteY5" fmla="*/ 777621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7875" h="1209675">
                <a:moveTo>
                  <a:pt x="2045494" y="777621"/>
                </a:moveTo>
                <a:lnTo>
                  <a:pt x="2045494" y="1207294"/>
                </a:lnTo>
                <a:lnTo>
                  <a:pt x="7144" y="1207294"/>
                </a:lnTo>
                <a:lnTo>
                  <a:pt x="7144" y="7144"/>
                </a:lnTo>
                <a:lnTo>
                  <a:pt x="1275016" y="7144"/>
                </a:lnTo>
                <a:cubicBezTo>
                  <a:pt x="1700018" y="8399"/>
                  <a:pt x="2044238" y="352619"/>
                  <a:pt x="2045494" y="777621"/>
                </a:cubicBezTo>
                <a:close/>
              </a:path>
            </a:pathLst>
          </a:custGeom>
          <a:solidFill>
            <a:srgbClr val="3E3935"/>
          </a:solidFill>
          <a:ln w="9525" cap="flat">
            <a:noFill/>
            <a:prstDash val="solid"/>
            <a:miter/>
          </a:ln>
        </p:spPr>
        <p:txBody>
          <a:bodyPr rtlCol="0" anchor="ctr"/>
          <a:lstStyle/>
          <a:p>
            <a:endParaRPr lang="en-IE" dirty="0">
              <a:latin typeface="Arial" panose="020B0604020202020204" pitchFamily="34" charset="0"/>
            </a:endParaRPr>
          </a:p>
        </p:txBody>
      </p:sp>
      <p:sp>
        <p:nvSpPr>
          <p:cNvPr id="34" name="Freeform: Shape 33">
            <a:extLst>
              <a:ext uri="{FF2B5EF4-FFF2-40B4-BE49-F238E27FC236}">
                <a16:creationId xmlns:a16="http://schemas.microsoft.com/office/drawing/2014/main" id="{5F2B9666-5154-4AD2-8C02-AC825D5279C6}"/>
              </a:ext>
            </a:extLst>
          </p:cNvPr>
          <p:cNvSpPr/>
          <p:nvPr/>
        </p:nvSpPr>
        <p:spPr>
          <a:xfrm>
            <a:off x="4821618" y="2993655"/>
            <a:ext cx="2347396" cy="1428235"/>
          </a:xfrm>
          <a:custGeom>
            <a:avLst/>
            <a:gdLst>
              <a:gd name="connsiteX0" fmla="*/ 1340644 w 1581150"/>
              <a:gd name="connsiteY0" fmla="*/ 7144 h 962025"/>
              <a:gd name="connsiteX1" fmla="*/ 1578769 w 1581150"/>
              <a:gd name="connsiteY1" fmla="*/ 245269 h 962025"/>
              <a:gd name="connsiteX2" fmla="*/ 1578769 w 1581150"/>
              <a:gd name="connsiteY2" fmla="*/ 721519 h 962025"/>
              <a:gd name="connsiteX3" fmla="*/ 1340644 w 1581150"/>
              <a:gd name="connsiteY3" fmla="*/ 959644 h 962025"/>
              <a:gd name="connsiteX4" fmla="*/ 245269 w 1581150"/>
              <a:gd name="connsiteY4" fmla="*/ 959644 h 962025"/>
              <a:gd name="connsiteX5" fmla="*/ 7144 w 1581150"/>
              <a:gd name="connsiteY5" fmla="*/ 721519 h 962025"/>
              <a:gd name="connsiteX6" fmla="*/ 7144 w 1581150"/>
              <a:gd name="connsiteY6" fmla="*/ 245269 h 962025"/>
              <a:gd name="connsiteX7" fmla="*/ 245269 w 1581150"/>
              <a:gd name="connsiteY7" fmla="*/ 7144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1150" h="962025">
                <a:moveTo>
                  <a:pt x="1340644" y="7144"/>
                </a:moveTo>
                <a:cubicBezTo>
                  <a:pt x="1472157" y="7144"/>
                  <a:pt x="1578769" y="113756"/>
                  <a:pt x="1578769" y="245269"/>
                </a:cubicBezTo>
                <a:lnTo>
                  <a:pt x="1578769" y="721519"/>
                </a:lnTo>
                <a:cubicBezTo>
                  <a:pt x="1578769" y="853032"/>
                  <a:pt x="1472157" y="959644"/>
                  <a:pt x="1340644" y="959644"/>
                </a:cubicBezTo>
                <a:lnTo>
                  <a:pt x="245269" y="959644"/>
                </a:lnTo>
                <a:cubicBezTo>
                  <a:pt x="113756" y="959644"/>
                  <a:pt x="7144" y="853032"/>
                  <a:pt x="7144" y="721519"/>
                </a:cubicBezTo>
                <a:lnTo>
                  <a:pt x="7144" y="245269"/>
                </a:lnTo>
                <a:cubicBezTo>
                  <a:pt x="7144" y="113756"/>
                  <a:pt x="113756" y="7144"/>
                  <a:pt x="245269" y="7144"/>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cap="flat">
            <a:noFill/>
            <a:prstDash val="solid"/>
            <a:miter/>
          </a:ln>
          <a:effectLst>
            <a:outerShdw blurRad="165100" dist="101600" dir="8100000" algn="tr" rotWithShape="0">
              <a:prstClr val="black">
                <a:alpha val="40000"/>
              </a:prstClr>
            </a:outerShdw>
          </a:effectLst>
        </p:spPr>
        <p:txBody>
          <a:bodyPr rtlCol="0" anchor="ctr"/>
          <a:lstStyle/>
          <a:p>
            <a:endParaRPr lang="en-IE" dirty="0">
              <a:latin typeface="Arial" panose="020B0604020202020204" pitchFamily="34" charset="0"/>
            </a:endParaRPr>
          </a:p>
        </p:txBody>
      </p:sp>
      <p:sp>
        <p:nvSpPr>
          <p:cNvPr id="35" name="TextBox 34">
            <a:extLst>
              <a:ext uri="{FF2B5EF4-FFF2-40B4-BE49-F238E27FC236}">
                <a16:creationId xmlns:a16="http://schemas.microsoft.com/office/drawing/2014/main" id="{F9AAB2CF-CEE4-4090-B743-D62A08FB2B1E}"/>
              </a:ext>
            </a:extLst>
          </p:cNvPr>
          <p:cNvSpPr txBox="1"/>
          <p:nvPr/>
        </p:nvSpPr>
        <p:spPr>
          <a:xfrm>
            <a:off x="3390675" y="2162369"/>
            <a:ext cx="2356584" cy="769441"/>
          </a:xfrm>
          <a:prstGeom prst="rect">
            <a:avLst/>
          </a:prstGeom>
          <a:noFill/>
        </p:spPr>
        <p:txBody>
          <a:bodyPr wrap="square" rtlCol="0">
            <a:spAutoFit/>
          </a:bodyPr>
          <a:lstStyle/>
          <a:p>
            <a:pPr algn="ctr"/>
            <a:r>
              <a:rPr lang="en-IE" sz="2200" b="1" dirty="0" smtClean="0">
                <a:solidFill>
                  <a:schemeClr val="bg1"/>
                </a:solidFill>
                <a:latin typeface="Arial" panose="020B0604020202020204" pitchFamily="34" charset="0"/>
              </a:rPr>
              <a:t>User-friendly policies </a:t>
            </a:r>
            <a:endParaRPr lang="en-IE" sz="2200" b="1" dirty="0">
              <a:solidFill>
                <a:schemeClr val="bg1"/>
              </a:solidFill>
              <a:latin typeface="Arial" panose="020B0604020202020204" pitchFamily="34" charset="0"/>
            </a:endParaRPr>
          </a:p>
        </p:txBody>
      </p:sp>
      <p:sp>
        <p:nvSpPr>
          <p:cNvPr id="36" name="TextBox 35">
            <a:extLst>
              <a:ext uri="{FF2B5EF4-FFF2-40B4-BE49-F238E27FC236}">
                <a16:creationId xmlns:a16="http://schemas.microsoft.com/office/drawing/2014/main" id="{2790BC54-ABF5-4AA2-B933-F1494027A339}"/>
              </a:ext>
            </a:extLst>
          </p:cNvPr>
          <p:cNvSpPr txBox="1"/>
          <p:nvPr/>
        </p:nvSpPr>
        <p:spPr>
          <a:xfrm>
            <a:off x="6383788" y="2163052"/>
            <a:ext cx="2333384" cy="1107996"/>
          </a:xfrm>
          <a:prstGeom prst="rect">
            <a:avLst/>
          </a:prstGeom>
          <a:noFill/>
        </p:spPr>
        <p:txBody>
          <a:bodyPr wrap="square" rtlCol="0">
            <a:spAutoFit/>
          </a:bodyPr>
          <a:lstStyle/>
          <a:p>
            <a:pPr algn="ctr"/>
            <a:r>
              <a:rPr lang="en-IE" sz="2200" b="1" dirty="0" smtClean="0">
                <a:solidFill>
                  <a:schemeClr val="bg1"/>
                </a:solidFill>
                <a:latin typeface="Arial" panose="020B0604020202020204" pitchFamily="34" charset="0"/>
              </a:rPr>
              <a:t>Regular training and updates for staff</a:t>
            </a:r>
            <a:endParaRPr lang="en-IE" sz="2200" b="1" dirty="0">
              <a:solidFill>
                <a:schemeClr val="bg1"/>
              </a:solidFill>
              <a:latin typeface="Arial" panose="020B0604020202020204" pitchFamily="34" charset="0"/>
            </a:endParaRPr>
          </a:p>
        </p:txBody>
      </p:sp>
      <p:sp>
        <p:nvSpPr>
          <p:cNvPr id="37" name="TextBox 36">
            <a:extLst>
              <a:ext uri="{FF2B5EF4-FFF2-40B4-BE49-F238E27FC236}">
                <a16:creationId xmlns:a16="http://schemas.microsoft.com/office/drawing/2014/main" id="{FF4C3499-ADF5-4B54-B98D-F6669BB5B8FB}"/>
              </a:ext>
            </a:extLst>
          </p:cNvPr>
          <p:cNvSpPr txBox="1"/>
          <p:nvPr/>
        </p:nvSpPr>
        <p:spPr>
          <a:xfrm>
            <a:off x="3390675" y="4872440"/>
            <a:ext cx="2333384" cy="769441"/>
          </a:xfrm>
          <a:prstGeom prst="rect">
            <a:avLst/>
          </a:prstGeom>
          <a:noFill/>
        </p:spPr>
        <p:txBody>
          <a:bodyPr wrap="square" rtlCol="0">
            <a:spAutoFit/>
          </a:bodyPr>
          <a:lstStyle/>
          <a:p>
            <a:pPr algn="ctr"/>
            <a:r>
              <a:rPr lang="en-IE" sz="2200" b="1" dirty="0" smtClean="0">
                <a:solidFill>
                  <a:schemeClr val="bg1"/>
                </a:solidFill>
                <a:latin typeface="Arial" panose="020B0604020202020204" pitchFamily="34" charset="0"/>
              </a:rPr>
              <a:t>Clear reporting protocol</a:t>
            </a:r>
            <a:endParaRPr lang="en-IE" sz="2200" b="1" dirty="0">
              <a:solidFill>
                <a:schemeClr val="bg1"/>
              </a:solidFill>
              <a:latin typeface="Arial" panose="020B0604020202020204" pitchFamily="34" charset="0"/>
            </a:endParaRPr>
          </a:p>
        </p:txBody>
      </p:sp>
      <p:sp>
        <p:nvSpPr>
          <p:cNvPr id="38" name="TextBox 37">
            <a:extLst>
              <a:ext uri="{FF2B5EF4-FFF2-40B4-BE49-F238E27FC236}">
                <a16:creationId xmlns:a16="http://schemas.microsoft.com/office/drawing/2014/main" id="{B8DE1DA5-B26E-49EB-AC4A-22A0C26C86E3}"/>
              </a:ext>
            </a:extLst>
          </p:cNvPr>
          <p:cNvSpPr txBox="1"/>
          <p:nvPr/>
        </p:nvSpPr>
        <p:spPr>
          <a:xfrm>
            <a:off x="6360588" y="4874977"/>
            <a:ext cx="2333384" cy="769441"/>
          </a:xfrm>
          <a:prstGeom prst="rect">
            <a:avLst/>
          </a:prstGeom>
          <a:noFill/>
        </p:spPr>
        <p:txBody>
          <a:bodyPr wrap="square" rtlCol="0">
            <a:spAutoFit/>
          </a:bodyPr>
          <a:lstStyle/>
          <a:p>
            <a:pPr algn="ctr"/>
            <a:r>
              <a:rPr lang="en-IE" sz="2200" b="1" dirty="0" smtClean="0">
                <a:solidFill>
                  <a:schemeClr val="bg1"/>
                </a:solidFill>
                <a:latin typeface="Arial" panose="020B0604020202020204" pitchFamily="34" charset="0"/>
              </a:rPr>
              <a:t>Robust security measures </a:t>
            </a:r>
            <a:endParaRPr lang="en-IE" sz="2200" b="1" dirty="0">
              <a:solidFill>
                <a:schemeClr val="bg1"/>
              </a:solidFill>
              <a:latin typeface="Arial" panose="020B0604020202020204" pitchFamily="34" charset="0"/>
            </a:endParaRPr>
          </a:p>
        </p:txBody>
      </p:sp>
      <p:sp>
        <p:nvSpPr>
          <p:cNvPr id="39" name="TextBox 38">
            <a:extLst>
              <a:ext uri="{FF2B5EF4-FFF2-40B4-BE49-F238E27FC236}">
                <a16:creationId xmlns:a16="http://schemas.microsoft.com/office/drawing/2014/main" id="{8889A8FC-1B29-48C8-8E16-FB4F860B404F}"/>
              </a:ext>
            </a:extLst>
          </p:cNvPr>
          <p:cNvSpPr txBox="1"/>
          <p:nvPr/>
        </p:nvSpPr>
        <p:spPr>
          <a:xfrm>
            <a:off x="5147548" y="3478477"/>
            <a:ext cx="1692326" cy="461665"/>
          </a:xfrm>
          <a:prstGeom prst="rect">
            <a:avLst/>
          </a:prstGeom>
          <a:noFill/>
        </p:spPr>
        <p:txBody>
          <a:bodyPr wrap="square" rtlCol="0">
            <a:spAutoFit/>
          </a:bodyPr>
          <a:lstStyle/>
          <a:p>
            <a:pPr algn="ctr"/>
            <a:r>
              <a:rPr lang="en-IE" sz="2400" b="1" dirty="0" smtClean="0">
                <a:solidFill>
                  <a:schemeClr val="accent4"/>
                </a:solidFill>
                <a:latin typeface="Arial" panose="020B0604020202020204" pitchFamily="34" charset="0"/>
              </a:rPr>
              <a:t>Key steps </a:t>
            </a:r>
            <a:endParaRPr lang="en-IE" sz="2400" b="1" dirty="0">
              <a:solidFill>
                <a:schemeClr val="accent4"/>
              </a:solidFill>
              <a:latin typeface="Arial" panose="020B0604020202020204" pitchFamily="34" charset="0"/>
            </a:endParaRPr>
          </a:p>
        </p:txBody>
      </p:sp>
      <p:grpSp>
        <p:nvGrpSpPr>
          <p:cNvPr id="56" name="Group 55">
            <a:extLst>
              <a:ext uri="{FF2B5EF4-FFF2-40B4-BE49-F238E27FC236}">
                <a16:creationId xmlns:a16="http://schemas.microsoft.com/office/drawing/2014/main" id="{72CDBA22-5D07-4745-942F-0806E61B5B0C}"/>
              </a:ext>
            </a:extLst>
          </p:cNvPr>
          <p:cNvGrpSpPr/>
          <p:nvPr/>
        </p:nvGrpSpPr>
        <p:grpSpPr>
          <a:xfrm>
            <a:off x="8166035" y="2895716"/>
            <a:ext cx="599032" cy="388210"/>
            <a:chOff x="4555329" y="1837205"/>
            <a:chExt cx="270557" cy="175338"/>
          </a:xfrm>
          <a:solidFill>
            <a:schemeClr val="accent2"/>
          </a:solidFill>
        </p:grpSpPr>
        <p:sp>
          <p:nvSpPr>
            <p:cNvPr id="57" name="Freeform: Shape 56">
              <a:extLst>
                <a:ext uri="{FF2B5EF4-FFF2-40B4-BE49-F238E27FC236}">
                  <a16:creationId xmlns:a16="http://schemas.microsoft.com/office/drawing/2014/main" id="{F9A70ABC-3659-4CD0-AC04-49F89AB7A14D}"/>
                </a:ext>
              </a:extLst>
            </p:cNvPr>
            <p:cNvSpPr/>
            <p:nvPr/>
          </p:nvSpPr>
          <p:spPr>
            <a:xfrm>
              <a:off x="4555329" y="1837205"/>
              <a:ext cx="180651" cy="175338"/>
            </a:xfrm>
            <a:custGeom>
              <a:avLst/>
              <a:gdLst>
                <a:gd name="connsiteX0" fmla="*/ 164499 w 180651"/>
                <a:gd name="connsiteY0" fmla="*/ 173664 h 175337"/>
                <a:gd name="connsiteX1" fmla="*/ 16312 w 180651"/>
                <a:gd name="connsiteY1" fmla="*/ 173664 h 175337"/>
                <a:gd name="connsiteX2" fmla="*/ 1992 w 180651"/>
                <a:gd name="connsiteY2" fmla="*/ 159689 h 175337"/>
                <a:gd name="connsiteX3" fmla="*/ 1992 w 180651"/>
                <a:gd name="connsiteY3" fmla="*/ 159343 h 175337"/>
                <a:gd name="connsiteX4" fmla="*/ 26088 w 180651"/>
                <a:gd name="connsiteY4" fmla="*/ 115296 h 175337"/>
                <a:gd name="connsiteX5" fmla="*/ 39053 w 180651"/>
                <a:gd name="connsiteY5" fmla="*/ 110834 h 175337"/>
                <a:gd name="connsiteX6" fmla="*/ 50290 w 180651"/>
                <a:gd name="connsiteY6" fmla="*/ 107326 h 175337"/>
                <a:gd name="connsiteX7" fmla="*/ 62617 w 180651"/>
                <a:gd name="connsiteY7" fmla="*/ 101484 h 175337"/>
                <a:gd name="connsiteX8" fmla="*/ 62697 w 180651"/>
                <a:gd name="connsiteY8" fmla="*/ 91415 h 175337"/>
                <a:gd name="connsiteX9" fmla="*/ 55497 w 180651"/>
                <a:gd name="connsiteY9" fmla="*/ 71516 h 175337"/>
                <a:gd name="connsiteX10" fmla="*/ 53903 w 180651"/>
                <a:gd name="connsiteY10" fmla="*/ 69337 h 175337"/>
                <a:gd name="connsiteX11" fmla="*/ 51672 w 180651"/>
                <a:gd name="connsiteY11" fmla="*/ 44205 h 175337"/>
                <a:gd name="connsiteX12" fmla="*/ 51725 w 180651"/>
                <a:gd name="connsiteY12" fmla="*/ 44099 h 175337"/>
                <a:gd name="connsiteX13" fmla="*/ 51672 w 180651"/>
                <a:gd name="connsiteY13" fmla="*/ 43622 h 175337"/>
                <a:gd name="connsiteX14" fmla="*/ 50928 w 180651"/>
                <a:gd name="connsiteY14" fmla="*/ 32782 h 175337"/>
                <a:gd name="connsiteX15" fmla="*/ 90193 w 180651"/>
                <a:gd name="connsiteY15" fmla="*/ 1992 h 175337"/>
                <a:gd name="connsiteX16" fmla="*/ 90804 w 180651"/>
                <a:gd name="connsiteY16" fmla="*/ 1992 h 175337"/>
                <a:gd name="connsiteX17" fmla="*/ 129989 w 180651"/>
                <a:gd name="connsiteY17" fmla="*/ 32782 h 175337"/>
                <a:gd name="connsiteX18" fmla="*/ 129272 w 180651"/>
                <a:gd name="connsiteY18" fmla="*/ 43170 h 175337"/>
                <a:gd name="connsiteX19" fmla="*/ 129139 w 180651"/>
                <a:gd name="connsiteY19" fmla="*/ 44125 h 175337"/>
                <a:gd name="connsiteX20" fmla="*/ 130813 w 180651"/>
                <a:gd name="connsiteY20" fmla="*/ 51911 h 175337"/>
                <a:gd name="connsiteX21" fmla="*/ 125340 w 180651"/>
                <a:gd name="connsiteY21" fmla="*/ 71410 h 175337"/>
                <a:gd name="connsiteX22" fmla="*/ 118114 w 180651"/>
                <a:gd name="connsiteY22" fmla="*/ 91361 h 175337"/>
                <a:gd name="connsiteX23" fmla="*/ 118194 w 180651"/>
                <a:gd name="connsiteY23" fmla="*/ 101243 h 175337"/>
                <a:gd name="connsiteX24" fmla="*/ 130494 w 180651"/>
                <a:gd name="connsiteY24" fmla="*/ 107036 h 175337"/>
                <a:gd name="connsiteX25" fmla="*/ 141917 w 180651"/>
                <a:gd name="connsiteY25" fmla="*/ 110702 h 175337"/>
                <a:gd name="connsiteX26" fmla="*/ 154723 w 180651"/>
                <a:gd name="connsiteY26" fmla="*/ 115296 h 175337"/>
                <a:gd name="connsiteX27" fmla="*/ 178792 w 180651"/>
                <a:gd name="connsiteY27" fmla="*/ 159343 h 175337"/>
                <a:gd name="connsiteX28" fmla="*/ 164499 w 180651"/>
                <a:gd name="connsiteY28" fmla="*/ 173664 h 175337"/>
                <a:gd name="connsiteX29" fmla="*/ 15276 w 180651"/>
                <a:gd name="connsiteY29" fmla="*/ 159424 h 175337"/>
                <a:gd name="connsiteX30" fmla="*/ 16312 w 180651"/>
                <a:gd name="connsiteY30" fmla="*/ 160381 h 175337"/>
                <a:gd name="connsiteX31" fmla="*/ 164499 w 180651"/>
                <a:gd name="connsiteY31" fmla="*/ 160381 h 175337"/>
                <a:gd name="connsiteX32" fmla="*/ 165535 w 180651"/>
                <a:gd name="connsiteY32" fmla="*/ 159343 h 175337"/>
                <a:gd name="connsiteX33" fmla="*/ 148798 w 180651"/>
                <a:gd name="connsiteY33" fmla="*/ 127199 h 175337"/>
                <a:gd name="connsiteX34" fmla="*/ 139713 w 180651"/>
                <a:gd name="connsiteY34" fmla="*/ 123798 h 175337"/>
                <a:gd name="connsiteX35" fmla="*/ 125420 w 180651"/>
                <a:gd name="connsiteY35" fmla="*/ 119310 h 175337"/>
                <a:gd name="connsiteX36" fmla="*/ 105123 w 180651"/>
                <a:gd name="connsiteY36" fmla="*/ 105998 h 175337"/>
                <a:gd name="connsiteX37" fmla="*/ 104937 w 180651"/>
                <a:gd name="connsiteY37" fmla="*/ 104512 h 175337"/>
                <a:gd name="connsiteX38" fmla="*/ 104804 w 180651"/>
                <a:gd name="connsiteY38" fmla="*/ 89475 h 175337"/>
                <a:gd name="connsiteX39" fmla="*/ 106186 w 180651"/>
                <a:gd name="connsiteY39" fmla="*/ 85357 h 175337"/>
                <a:gd name="connsiteX40" fmla="*/ 112668 w 180651"/>
                <a:gd name="connsiteY40" fmla="*/ 66548 h 175337"/>
                <a:gd name="connsiteX41" fmla="*/ 115617 w 180651"/>
                <a:gd name="connsiteY41" fmla="*/ 61873 h 175337"/>
                <a:gd name="connsiteX42" fmla="*/ 115883 w 180651"/>
                <a:gd name="connsiteY42" fmla="*/ 61686 h 175337"/>
                <a:gd name="connsiteX43" fmla="*/ 117556 w 180651"/>
                <a:gd name="connsiteY43" fmla="*/ 51643 h 175337"/>
                <a:gd name="connsiteX44" fmla="*/ 117530 w 180651"/>
                <a:gd name="connsiteY44" fmla="*/ 51618 h 175337"/>
                <a:gd name="connsiteX45" fmla="*/ 115484 w 180651"/>
                <a:gd name="connsiteY45" fmla="*/ 45879 h 175337"/>
                <a:gd name="connsiteX46" fmla="*/ 116148 w 180651"/>
                <a:gd name="connsiteY46" fmla="*/ 41230 h 175337"/>
                <a:gd name="connsiteX47" fmla="*/ 116786 w 180651"/>
                <a:gd name="connsiteY47" fmla="*/ 34085 h 175337"/>
                <a:gd name="connsiteX48" fmla="*/ 90565 w 180651"/>
                <a:gd name="connsiteY48" fmla="*/ 15276 h 175337"/>
                <a:gd name="connsiteX49" fmla="*/ 64158 w 180651"/>
                <a:gd name="connsiteY49" fmla="*/ 34085 h 175337"/>
                <a:gd name="connsiteX50" fmla="*/ 64822 w 180651"/>
                <a:gd name="connsiteY50" fmla="*/ 41736 h 175337"/>
                <a:gd name="connsiteX51" fmla="*/ 65407 w 180651"/>
                <a:gd name="connsiteY51" fmla="*/ 45907 h 175337"/>
                <a:gd name="connsiteX52" fmla="*/ 63334 w 180651"/>
                <a:gd name="connsiteY52" fmla="*/ 51643 h 175337"/>
                <a:gd name="connsiteX53" fmla="*/ 63308 w 180651"/>
                <a:gd name="connsiteY53" fmla="*/ 51672 h 175337"/>
                <a:gd name="connsiteX54" fmla="*/ 64955 w 180651"/>
                <a:gd name="connsiteY54" fmla="*/ 61741 h 175337"/>
                <a:gd name="connsiteX55" fmla="*/ 65220 w 180651"/>
                <a:gd name="connsiteY55" fmla="*/ 61899 h 175337"/>
                <a:gd name="connsiteX56" fmla="*/ 68169 w 180651"/>
                <a:gd name="connsiteY56" fmla="*/ 66600 h 175337"/>
                <a:gd name="connsiteX57" fmla="*/ 74678 w 180651"/>
                <a:gd name="connsiteY57" fmla="*/ 85490 h 175337"/>
                <a:gd name="connsiteX58" fmla="*/ 76007 w 180651"/>
                <a:gd name="connsiteY58" fmla="*/ 89529 h 175337"/>
                <a:gd name="connsiteX59" fmla="*/ 75847 w 180651"/>
                <a:gd name="connsiteY59" fmla="*/ 104670 h 175337"/>
                <a:gd name="connsiteX60" fmla="*/ 75688 w 180651"/>
                <a:gd name="connsiteY60" fmla="*/ 106079 h 175337"/>
                <a:gd name="connsiteX61" fmla="*/ 55391 w 180651"/>
                <a:gd name="connsiteY61" fmla="*/ 119600 h 175337"/>
                <a:gd name="connsiteX62" fmla="*/ 40833 w 180651"/>
                <a:gd name="connsiteY62" fmla="*/ 123985 h 175337"/>
                <a:gd name="connsiteX63" fmla="*/ 31986 w 180651"/>
                <a:gd name="connsiteY63" fmla="*/ 127199 h 175337"/>
                <a:gd name="connsiteX64" fmla="*/ 15276 w 180651"/>
                <a:gd name="connsiteY64" fmla="*/ 159131 h 175337"/>
                <a:gd name="connsiteX65" fmla="*/ 15276 w 180651"/>
                <a:gd name="connsiteY65" fmla="*/ 159424 h 17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0651" h="175337">
                  <a:moveTo>
                    <a:pt x="164499" y="173664"/>
                  </a:moveTo>
                  <a:lnTo>
                    <a:pt x="16312" y="173664"/>
                  </a:lnTo>
                  <a:cubicBezTo>
                    <a:pt x="8528" y="173664"/>
                    <a:pt x="2179" y="167420"/>
                    <a:pt x="1992" y="159689"/>
                  </a:cubicBezTo>
                  <a:cubicBezTo>
                    <a:pt x="1992" y="159582"/>
                    <a:pt x="1992" y="159450"/>
                    <a:pt x="1992" y="159343"/>
                  </a:cubicBezTo>
                  <a:cubicBezTo>
                    <a:pt x="1992" y="158044"/>
                    <a:pt x="2285" y="127145"/>
                    <a:pt x="26088" y="115296"/>
                  </a:cubicBezTo>
                  <a:cubicBezTo>
                    <a:pt x="33102" y="111817"/>
                    <a:pt x="35758" y="111259"/>
                    <a:pt x="39053" y="110834"/>
                  </a:cubicBezTo>
                  <a:cubicBezTo>
                    <a:pt x="41019" y="110541"/>
                    <a:pt x="43277" y="110250"/>
                    <a:pt x="50290" y="107326"/>
                  </a:cubicBezTo>
                  <a:cubicBezTo>
                    <a:pt x="57277" y="104431"/>
                    <a:pt x="60864" y="102545"/>
                    <a:pt x="62617" y="101484"/>
                  </a:cubicBezTo>
                  <a:lnTo>
                    <a:pt x="62697" y="91415"/>
                  </a:lnTo>
                  <a:cubicBezTo>
                    <a:pt x="60758" y="88227"/>
                    <a:pt x="57251" y="81398"/>
                    <a:pt x="55497" y="71516"/>
                  </a:cubicBezTo>
                  <a:cubicBezTo>
                    <a:pt x="54939" y="70933"/>
                    <a:pt x="54408" y="70214"/>
                    <a:pt x="53903" y="69337"/>
                  </a:cubicBezTo>
                  <a:cubicBezTo>
                    <a:pt x="51114" y="64504"/>
                    <a:pt x="48191" y="50263"/>
                    <a:pt x="51672" y="44205"/>
                  </a:cubicBezTo>
                  <a:cubicBezTo>
                    <a:pt x="51698" y="44179"/>
                    <a:pt x="51698" y="44154"/>
                    <a:pt x="51725" y="44099"/>
                  </a:cubicBezTo>
                  <a:cubicBezTo>
                    <a:pt x="51698" y="43941"/>
                    <a:pt x="51672" y="43780"/>
                    <a:pt x="51672" y="43622"/>
                  </a:cubicBezTo>
                  <a:cubicBezTo>
                    <a:pt x="51034" y="39131"/>
                    <a:pt x="50609" y="36184"/>
                    <a:pt x="50928" y="32782"/>
                  </a:cubicBezTo>
                  <a:cubicBezTo>
                    <a:pt x="52442" y="17107"/>
                    <a:pt x="70427" y="3002"/>
                    <a:pt x="90193" y="1992"/>
                  </a:cubicBezTo>
                  <a:cubicBezTo>
                    <a:pt x="90405" y="1992"/>
                    <a:pt x="90591" y="1992"/>
                    <a:pt x="90804" y="1992"/>
                  </a:cubicBezTo>
                  <a:cubicBezTo>
                    <a:pt x="115803" y="3082"/>
                    <a:pt x="128634" y="18729"/>
                    <a:pt x="129989" y="32782"/>
                  </a:cubicBezTo>
                  <a:cubicBezTo>
                    <a:pt x="130308" y="36077"/>
                    <a:pt x="129909" y="38892"/>
                    <a:pt x="129272" y="43170"/>
                  </a:cubicBezTo>
                  <a:cubicBezTo>
                    <a:pt x="129219" y="43489"/>
                    <a:pt x="129192" y="43808"/>
                    <a:pt x="129139" y="44125"/>
                  </a:cubicBezTo>
                  <a:cubicBezTo>
                    <a:pt x="130122" y="45853"/>
                    <a:pt x="130813" y="48351"/>
                    <a:pt x="130813" y="51911"/>
                  </a:cubicBezTo>
                  <a:cubicBezTo>
                    <a:pt x="130813" y="52069"/>
                    <a:pt x="130733" y="65565"/>
                    <a:pt x="125340" y="71410"/>
                  </a:cubicBezTo>
                  <a:cubicBezTo>
                    <a:pt x="123560" y="81346"/>
                    <a:pt x="120053" y="88146"/>
                    <a:pt x="118114" y="91361"/>
                  </a:cubicBezTo>
                  <a:lnTo>
                    <a:pt x="118194" y="101243"/>
                  </a:lnTo>
                  <a:cubicBezTo>
                    <a:pt x="120000" y="102306"/>
                    <a:pt x="123587" y="104166"/>
                    <a:pt x="130494" y="107036"/>
                  </a:cubicBezTo>
                  <a:cubicBezTo>
                    <a:pt x="137561" y="109957"/>
                    <a:pt x="139872" y="110357"/>
                    <a:pt x="141917" y="110702"/>
                  </a:cubicBezTo>
                  <a:cubicBezTo>
                    <a:pt x="145212" y="111259"/>
                    <a:pt x="147736" y="111843"/>
                    <a:pt x="154723" y="115296"/>
                  </a:cubicBezTo>
                  <a:cubicBezTo>
                    <a:pt x="178526" y="127145"/>
                    <a:pt x="178792" y="158044"/>
                    <a:pt x="178792" y="159343"/>
                  </a:cubicBezTo>
                  <a:cubicBezTo>
                    <a:pt x="178818" y="167236"/>
                    <a:pt x="172389" y="173664"/>
                    <a:pt x="164499" y="173664"/>
                  </a:cubicBezTo>
                  <a:close/>
                  <a:moveTo>
                    <a:pt x="15276" y="159424"/>
                  </a:moveTo>
                  <a:cubicBezTo>
                    <a:pt x="15329" y="159956"/>
                    <a:pt x="15781" y="160381"/>
                    <a:pt x="16312" y="160381"/>
                  </a:cubicBezTo>
                  <a:lnTo>
                    <a:pt x="164499" y="160381"/>
                  </a:lnTo>
                  <a:cubicBezTo>
                    <a:pt x="165057" y="160381"/>
                    <a:pt x="165535" y="159930"/>
                    <a:pt x="165535" y="159343"/>
                  </a:cubicBezTo>
                  <a:cubicBezTo>
                    <a:pt x="165535" y="159131"/>
                    <a:pt x="165216" y="135356"/>
                    <a:pt x="148798" y="127199"/>
                  </a:cubicBezTo>
                  <a:cubicBezTo>
                    <a:pt x="143087" y="124356"/>
                    <a:pt x="141678" y="124117"/>
                    <a:pt x="139713" y="123798"/>
                  </a:cubicBezTo>
                  <a:cubicBezTo>
                    <a:pt x="137109" y="123347"/>
                    <a:pt x="133868" y="122815"/>
                    <a:pt x="125420" y="119310"/>
                  </a:cubicBezTo>
                  <a:cubicBezTo>
                    <a:pt x="107860" y="112030"/>
                    <a:pt x="105840" y="108974"/>
                    <a:pt x="105123" y="105998"/>
                  </a:cubicBezTo>
                  <a:cubicBezTo>
                    <a:pt x="105017" y="105521"/>
                    <a:pt x="104964" y="105017"/>
                    <a:pt x="104937" y="104512"/>
                  </a:cubicBezTo>
                  <a:lnTo>
                    <a:pt x="104804" y="89475"/>
                  </a:lnTo>
                  <a:cubicBezTo>
                    <a:pt x="104804" y="87988"/>
                    <a:pt x="105282" y="86553"/>
                    <a:pt x="106186" y="85357"/>
                  </a:cubicBezTo>
                  <a:cubicBezTo>
                    <a:pt x="106186" y="85331"/>
                    <a:pt x="111101" y="78635"/>
                    <a:pt x="112668" y="66548"/>
                  </a:cubicBezTo>
                  <a:cubicBezTo>
                    <a:pt x="112907" y="64636"/>
                    <a:pt x="113996" y="62908"/>
                    <a:pt x="115617" y="61873"/>
                  </a:cubicBezTo>
                  <a:cubicBezTo>
                    <a:pt x="115696" y="61793"/>
                    <a:pt x="115776" y="61741"/>
                    <a:pt x="115883" y="61686"/>
                  </a:cubicBezTo>
                  <a:cubicBezTo>
                    <a:pt x="116786" y="59268"/>
                    <a:pt x="117583" y="54406"/>
                    <a:pt x="117556" y="51643"/>
                  </a:cubicBezTo>
                  <a:cubicBezTo>
                    <a:pt x="117530" y="51643"/>
                    <a:pt x="117530" y="51618"/>
                    <a:pt x="117530" y="51618"/>
                  </a:cubicBezTo>
                  <a:cubicBezTo>
                    <a:pt x="115962" y="50157"/>
                    <a:pt x="115192" y="48032"/>
                    <a:pt x="115484" y="45879"/>
                  </a:cubicBezTo>
                  <a:cubicBezTo>
                    <a:pt x="115723" y="44099"/>
                    <a:pt x="115935" y="42587"/>
                    <a:pt x="116148" y="41230"/>
                  </a:cubicBezTo>
                  <a:cubicBezTo>
                    <a:pt x="116706" y="37432"/>
                    <a:pt x="116945" y="35704"/>
                    <a:pt x="116786" y="34085"/>
                  </a:cubicBezTo>
                  <a:cubicBezTo>
                    <a:pt x="115935" y="25583"/>
                    <a:pt x="107408" y="16124"/>
                    <a:pt x="90565" y="15276"/>
                  </a:cubicBezTo>
                  <a:cubicBezTo>
                    <a:pt x="76618" y="16153"/>
                    <a:pt x="64928" y="26034"/>
                    <a:pt x="64158" y="34085"/>
                  </a:cubicBezTo>
                  <a:cubicBezTo>
                    <a:pt x="63972" y="35810"/>
                    <a:pt x="64238" y="37670"/>
                    <a:pt x="64822" y="41736"/>
                  </a:cubicBezTo>
                  <a:cubicBezTo>
                    <a:pt x="64981" y="42958"/>
                    <a:pt x="65194" y="44338"/>
                    <a:pt x="65407" y="45907"/>
                  </a:cubicBezTo>
                  <a:cubicBezTo>
                    <a:pt x="65672" y="48058"/>
                    <a:pt x="64902" y="50183"/>
                    <a:pt x="63334" y="51643"/>
                  </a:cubicBezTo>
                  <a:cubicBezTo>
                    <a:pt x="63334" y="51672"/>
                    <a:pt x="63308" y="51672"/>
                    <a:pt x="63308" y="51672"/>
                  </a:cubicBezTo>
                  <a:cubicBezTo>
                    <a:pt x="63255" y="54435"/>
                    <a:pt x="64052" y="59323"/>
                    <a:pt x="64955" y="61741"/>
                  </a:cubicBezTo>
                  <a:cubicBezTo>
                    <a:pt x="65035" y="61793"/>
                    <a:pt x="65141" y="61847"/>
                    <a:pt x="65220" y="61899"/>
                  </a:cubicBezTo>
                  <a:cubicBezTo>
                    <a:pt x="66841" y="62963"/>
                    <a:pt x="67930" y="64688"/>
                    <a:pt x="68169" y="66600"/>
                  </a:cubicBezTo>
                  <a:cubicBezTo>
                    <a:pt x="69737" y="78690"/>
                    <a:pt x="74625" y="85409"/>
                    <a:pt x="74678" y="85490"/>
                  </a:cubicBezTo>
                  <a:cubicBezTo>
                    <a:pt x="75528" y="86660"/>
                    <a:pt x="76033" y="88094"/>
                    <a:pt x="76007" y="89529"/>
                  </a:cubicBezTo>
                  <a:lnTo>
                    <a:pt x="75847" y="104670"/>
                  </a:lnTo>
                  <a:cubicBezTo>
                    <a:pt x="75847" y="105150"/>
                    <a:pt x="75794" y="105627"/>
                    <a:pt x="75688" y="106079"/>
                  </a:cubicBezTo>
                  <a:cubicBezTo>
                    <a:pt x="74997" y="109161"/>
                    <a:pt x="72978" y="112323"/>
                    <a:pt x="55391" y="119600"/>
                  </a:cubicBezTo>
                  <a:cubicBezTo>
                    <a:pt x="47421" y="122895"/>
                    <a:pt x="44074" y="123533"/>
                    <a:pt x="40833" y="123985"/>
                  </a:cubicBezTo>
                  <a:cubicBezTo>
                    <a:pt x="38946" y="124249"/>
                    <a:pt x="37565" y="124436"/>
                    <a:pt x="31986" y="127199"/>
                  </a:cubicBezTo>
                  <a:cubicBezTo>
                    <a:pt x="16471" y="134930"/>
                    <a:pt x="15355" y="156661"/>
                    <a:pt x="15276" y="159131"/>
                  </a:cubicBezTo>
                  <a:cubicBezTo>
                    <a:pt x="15276" y="159237"/>
                    <a:pt x="15276" y="159343"/>
                    <a:pt x="15276" y="159424"/>
                  </a:cubicBezTo>
                  <a:close/>
                </a:path>
              </a:pathLst>
            </a:custGeom>
            <a:grpFill/>
            <a:ln w="9525" cap="flat">
              <a:noFill/>
              <a:prstDash val="solid"/>
              <a:miter/>
            </a:ln>
          </p:spPr>
          <p:txBody>
            <a:bodyPr rtlCol="0" anchor="ctr"/>
            <a:lstStyle/>
            <a:p>
              <a:endParaRPr lang="en-IE" dirty="0">
                <a:latin typeface="Arial" panose="020B0604020202020204" pitchFamily="34" charset="0"/>
              </a:endParaRPr>
            </a:p>
          </p:txBody>
        </p:sp>
        <p:sp>
          <p:nvSpPr>
            <p:cNvPr id="58" name="Freeform: Shape 57">
              <a:extLst>
                <a:ext uri="{FF2B5EF4-FFF2-40B4-BE49-F238E27FC236}">
                  <a16:creationId xmlns:a16="http://schemas.microsoft.com/office/drawing/2014/main" id="{C0C74C01-D3B1-4830-B8BC-533485A74BED}"/>
                </a:ext>
              </a:extLst>
            </p:cNvPr>
            <p:cNvSpPr/>
            <p:nvPr/>
          </p:nvSpPr>
          <p:spPr>
            <a:xfrm>
              <a:off x="4714307" y="1861805"/>
              <a:ext cx="111579" cy="148771"/>
            </a:xfrm>
            <a:custGeom>
              <a:avLst/>
              <a:gdLst>
                <a:gd name="connsiteX0" fmla="*/ 98291 w 111578"/>
                <a:gd name="connsiteY0" fmla="*/ 147018 h 148771"/>
                <a:gd name="connsiteX1" fmla="*/ 32380 w 111578"/>
                <a:gd name="connsiteY1" fmla="*/ 147018 h 148771"/>
                <a:gd name="connsiteX2" fmla="*/ 25738 w 111578"/>
                <a:gd name="connsiteY2" fmla="*/ 140376 h 148771"/>
                <a:gd name="connsiteX3" fmla="*/ 32380 w 111578"/>
                <a:gd name="connsiteY3" fmla="*/ 133734 h 148771"/>
                <a:gd name="connsiteX4" fmla="*/ 97999 w 111578"/>
                <a:gd name="connsiteY4" fmla="*/ 133734 h 148771"/>
                <a:gd name="connsiteX5" fmla="*/ 84743 w 111578"/>
                <a:gd name="connsiteY5" fmla="*/ 108258 h 148771"/>
                <a:gd name="connsiteX6" fmla="*/ 77490 w 111578"/>
                <a:gd name="connsiteY6" fmla="*/ 105521 h 148771"/>
                <a:gd name="connsiteX7" fmla="*/ 65349 w 111578"/>
                <a:gd name="connsiteY7" fmla="*/ 101723 h 148771"/>
                <a:gd name="connsiteX8" fmla="*/ 47815 w 111578"/>
                <a:gd name="connsiteY8" fmla="*/ 89900 h 148771"/>
                <a:gd name="connsiteX9" fmla="*/ 47629 w 111578"/>
                <a:gd name="connsiteY9" fmla="*/ 88413 h 148771"/>
                <a:gd name="connsiteX10" fmla="*/ 47523 w 111578"/>
                <a:gd name="connsiteY10" fmla="*/ 75872 h 148771"/>
                <a:gd name="connsiteX11" fmla="*/ 48904 w 111578"/>
                <a:gd name="connsiteY11" fmla="*/ 71784 h 148771"/>
                <a:gd name="connsiteX12" fmla="*/ 54058 w 111578"/>
                <a:gd name="connsiteY12" fmla="*/ 56666 h 148771"/>
                <a:gd name="connsiteX13" fmla="*/ 56901 w 111578"/>
                <a:gd name="connsiteY13" fmla="*/ 52043 h 148771"/>
                <a:gd name="connsiteX14" fmla="*/ 58096 w 111578"/>
                <a:gd name="connsiteY14" fmla="*/ 44870 h 148771"/>
                <a:gd name="connsiteX15" fmla="*/ 56396 w 111578"/>
                <a:gd name="connsiteY15" fmla="*/ 39478 h 148771"/>
                <a:gd name="connsiteX16" fmla="*/ 56954 w 111578"/>
                <a:gd name="connsiteY16" fmla="*/ 35600 h 148771"/>
                <a:gd name="connsiteX17" fmla="*/ 57485 w 111578"/>
                <a:gd name="connsiteY17" fmla="*/ 29913 h 148771"/>
                <a:gd name="connsiteX18" fmla="*/ 36790 w 111578"/>
                <a:gd name="connsiteY18" fmla="*/ 15276 h 148771"/>
                <a:gd name="connsiteX19" fmla="*/ 15909 w 111578"/>
                <a:gd name="connsiteY19" fmla="*/ 29913 h 148771"/>
                <a:gd name="connsiteX20" fmla="*/ 16467 w 111578"/>
                <a:gd name="connsiteY20" fmla="*/ 36023 h 148771"/>
                <a:gd name="connsiteX21" fmla="*/ 16945 w 111578"/>
                <a:gd name="connsiteY21" fmla="*/ 39504 h 148771"/>
                <a:gd name="connsiteX22" fmla="*/ 15218 w 111578"/>
                <a:gd name="connsiteY22" fmla="*/ 44898 h 148771"/>
                <a:gd name="connsiteX23" fmla="*/ 16414 w 111578"/>
                <a:gd name="connsiteY23" fmla="*/ 52069 h 148771"/>
                <a:gd name="connsiteX24" fmla="*/ 19256 w 111578"/>
                <a:gd name="connsiteY24" fmla="*/ 56718 h 148771"/>
                <a:gd name="connsiteX25" fmla="*/ 24463 w 111578"/>
                <a:gd name="connsiteY25" fmla="*/ 71887 h 148771"/>
                <a:gd name="connsiteX26" fmla="*/ 25792 w 111578"/>
                <a:gd name="connsiteY26" fmla="*/ 75927 h 148771"/>
                <a:gd name="connsiteX27" fmla="*/ 25685 w 111578"/>
                <a:gd name="connsiteY27" fmla="*/ 86979 h 148771"/>
                <a:gd name="connsiteX28" fmla="*/ 15803 w 111578"/>
                <a:gd name="connsiteY28" fmla="*/ 97473 h 148771"/>
                <a:gd name="connsiteX29" fmla="*/ 6983 w 111578"/>
                <a:gd name="connsiteY29" fmla="*/ 94285 h 148771"/>
                <a:gd name="connsiteX30" fmla="*/ 10197 w 111578"/>
                <a:gd name="connsiteY30" fmla="*/ 85438 h 148771"/>
                <a:gd name="connsiteX31" fmla="*/ 12429 w 111578"/>
                <a:gd name="connsiteY31" fmla="*/ 84374 h 148771"/>
                <a:gd name="connsiteX32" fmla="*/ 12482 w 111578"/>
                <a:gd name="connsiteY32" fmla="*/ 77813 h 148771"/>
                <a:gd name="connsiteX33" fmla="*/ 6558 w 111578"/>
                <a:gd name="connsiteY33" fmla="*/ 61448 h 148771"/>
                <a:gd name="connsiteX34" fmla="*/ 6079 w 111578"/>
                <a:gd name="connsiteY34" fmla="*/ 60838 h 148771"/>
                <a:gd name="connsiteX35" fmla="*/ 3317 w 111578"/>
                <a:gd name="connsiteY35" fmla="*/ 37937 h 148771"/>
                <a:gd name="connsiteX36" fmla="*/ 3317 w 111578"/>
                <a:gd name="connsiteY36" fmla="*/ 37912 h 148771"/>
                <a:gd name="connsiteX37" fmla="*/ 2706 w 111578"/>
                <a:gd name="connsiteY37" fmla="*/ 28613 h 148771"/>
                <a:gd name="connsiteX38" fmla="*/ 36392 w 111578"/>
                <a:gd name="connsiteY38" fmla="*/ 1992 h 148771"/>
                <a:gd name="connsiteX39" fmla="*/ 37029 w 111578"/>
                <a:gd name="connsiteY39" fmla="*/ 1992 h 148771"/>
                <a:gd name="connsiteX40" fmla="*/ 70689 w 111578"/>
                <a:gd name="connsiteY40" fmla="*/ 28613 h 148771"/>
                <a:gd name="connsiteX41" fmla="*/ 70078 w 111578"/>
                <a:gd name="connsiteY41" fmla="*/ 37538 h 148771"/>
                <a:gd name="connsiteX42" fmla="*/ 70025 w 111578"/>
                <a:gd name="connsiteY42" fmla="*/ 37937 h 148771"/>
                <a:gd name="connsiteX43" fmla="*/ 67235 w 111578"/>
                <a:gd name="connsiteY43" fmla="*/ 60809 h 148771"/>
                <a:gd name="connsiteX44" fmla="*/ 66757 w 111578"/>
                <a:gd name="connsiteY44" fmla="*/ 61422 h 148771"/>
                <a:gd name="connsiteX45" fmla="*/ 60806 w 111578"/>
                <a:gd name="connsiteY45" fmla="*/ 77787 h 148771"/>
                <a:gd name="connsiteX46" fmla="*/ 60886 w 111578"/>
                <a:gd name="connsiteY46" fmla="*/ 85012 h 148771"/>
                <a:gd name="connsiteX47" fmla="*/ 70423 w 111578"/>
                <a:gd name="connsiteY47" fmla="*/ 89449 h 148771"/>
                <a:gd name="connsiteX48" fmla="*/ 79668 w 111578"/>
                <a:gd name="connsiteY48" fmla="*/ 92424 h 148771"/>
                <a:gd name="connsiteX49" fmla="*/ 90640 w 111578"/>
                <a:gd name="connsiteY49" fmla="*/ 96357 h 148771"/>
                <a:gd name="connsiteX50" fmla="*/ 111309 w 111578"/>
                <a:gd name="connsiteY50" fmla="*/ 134002 h 148771"/>
                <a:gd name="connsiteX51" fmla="*/ 98291 w 111578"/>
                <a:gd name="connsiteY51" fmla="*/ 147018 h 148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578" h="148771">
                  <a:moveTo>
                    <a:pt x="98291" y="147018"/>
                  </a:moveTo>
                  <a:lnTo>
                    <a:pt x="32380" y="147018"/>
                  </a:lnTo>
                  <a:cubicBezTo>
                    <a:pt x="28714" y="147018"/>
                    <a:pt x="25738" y="144042"/>
                    <a:pt x="25738" y="140376"/>
                  </a:cubicBezTo>
                  <a:cubicBezTo>
                    <a:pt x="25738" y="136710"/>
                    <a:pt x="28714" y="133734"/>
                    <a:pt x="32380" y="133734"/>
                  </a:cubicBezTo>
                  <a:lnTo>
                    <a:pt x="97999" y="133734"/>
                  </a:lnTo>
                  <a:cubicBezTo>
                    <a:pt x="97946" y="131477"/>
                    <a:pt x="96936" y="114342"/>
                    <a:pt x="84743" y="108258"/>
                  </a:cubicBezTo>
                  <a:cubicBezTo>
                    <a:pt x="80120" y="105972"/>
                    <a:pt x="79084" y="105788"/>
                    <a:pt x="77490" y="105521"/>
                  </a:cubicBezTo>
                  <a:cubicBezTo>
                    <a:pt x="74754" y="105069"/>
                    <a:pt x="71964" y="104486"/>
                    <a:pt x="65349" y="101723"/>
                  </a:cubicBezTo>
                  <a:cubicBezTo>
                    <a:pt x="50233" y="95481"/>
                    <a:pt x="48506" y="92769"/>
                    <a:pt x="47815" y="89900"/>
                  </a:cubicBezTo>
                  <a:cubicBezTo>
                    <a:pt x="47709" y="89423"/>
                    <a:pt x="47629" y="88917"/>
                    <a:pt x="47629" y="88413"/>
                  </a:cubicBezTo>
                  <a:lnTo>
                    <a:pt x="47523" y="75872"/>
                  </a:lnTo>
                  <a:cubicBezTo>
                    <a:pt x="47496" y="74386"/>
                    <a:pt x="47974" y="72951"/>
                    <a:pt x="48904" y="71784"/>
                  </a:cubicBezTo>
                  <a:cubicBezTo>
                    <a:pt x="48904" y="71784"/>
                    <a:pt x="52783" y="66390"/>
                    <a:pt x="54058" y="56666"/>
                  </a:cubicBezTo>
                  <a:cubicBezTo>
                    <a:pt x="54297" y="54806"/>
                    <a:pt x="55333" y="53107"/>
                    <a:pt x="56901" y="52043"/>
                  </a:cubicBezTo>
                  <a:cubicBezTo>
                    <a:pt x="57538" y="50211"/>
                    <a:pt x="58070" y="46942"/>
                    <a:pt x="58096" y="44870"/>
                  </a:cubicBezTo>
                  <a:cubicBezTo>
                    <a:pt x="56768" y="43435"/>
                    <a:pt x="56131" y="41442"/>
                    <a:pt x="56396" y="39478"/>
                  </a:cubicBezTo>
                  <a:cubicBezTo>
                    <a:pt x="56582" y="37989"/>
                    <a:pt x="56795" y="36741"/>
                    <a:pt x="56954" y="35600"/>
                  </a:cubicBezTo>
                  <a:cubicBezTo>
                    <a:pt x="57406" y="32544"/>
                    <a:pt x="57591" y="31135"/>
                    <a:pt x="57485" y="29913"/>
                  </a:cubicBezTo>
                  <a:cubicBezTo>
                    <a:pt x="56821" y="23113"/>
                    <a:pt x="49516" y="15940"/>
                    <a:pt x="36790" y="15276"/>
                  </a:cubicBezTo>
                  <a:cubicBezTo>
                    <a:pt x="25738" y="15994"/>
                    <a:pt x="16520" y="23671"/>
                    <a:pt x="15909" y="29913"/>
                  </a:cubicBezTo>
                  <a:cubicBezTo>
                    <a:pt x="15803" y="31215"/>
                    <a:pt x="15989" y="32731"/>
                    <a:pt x="16467" y="36023"/>
                  </a:cubicBezTo>
                  <a:cubicBezTo>
                    <a:pt x="16626" y="37061"/>
                    <a:pt x="16786" y="38202"/>
                    <a:pt x="16945" y="39504"/>
                  </a:cubicBezTo>
                  <a:cubicBezTo>
                    <a:pt x="17211" y="41471"/>
                    <a:pt x="16573" y="43463"/>
                    <a:pt x="15218" y="44898"/>
                  </a:cubicBezTo>
                  <a:cubicBezTo>
                    <a:pt x="15271" y="46968"/>
                    <a:pt x="15803" y="50237"/>
                    <a:pt x="16414" y="52069"/>
                  </a:cubicBezTo>
                  <a:cubicBezTo>
                    <a:pt x="17981" y="53133"/>
                    <a:pt x="19017" y="54832"/>
                    <a:pt x="19256" y="56718"/>
                  </a:cubicBezTo>
                  <a:cubicBezTo>
                    <a:pt x="20532" y="66416"/>
                    <a:pt x="24437" y="71835"/>
                    <a:pt x="24463" y="71887"/>
                  </a:cubicBezTo>
                  <a:cubicBezTo>
                    <a:pt x="25314" y="73057"/>
                    <a:pt x="25818" y="74518"/>
                    <a:pt x="25792" y="75927"/>
                  </a:cubicBezTo>
                  <a:lnTo>
                    <a:pt x="25685" y="86979"/>
                  </a:lnTo>
                  <a:cubicBezTo>
                    <a:pt x="27200" y="92160"/>
                    <a:pt x="22816" y="94204"/>
                    <a:pt x="15803" y="97473"/>
                  </a:cubicBezTo>
                  <a:cubicBezTo>
                    <a:pt x="12482" y="99040"/>
                    <a:pt x="8524" y="97605"/>
                    <a:pt x="6983" y="94285"/>
                  </a:cubicBezTo>
                  <a:cubicBezTo>
                    <a:pt x="5415" y="90938"/>
                    <a:pt x="6850" y="87005"/>
                    <a:pt x="10197" y="85438"/>
                  </a:cubicBezTo>
                  <a:cubicBezTo>
                    <a:pt x="11074" y="85038"/>
                    <a:pt x="11791" y="84693"/>
                    <a:pt x="12429" y="84374"/>
                  </a:cubicBezTo>
                  <a:lnTo>
                    <a:pt x="12482" y="77813"/>
                  </a:lnTo>
                  <a:cubicBezTo>
                    <a:pt x="10808" y="74998"/>
                    <a:pt x="8046" y="69472"/>
                    <a:pt x="6558" y="61448"/>
                  </a:cubicBezTo>
                  <a:cubicBezTo>
                    <a:pt x="6398" y="61261"/>
                    <a:pt x="6239" y="61051"/>
                    <a:pt x="6079" y="60838"/>
                  </a:cubicBezTo>
                  <a:cubicBezTo>
                    <a:pt x="2812" y="56508"/>
                    <a:pt x="368" y="43728"/>
                    <a:pt x="3317" y="37937"/>
                  </a:cubicBezTo>
                  <a:cubicBezTo>
                    <a:pt x="3317" y="37937"/>
                    <a:pt x="3317" y="37912"/>
                    <a:pt x="3317" y="37912"/>
                  </a:cubicBezTo>
                  <a:cubicBezTo>
                    <a:pt x="2759" y="34085"/>
                    <a:pt x="2413" y="31560"/>
                    <a:pt x="2706" y="28613"/>
                  </a:cubicBezTo>
                  <a:cubicBezTo>
                    <a:pt x="4034" y="15063"/>
                    <a:pt x="19442" y="2869"/>
                    <a:pt x="36392" y="1992"/>
                  </a:cubicBezTo>
                  <a:cubicBezTo>
                    <a:pt x="36604" y="1992"/>
                    <a:pt x="36817" y="1992"/>
                    <a:pt x="37029" y="1992"/>
                  </a:cubicBezTo>
                  <a:cubicBezTo>
                    <a:pt x="58495" y="2950"/>
                    <a:pt x="69520" y="16446"/>
                    <a:pt x="70689" y="28613"/>
                  </a:cubicBezTo>
                  <a:cubicBezTo>
                    <a:pt x="70981" y="31509"/>
                    <a:pt x="70609" y="34030"/>
                    <a:pt x="70078" y="37538"/>
                  </a:cubicBezTo>
                  <a:cubicBezTo>
                    <a:pt x="70078" y="37670"/>
                    <a:pt x="70051" y="37805"/>
                    <a:pt x="70025" y="37937"/>
                  </a:cubicBezTo>
                  <a:cubicBezTo>
                    <a:pt x="72947" y="43728"/>
                    <a:pt x="70476" y="56479"/>
                    <a:pt x="67235" y="60809"/>
                  </a:cubicBezTo>
                  <a:cubicBezTo>
                    <a:pt x="67076" y="61022"/>
                    <a:pt x="66916" y="61235"/>
                    <a:pt x="66757" y="61422"/>
                  </a:cubicBezTo>
                  <a:cubicBezTo>
                    <a:pt x="65269" y="69443"/>
                    <a:pt x="62507" y="74969"/>
                    <a:pt x="60806" y="77787"/>
                  </a:cubicBezTo>
                  <a:lnTo>
                    <a:pt x="60886" y="85012"/>
                  </a:lnTo>
                  <a:cubicBezTo>
                    <a:pt x="62453" y="85889"/>
                    <a:pt x="65349" y="87350"/>
                    <a:pt x="70423" y="89449"/>
                  </a:cubicBezTo>
                  <a:cubicBezTo>
                    <a:pt x="76188" y="91841"/>
                    <a:pt x="78048" y="92160"/>
                    <a:pt x="79668" y="92424"/>
                  </a:cubicBezTo>
                  <a:cubicBezTo>
                    <a:pt x="82458" y="92876"/>
                    <a:pt x="84716" y="93408"/>
                    <a:pt x="90640" y="96357"/>
                  </a:cubicBezTo>
                  <a:cubicBezTo>
                    <a:pt x="111070" y="106530"/>
                    <a:pt x="111309" y="132886"/>
                    <a:pt x="111309" y="134002"/>
                  </a:cubicBezTo>
                  <a:cubicBezTo>
                    <a:pt x="111309" y="141201"/>
                    <a:pt x="105464" y="147018"/>
                    <a:pt x="98291" y="147018"/>
                  </a:cubicBezTo>
                  <a:close/>
                </a:path>
              </a:pathLst>
            </a:custGeom>
            <a:grpFill/>
            <a:ln w="9525" cap="flat">
              <a:noFill/>
              <a:prstDash val="solid"/>
              <a:miter/>
            </a:ln>
          </p:spPr>
          <p:txBody>
            <a:bodyPr rtlCol="0" anchor="ctr"/>
            <a:lstStyle/>
            <a:p>
              <a:endParaRPr lang="en-IE" dirty="0">
                <a:latin typeface="Arial" panose="020B0604020202020204" pitchFamily="34" charset="0"/>
              </a:endParaRPr>
            </a:p>
          </p:txBody>
        </p:sp>
      </p:grpSp>
      <p:grpSp>
        <p:nvGrpSpPr>
          <p:cNvPr id="60" name="118">
            <a:extLst>
              <a:ext uri="{FF2B5EF4-FFF2-40B4-BE49-F238E27FC236}">
                <a16:creationId xmlns:a16="http://schemas.microsoft.com/office/drawing/2014/main" id="{F07E6750-6104-43D7-9FB0-D76208494F9F}"/>
              </a:ext>
            </a:extLst>
          </p:cNvPr>
          <p:cNvGrpSpPr/>
          <p:nvPr/>
        </p:nvGrpSpPr>
        <p:grpSpPr>
          <a:xfrm>
            <a:off x="3145648" y="2807182"/>
            <a:ext cx="416705" cy="379164"/>
            <a:chOff x="8636396" y="3066446"/>
            <a:chExt cx="270977" cy="246565"/>
          </a:xfrm>
          <a:solidFill>
            <a:schemeClr val="accent1"/>
          </a:solidFill>
        </p:grpSpPr>
        <p:sp>
          <p:nvSpPr>
            <p:cNvPr id="61" name="Freeform: Shape 208">
              <a:extLst>
                <a:ext uri="{FF2B5EF4-FFF2-40B4-BE49-F238E27FC236}">
                  <a16:creationId xmlns:a16="http://schemas.microsoft.com/office/drawing/2014/main" id="{0B78C60A-C536-4A36-8CB0-50CB55539137}"/>
                </a:ext>
              </a:extLst>
            </p:cNvPr>
            <p:cNvSpPr/>
            <p:nvPr/>
          </p:nvSpPr>
          <p:spPr>
            <a:xfrm>
              <a:off x="8636396" y="3066446"/>
              <a:ext cx="270977" cy="225814"/>
            </a:xfrm>
            <a:custGeom>
              <a:avLst/>
              <a:gdLst>
                <a:gd name="connsiteX0" fmla="*/ 1992 w 270976"/>
                <a:gd name="connsiteY0" fmla="*/ 225656 h 225813"/>
                <a:gd name="connsiteX1" fmla="*/ 1992 w 270976"/>
                <a:gd name="connsiteY1" fmla="*/ 20748 h 225813"/>
                <a:gd name="connsiteX2" fmla="*/ 11875 w 270976"/>
                <a:gd name="connsiteY2" fmla="*/ 16710 h 225813"/>
                <a:gd name="connsiteX3" fmla="*/ 76936 w 270976"/>
                <a:gd name="connsiteY3" fmla="*/ 1992 h 225813"/>
                <a:gd name="connsiteX4" fmla="*/ 136019 w 270976"/>
                <a:gd name="connsiteY4" fmla="*/ 14373 h 225813"/>
                <a:gd name="connsiteX5" fmla="*/ 195103 w 270976"/>
                <a:gd name="connsiteY5" fmla="*/ 1992 h 225813"/>
                <a:gd name="connsiteX6" fmla="*/ 260164 w 270976"/>
                <a:gd name="connsiteY6" fmla="*/ 16710 h 225813"/>
                <a:gd name="connsiteX7" fmla="*/ 270046 w 270976"/>
                <a:gd name="connsiteY7" fmla="*/ 20748 h 225813"/>
                <a:gd name="connsiteX8" fmla="*/ 270046 w 270976"/>
                <a:gd name="connsiteY8" fmla="*/ 225656 h 225813"/>
                <a:gd name="connsiteX9" fmla="*/ 248182 w 270976"/>
                <a:gd name="connsiteY9" fmla="*/ 216782 h 225813"/>
                <a:gd name="connsiteX10" fmla="*/ 195103 w 270976"/>
                <a:gd name="connsiteY10" fmla="*/ 204454 h 225813"/>
                <a:gd name="connsiteX11" fmla="*/ 148532 w 270976"/>
                <a:gd name="connsiteY11" fmla="*/ 214231 h 225813"/>
                <a:gd name="connsiteX12" fmla="*/ 136019 w 270976"/>
                <a:gd name="connsiteY12" fmla="*/ 219172 h 225813"/>
                <a:gd name="connsiteX13" fmla="*/ 123400 w 270976"/>
                <a:gd name="connsiteY13" fmla="*/ 214178 h 225813"/>
                <a:gd name="connsiteX14" fmla="*/ 76936 w 270976"/>
                <a:gd name="connsiteY14" fmla="*/ 204454 h 225813"/>
                <a:gd name="connsiteX15" fmla="*/ 23857 w 270976"/>
                <a:gd name="connsiteY15" fmla="*/ 216782 h 225813"/>
                <a:gd name="connsiteX16" fmla="*/ 1992 w 270976"/>
                <a:gd name="connsiteY16" fmla="*/ 225656 h 225813"/>
                <a:gd name="connsiteX17" fmla="*/ 195103 w 270976"/>
                <a:gd name="connsiteY17" fmla="*/ 191171 h 225813"/>
                <a:gd name="connsiteX18" fmla="*/ 253177 w 270976"/>
                <a:gd name="connsiteY18" fmla="*/ 204482 h 225813"/>
                <a:gd name="connsiteX19" fmla="*/ 256763 w 270976"/>
                <a:gd name="connsiteY19" fmla="*/ 205916 h 225813"/>
                <a:gd name="connsiteX20" fmla="*/ 256763 w 270976"/>
                <a:gd name="connsiteY20" fmla="*/ 29676 h 225813"/>
                <a:gd name="connsiteX21" fmla="*/ 255142 w 270976"/>
                <a:gd name="connsiteY21" fmla="*/ 29012 h 225813"/>
                <a:gd name="connsiteX22" fmla="*/ 195103 w 270976"/>
                <a:gd name="connsiteY22" fmla="*/ 15276 h 225813"/>
                <a:gd name="connsiteX23" fmla="*/ 138968 w 270976"/>
                <a:gd name="connsiteY23" fmla="*/ 27470 h 225813"/>
                <a:gd name="connsiteX24" fmla="*/ 136046 w 270976"/>
                <a:gd name="connsiteY24" fmla="*/ 28639 h 225813"/>
                <a:gd name="connsiteX25" fmla="*/ 133017 w 270976"/>
                <a:gd name="connsiteY25" fmla="*/ 27443 h 225813"/>
                <a:gd name="connsiteX26" fmla="*/ 76909 w 270976"/>
                <a:gd name="connsiteY26" fmla="*/ 15276 h 225813"/>
                <a:gd name="connsiteX27" fmla="*/ 16896 w 270976"/>
                <a:gd name="connsiteY27" fmla="*/ 29012 h 225813"/>
                <a:gd name="connsiteX28" fmla="*/ 15276 w 270976"/>
                <a:gd name="connsiteY28" fmla="*/ 29676 h 225813"/>
                <a:gd name="connsiteX29" fmla="*/ 15276 w 270976"/>
                <a:gd name="connsiteY29" fmla="*/ 205916 h 225813"/>
                <a:gd name="connsiteX30" fmla="*/ 18835 w 270976"/>
                <a:gd name="connsiteY30" fmla="*/ 204482 h 225813"/>
                <a:gd name="connsiteX31" fmla="*/ 76936 w 270976"/>
                <a:gd name="connsiteY31" fmla="*/ 191171 h 225813"/>
                <a:gd name="connsiteX32" fmla="*/ 128183 w 270976"/>
                <a:gd name="connsiteY32" fmla="*/ 201798 h 225813"/>
                <a:gd name="connsiteX33" fmla="*/ 136019 w 270976"/>
                <a:gd name="connsiteY33" fmla="*/ 204907 h 225813"/>
                <a:gd name="connsiteX34" fmla="*/ 143750 w 270976"/>
                <a:gd name="connsiteY34" fmla="*/ 201825 h 225813"/>
                <a:gd name="connsiteX35" fmla="*/ 195103 w 270976"/>
                <a:gd name="connsiteY35" fmla="*/ 191171 h 2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70976" h="225813">
                  <a:moveTo>
                    <a:pt x="1992" y="225656"/>
                  </a:moveTo>
                  <a:lnTo>
                    <a:pt x="1992" y="20748"/>
                  </a:lnTo>
                  <a:lnTo>
                    <a:pt x="11875" y="16710"/>
                  </a:lnTo>
                  <a:cubicBezTo>
                    <a:pt x="36555" y="6669"/>
                    <a:pt x="57223" y="1992"/>
                    <a:pt x="76936" y="1992"/>
                  </a:cubicBezTo>
                  <a:cubicBezTo>
                    <a:pt x="95107" y="2020"/>
                    <a:pt x="113916" y="5951"/>
                    <a:pt x="136019" y="14373"/>
                  </a:cubicBezTo>
                  <a:cubicBezTo>
                    <a:pt x="158149" y="5951"/>
                    <a:pt x="176958" y="2020"/>
                    <a:pt x="195103" y="1992"/>
                  </a:cubicBezTo>
                  <a:cubicBezTo>
                    <a:pt x="214815" y="1992"/>
                    <a:pt x="235484" y="6669"/>
                    <a:pt x="260164" y="16710"/>
                  </a:cubicBezTo>
                  <a:lnTo>
                    <a:pt x="270046" y="20748"/>
                  </a:lnTo>
                  <a:lnTo>
                    <a:pt x="270046" y="225656"/>
                  </a:lnTo>
                  <a:lnTo>
                    <a:pt x="248182" y="216782"/>
                  </a:lnTo>
                  <a:cubicBezTo>
                    <a:pt x="227487" y="208360"/>
                    <a:pt x="210617" y="204454"/>
                    <a:pt x="195103" y="204454"/>
                  </a:cubicBezTo>
                  <a:cubicBezTo>
                    <a:pt x="181315" y="204454"/>
                    <a:pt x="166092" y="207643"/>
                    <a:pt x="148532" y="214231"/>
                  </a:cubicBezTo>
                  <a:lnTo>
                    <a:pt x="136019" y="219172"/>
                  </a:lnTo>
                  <a:lnTo>
                    <a:pt x="123400" y="214178"/>
                  </a:lnTo>
                  <a:cubicBezTo>
                    <a:pt x="105946" y="207643"/>
                    <a:pt x="90697" y="204454"/>
                    <a:pt x="76936" y="204454"/>
                  </a:cubicBezTo>
                  <a:cubicBezTo>
                    <a:pt x="61394" y="204454"/>
                    <a:pt x="44525" y="208360"/>
                    <a:pt x="23857" y="216782"/>
                  </a:cubicBezTo>
                  <a:lnTo>
                    <a:pt x="1992" y="225656"/>
                  </a:lnTo>
                  <a:close/>
                  <a:moveTo>
                    <a:pt x="195103" y="191171"/>
                  </a:moveTo>
                  <a:cubicBezTo>
                    <a:pt x="212398" y="191171"/>
                    <a:pt x="230861" y="195396"/>
                    <a:pt x="253177" y="204482"/>
                  </a:cubicBezTo>
                  <a:lnTo>
                    <a:pt x="256763" y="205916"/>
                  </a:lnTo>
                  <a:lnTo>
                    <a:pt x="256763" y="29676"/>
                  </a:lnTo>
                  <a:lnTo>
                    <a:pt x="255142" y="29012"/>
                  </a:lnTo>
                  <a:cubicBezTo>
                    <a:pt x="232110" y="19633"/>
                    <a:pt x="213035" y="15276"/>
                    <a:pt x="195103" y="15276"/>
                  </a:cubicBezTo>
                  <a:cubicBezTo>
                    <a:pt x="178127" y="15303"/>
                    <a:pt x="160274" y="19181"/>
                    <a:pt x="138968" y="27470"/>
                  </a:cubicBezTo>
                  <a:lnTo>
                    <a:pt x="136046" y="28639"/>
                  </a:lnTo>
                  <a:lnTo>
                    <a:pt x="133017" y="27443"/>
                  </a:lnTo>
                  <a:cubicBezTo>
                    <a:pt x="111737" y="19181"/>
                    <a:pt x="93912" y="15303"/>
                    <a:pt x="76909" y="15276"/>
                  </a:cubicBezTo>
                  <a:cubicBezTo>
                    <a:pt x="58977" y="15276"/>
                    <a:pt x="39902" y="19633"/>
                    <a:pt x="16896" y="29012"/>
                  </a:cubicBezTo>
                  <a:lnTo>
                    <a:pt x="15276" y="29676"/>
                  </a:lnTo>
                  <a:lnTo>
                    <a:pt x="15276" y="205916"/>
                  </a:lnTo>
                  <a:lnTo>
                    <a:pt x="18835" y="204482"/>
                  </a:lnTo>
                  <a:cubicBezTo>
                    <a:pt x="41178" y="195396"/>
                    <a:pt x="59641" y="191171"/>
                    <a:pt x="76936" y="191171"/>
                  </a:cubicBezTo>
                  <a:cubicBezTo>
                    <a:pt x="92318" y="191171"/>
                    <a:pt x="109081" y="194626"/>
                    <a:pt x="128183" y="201798"/>
                  </a:cubicBezTo>
                  <a:lnTo>
                    <a:pt x="136019" y="204907"/>
                  </a:lnTo>
                  <a:lnTo>
                    <a:pt x="143750" y="201825"/>
                  </a:lnTo>
                  <a:cubicBezTo>
                    <a:pt x="162931" y="194652"/>
                    <a:pt x="179694" y="191171"/>
                    <a:pt x="195103" y="191171"/>
                  </a:cubicBezTo>
                  <a:close/>
                </a:path>
              </a:pathLst>
            </a:custGeom>
            <a:grpFill/>
            <a:ln w="9525" cap="flat">
              <a:noFill/>
              <a:prstDash val="solid"/>
              <a:miter/>
            </a:ln>
          </p:spPr>
          <p:txBody>
            <a:bodyPr rtlCol="0" anchor="ctr"/>
            <a:lstStyle/>
            <a:p>
              <a:endParaRPr lang="en-IE" dirty="0"/>
            </a:p>
          </p:txBody>
        </p:sp>
        <p:sp>
          <p:nvSpPr>
            <p:cNvPr id="62" name="Freeform: Shape 209">
              <a:extLst>
                <a:ext uri="{FF2B5EF4-FFF2-40B4-BE49-F238E27FC236}">
                  <a16:creationId xmlns:a16="http://schemas.microsoft.com/office/drawing/2014/main" id="{5B44D767-77E1-4CD3-8C09-93E7310E0A76}"/>
                </a:ext>
              </a:extLst>
            </p:cNvPr>
            <p:cNvSpPr/>
            <p:nvPr/>
          </p:nvSpPr>
          <p:spPr>
            <a:xfrm>
              <a:off x="8671981" y="3120642"/>
              <a:ext cx="199247" cy="98295"/>
            </a:xfrm>
            <a:custGeom>
              <a:avLst/>
              <a:gdLst>
                <a:gd name="connsiteX0" fmla="*/ 126788 w 199247"/>
                <a:gd name="connsiteY0" fmla="*/ 96488 h 98295"/>
                <a:gd name="connsiteX1" fmla="*/ 120279 w 199247"/>
                <a:gd name="connsiteY1" fmla="*/ 91096 h 98295"/>
                <a:gd name="connsiteX2" fmla="*/ 125539 w 199247"/>
                <a:gd name="connsiteY2" fmla="*/ 83312 h 98295"/>
                <a:gd name="connsiteX3" fmla="*/ 159518 w 199247"/>
                <a:gd name="connsiteY3" fmla="*/ 79646 h 98295"/>
                <a:gd name="connsiteX4" fmla="*/ 193470 w 199247"/>
                <a:gd name="connsiteY4" fmla="*/ 83312 h 98295"/>
                <a:gd name="connsiteX5" fmla="*/ 198730 w 199247"/>
                <a:gd name="connsiteY5" fmla="*/ 91096 h 98295"/>
                <a:gd name="connsiteX6" fmla="*/ 190972 w 199247"/>
                <a:gd name="connsiteY6" fmla="*/ 96356 h 98295"/>
                <a:gd name="connsiteX7" fmla="*/ 159518 w 199247"/>
                <a:gd name="connsiteY7" fmla="*/ 92929 h 98295"/>
                <a:gd name="connsiteX8" fmla="*/ 128063 w 199247"/>
                <a:gd name="connsiteY8" fmla="*/ 96356 h 98295"/>
                <a:gd name="connsiteX9" fmla="*/ 126788 w 199247"/>
                <a:gd name="connsiteY9" fmla="*/ 96488 h 98295"/>
                <a:gd name="connsiteX10" fmla="*/ 74080 w 199247"/>
                <a:gd name="connsiteY10" fmla="*/ 96488 h 98295"/>
                <a:gd name="connsiteX11" fmla="*/ 72805 w 199247"/>
                <a:gd name="connsiteY11" fmla="*/ 96356 h 98295"/>
                <a:gd name="connsiteX12" fmla="*/ 41351 w 199247"/>
                <a:gd name="connsiteY12" fmla="*/ 92929 h 98295"/>
                <a:gd name="connsiteX13" fmla="*/ 9896 w 199247"/>
                <a:gd name="connsiteY13" fmla="*/ 96356 h 98295"/>
                <a:gd name="connsiteX14" fmla="*/ 2139 w 199247"/>
                <a:gd name="connsiteY14" fmla="*/ 91096 h 98295"/>
                <a:gd name="connsiteX15" fmla="*/ 7399 w 199247"/>
                <a:gd name="connsiteY15" fmla="*/ 83312 h 98295"/>
                <a:gd name="connsiteX16" fmla="*/ 41351 w 199247"/>
                <a:gd name="connsiteY16" fmla="*/ 79646 h 98295"/>
                <a:gd name="connsiteX17" fmla="*/ 75303 w 199247"/>
                <a:gd name="connsiteY17" fmla="*/ 83312 h 98295"/>
                <a:gd name="connsiteX18" fmla="*/ 80589 w 199247"/>
                <a:gd name="connsiteY18" fmla="*/ 91096 h 98295"/>
                <a:gd name="connsiteX19" fmla="*/ 74080 w 199247"/>
                <a:gd name="connsiteY19" fmla="*/ 96488 h 98295"/>
                <a:gd name="connsiteX20" fmla="*/ 126788 w 199247"/>
                <a:gd name="connsiteY20" fmla="*/ 57648 h 98295"/>
                <a:gd name="connsiteX21" fmla="*/ 120279 w 199247"/>
                <a:gd name="connsiteY21" fmla="*/ 52256 h 98295"/>
                <a:gd name="connsiteX22" fmla="*/ 125539 w 199247"/>
                <a:gd name="connsiteY22" fmla="*/ 44471 h 98295"/>
                <a:gd name="connsiteX23" fmla="*/ 159518 w 199247"/>
                <a:gd name="connsiteY23" fmla="*/ 40806 h 98295"/>
                <a:gd name="connsiteX24" fmla="*/ 193470 w 199247"/>
                <a:gd name="connsiteY24" fmla="*/ 44471 h 98295"/>
                <a:gd name="connsiteX25" fmla="*/ 198730 w 199247"/>
                <a:gd name="connsiteY25" fmla="*/ 52256 h 98295"/>
                <a:gd name="connsiteX26" fmla="*/ 190972 w 199247"/>
                <a:gd name="connsiteY26" fmla="*/ 57516 h 98295"/>
                <a:gd name="connsiteX27" fmla="*/ 159518 w 199247"/>
                <a:gd name="connsiteY27" fmla="*/ 54089 h 98295"/>
                <a:gd name="connsiteX28" fmla="*/ 128063 w 199247"/>
                <a:gd name="connsiteY28" fmla="*/ 57516 h 98295"/>
                <a:gd name="connsiteX29" fmla="*/ 126788 w 199247"/>
                <a:gd name="connsiteY29" fmla="*/ 57648 h 98295"/>
                <a:gd name="connsiteX30" fmla="*/ 74080 w 199247"/>
                <a:gd name="connsiteY30" fmla="*/ 57648 h 98295"/>
                <a:gd name="connsiteX31" fmla="*/ 72805 w 199247"/>
                <a:gd name="connsiteY31" fmla="*/ 57516 h 98295"/>
                <a:gd name="connsiteX32" fmla="*/ 41351 w 199247"/>
                <a:gd name="connsiteY32" fmla="*/ 54089 h 98295"/>
                <a:gd name="connsiteX33" fmla="*/ 9896 w 199247"/>
                <a:gd name="connsiteY33" fmla="*/ 57516 h 98295"/>
                <a:gd name="connsiteX34" fmla="*/ 2112 w 199247"/>
                <a:gd name="connsiteY34" fmla="*/ 52256 h 98295"/>
                <a:gd name="connsiteX35" fmla="*/ 7372 w 199247"/>
                <a:gd name="connsiteY35" fmla="*/ 44471 h 98295"/>
                <a:gd name="connsiteX36" fmla="*/ 41351 w 199247"/>
                <a:gd name="connsiteY36" fmla="*/ 40806 h 98295"/>
                <a:gd name="connsiteX37" fmla="*/ 75303 w 199247"/>
                <a:gd name="connsiteY37" fmla="*/ 44471 h 98295"/>
                <a:gd name="connsiteX38" fmla="*/ 80589 w 199247"/>
                <a:gd name="connsiteY38" fmla="*/ 52256 h 98295"/>
                <a:gd name="connsiteX39" fmla="*/ 74080 w 199247"/>
                <a:gd name="connsiteY39" fmla="*/ 57648 h 98295"/>
                <a:gd name="connsiteX40" fmla="*/ 126788 w 199247"/>
                <a:gd name="connsiteY40" fmla="*/ 18861 h 98295"/>
                <a:gd name="connsiteX41" fmla="*/ 120279 w 199247"/>
                <a:gd name="connsiteY41" fmla="*/ 13469 h 98295"/>
                <a:gd name="connsiteX42" fmla="*/ 125539 w 199247"/>
                <a:gd name="connsiteY42" fmla="*/ 5712 h 98295"/>
                <a:gd name="connsiteX43" fmla="*/ 159518 w 199247"/>
                <a:gd name="connsiteY43" fmla="*/ 1992 h 98295"/>
                <a:gd name="connsiteX44" fmla="*/ 159651 w 199247"/>
                <a:gd name="connsiteY44" fmla="*/ 1992 h 98295"/>
                <a:gd name="connsiteX45" fmla="*/ 193496 w 199247"/>
                <a:gd name="connsiteY45" fmla="*/ 5684 h 98295"/>
                <a:gd name="connsiteX46" fmla="*/ 198756 w 199247"/>
                <a:gd name="connsiteY46" fmla="*/ 13469 h 98295"/>
                <a:gd name="connsiteX47" fmla="*/ 190972 w 199247"/>
                <a:gd name="connsiteY47" fmla="*/ 18729 h 98295"/>
                <a:gd name="connsiteX48" fmla="*/ 159624 w 199247"/>
                <a:gd name="connsiteY48" fmla="*/ 15276 h 98295"/>
                <a:gd name="connsiteX49" fmla="*/ 159518 w 199247"/>
                <a:gd name="connsiteY49" fmla="*/ 15276 h 98295"/>
                <a:gd name="connsiteX50" fmla="*/ 128063 w 199247"/>
                <a:gd name="connsiteY50" fmla="*/ 18729 h 98295"/>
                <a:gd name="connsiteX51" fmla="*/ 126788 w 199247"/>
                <a:gd name="connsiteY51" fmla="*/ 18861 h 98295"/>
                <a:gd name="connsiteX52" fmla="*/ 74080 w 199247"/>
                <a:gd name="connsiteY52" fmla="*/ 18861 h 98295"/>
                <a:gd name="connsiteX53" fmla="*/ 72805 w 199247"/>
                <a:gd name="connsiteY53" fmla="*/ 18729 h 98295"/>
                <a:gd name="connsiteX54" fmla="*/ 41351 w 199247"/>
                <a:gd name="connsiteY54" fmla="*/ 15276 h 98295"/>
                <a:gd name="connsiteX55" fmla="*/ 41245 w 199247"/>
                <a:gd name="connsiteY55" fmla="*/ 15276 h 98295"/>
                <a:gd name="connsiteX56" fmla="*/ 9896 w 199247"/>
                <a:gd name="connsiteY56" fmla="*/ 18729 h 98295"/>
                <a:gd name="connsiteX57" fmla="*/ 2112 w 199247"/>
                <a:gd name="connsiteY57" fmla="*/ 13469 h 98295"/>
                <a:gd name="connsiteX58" fmla="*/ 7372 w 199247"/>
                <a:gd name="connsiteY58" fmla="*/ 5684 h 98295"/>
                <a:gd name="connsiteX59" fmla="*/ 41245 w 199247"/>
                <a:gd name="connsiteY59" fmla="*/ 1992 h 98295"/>
                <a:gd name="connsiteX60" fmla="*/ 41351 w 199247"/>
                <a:gd name="connsiteY60" fmla="*/ 1992 h 98295"/>
                <a:gd name="connsiteX61" fmla="*/ 75303 w 199247"/>
                <a:gd name="connsiteY61" fmla="*/ 5712 h 98295"/>
                <a:gd name="connsiteX62" fmla="*/ 80589 w 199247"/>
                <a:gd name="connsiteY62" fmla="*/ 13469 h 98295"/>
                <a:gd name="connsiteX63" fmla="*/ 74080 w 199247"/>
                <a:gd name="connsiteY63" fmla="*/ 18861 h 9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99247" h="98295">
                  <a:moveTo>
                    <a:pt x="126788" y="96488"/>
                  </a:moveTo>
                  <a:cubicBezTo>
                    <a:pt x="123680" y="96488"/>
                    <a:pt x="120890" y="94283"/>
                    <a:pt x="120279" y="91096"/>
                  </a:cubicBezTo>
                  <a:cubicBezTo>
                    <a:pt x="119589" y="87482"/>
                    <a:pt x="121953" y="84002"/>
                    <a:pt x="125539" y="83312"/>
                  </a:cubicBezTo>
                  <a:cubicBezTo>
                    <a:pt x="138610" y="80815"/>
                    <a:pt x="149396" y="79646"/>
                    <a:pt x="159518" y="79646"/>
                  </a:cubicBezTo>
                  <a:cubicBezTo>
                    <a:pt x="169587" y="79646"/>
                    <a:pt x="180372" y="80815"/>
                    <a:pt x="193470" y="83312"/>
                  </a:cubicBezTo>
                  <a:cubicBezTo>
                    <a:pt x="197082" y="84002"/>
                    <a:pt x="199421" y="87482"/>
                    <a:pt x="198730" y="91096"/>
                  </a:cubicBezTo>
                  <a:cubicBezTo>
                    <a:pt x="198039" y="94681"/>
                    <a:pt x="194585" y="97073"/>
                    <a:pt x="190972" y="96356"/>
                  </a:cubicBezTo>
                  <a:cubicBezTo>
                    <a:pt x="178699" y="94017"/>
                    <a:pt x="168710" y="92929"/>
                    <a:pt x="159518" y="92929"/>
                  </a:cubicBezTo>
                  <a:cubicBezTo>
                    <a:pt x="150273" y="92929"/>
                    <a:pt x="140284" y="94017"/>
                    <a:pt x="128063" y="96356"/>
                  </a:cubicBezTo>
                  <a:cubicBezTo>
                    <a:pt x="127638" y="96435"/>
                    <a:pt x="127213" y="96488"/>
                    <a:pt x="126788" y="96488"/>
                  </a:cubicBezTo>
                  <a:close/>
                  <a:moveTo>
                    <a:pt x="74080" y="96488"/>
                  </a:moveTo>
                  <a:cubicBezTo>
                    <a:pt x="73655" y="96488"/>
                    <a:pt x="73231" y="96435"/>
                    <a:pt x="72805" y="96356"/>
                  </a:cubicBezTo>
                  <a:cubicBezTo>
                    <a:pt x="60585" y="94017"/>
                    <a:pt x="50596" y="92929"/>
                    <a:pt x="41351" y="92929"/>
                  </a:cubicBezTo>
                  <a:cubicBezTo>
                    <a:pt x="32132" y="92929"/>
                    <a:pt x="22144" y="94017"/>
                    <a:pt x="9896" y="96356"/>
                  </a:cubicBezTo>
                  <a:cubicBezTo>
                    <a:pt x="6309" y="97073"/>
                    <a:pt x="2830" y="94681"/>
                    <a:pt x="2139" y="91096"/>
                  </a:cubicBezTo>
                  <a:cubicBezTo>
                    <a:pt x="1422" y="87482"/>
                    <a:pt x="3786" y="84002"/>
                    <a:pt x="7399" y="83312"/>
                  </a:cubicBezTo>
                  <a:cubicBezTo>
                    <a:pt x="20496" y="80815"/>
                    <a:pt x="31282" y="79646"/>
                    <a:pt x="41351" y="79646"/>
                  </a:cubicBezTo>
                  <a:cubicBezTo>
                    <a:pt x="51446" y="79646"/>
                    <a:pt x="62258" y="80815"/>
                    <a:pt x="75303" y="83312"/>
                  </a:cubicBezTo>
                  <a:cubicBezTo>
                    <a:pt x="78915" y="84002"/>
                    <a:pt x="81280" y="87482"/>
                    <a:pt x="80589" y="91096"/>
                  </a:cubicBezTo>
                  <a:cubicBezTo>
                    <a:pt x="79978" y="94283"/>
                    <a:pt x="77189" y="96488"/>
                    <a:pt x="74080" y="96488"/>
                  </a:cubicBezTo>
                  <a:close/>
                  <a:moveTo>
                    <a:pt x="126788" y="57648"/>
                  </a:moveTo>
                  <a:cubicBezTo>
                    <a:pt x="123680" y="57648"/>
                    <a:pt x="120890" y="55443"/>
                    <a:pt x="120279" y="52256"/>
                  </a:cubicBezTo>
                  <a:cubicBezTo>
                    <a:pt x="119589" y="48669"/>
                    <a:pt x="121953" y="45189"/>
                    <a:pt x="125539" y="44471"/>
                  </a:cubicBezTo>
                  <a:cubicBezTo>
                    <a:pt x="138557" y="41974"/>
                    <a:pt x="149369" y="40806"/>
                    <a:pt x="159518" y="40806"/>
                  </a:cubicBezTo>
                  <a:cubicBezTo>
                    <a:pt x="169692" y="40806"/>
                    <a:pt x="180478" y="41974"/>
                    <a:pt x="193470" y="44471"/>
                  </a:cubicBezTo>
                  <a:cubicBezTo>
                    <a:pt x="197082" y="45189"/>
                    <a:pt x="199447" y="48669"/>
                    <a:pt x="198730" y="52256"/>
                  </a:cubicBezTo>
                  <a:cubicBezTo>
                    <a:pt x="198039" y="55868"/>
                    <a:pt x="194559" y="58206"/>
                    <a:pt x="190972" y="57516"/>
                  </a:cubicBezTo>
                  <a:cubicBezTo>
                    <a:pt x="178805" y="55178"/>
                    <a:pt x="168816" y="54089"/>
                    <a:pt x="159518" y="54089"/>
                  </a:cubicBezTo>
                  <a:cubicBezTo>
                    <a:pt x="150220" y="54089"/>
                    <a:pt x="140231" y="55178"/>
                    <a:pt x="128063" y="57516"/>
                  </a:cubicBezTo>
                  <a:cubicBezTo>
                    <a:pt x="127638" y="57595"/>
                    <a:pt x="127213" y="57648"/>
                    <a:pt x="126788" y="57648"/>
                  </a:cubicBezTo>
                  <a:close/>
                  <a:moveTo>
                    <a:pt x="74080" y="57648"/>
                  </a:moveTo>
                  <a:cubicBezTo>
                    <a:pt x="73655" y="57648"/>
                    <a:pt x="73231" y="57595"/>
                    <a:pt x="72805" y="57516"/>
                  </a:cubicBezTo>
                  <a:cubicBezTo>
                    <a:pt x="60638" y="55178"/>
                    <a:pt x="50649" y="54089"/>
                    <a:pt x="41351" y="54089"/>
                  </a:cubicBezTo>
                  <a:cubicBezTo>
                    <a:pt x="32053" y="54089"/>
                    <a:pt x="22064" y="55178"/>
                    <a:pt x="9896" y="57516"/>
                  </a:cubicBezTo>
                  <a:cubicBezTo>
                    <a:pt x="6309" y="58206"/>
                    <a:pt x="2830" y="55868"/>
                    <a:pt x="2112" y="52256"/>
                  </a:cubicBezTo>
                  <a:cubicBezTo>
                    <a:pt x="1422" y="48669"/>
                    <a:pt x="3786" y="45189"/>
                    <a:pt x="7372" y="44471"/>
                  </a:cubicBezTo>
                  <a:cubicBezTo>
                    <a:pt x="20390" y="41974"/>
                    <a:pt x="31176" y="40806"/>
                    <a:pt x="41351" y="40806"/>
                  </a:cubicBezTo>
                  <a:cubicBezTo>
                    <a:pt x="51499" y="40806"/>
                    <a:pt x="62311" y="41974"/>
                    <a:pt x="75303" y="44471"/>
                  </a:cubicBezTo>
                  <a:cubicBezTo>
                    <a:pt x="78915" y="45189"/>
                    <a:pt x="81280" y="48669"/>
                    <a:pt x="80589" y="52256"/>
                  </a:cubicBezTo>
                  <a:cubicBezTo>
                    <a:pt x="79978" y="55443"/>
                    <a:pt x="77189" y="57648"/>
                    <a:pt x="74080" y="57648"/>
                  </a:cubicBezTo>
                  <a:close/>
                  <a:moveTo>
                    <a:pt x="126788" y="18861"/>
                  </a:moveTo>
                  <a:cubicBezTo>
                    <a:pt x="123680" y="18861"/>
                    <a:pt x="120890" y="16657"/>
                    <a:pt x="120279" y="13469"/>
                  </a:cubicBezTo>
                  <a:cubicBezTo>
                    <a:pt x="119589" y="9882"/>
                    <a:pt x="121953" y="6402"/>
                    <a:pt x="125539" y="5712"/>
                  </a:cubicBezTo>
                  <a:cubicBezTo>
                    <a:pt x="138610" y="3187"/>
                    <a:pt x="149396" y="2018"/>
                    <a:pt x="159518" y="1992"/>
                  </a:cubicBezTo>
                  <a:cubicBezTo>
                    <a:pt x="159544" y="1992"/>
                    <a:pt x="159598" y="1992"/>
                    <a:pt x="159651" y="1992"/>
                  </a:cubicBezTo>
                  <a:cubicBezTo>
                    <a:pt x="169746" y="1992"/>
                    <a:pt x="180505" y="3161"/>
                    <a:pt x="193496" y="5684"/>
                  </a:cubicBezTo>
                  <a:cubicBezTo>
                    <a:pt x="197082" y="6376"/>
                    <a:pt x="199447" y="9856"/>
                    <a:pt x="198756" y="13469"/>
                  </a:cubicBezTo>
                  <a:cubicBezTo>
                    <a:pt x="198039" y="17055"/>
                    <a:pt x="194559" y="19419"/>
                    <a:pt x="190972" y="18729"/>
                  </a:cubicBezTo>
                  <a:cubicBezTo>
                    <a:pt x="178832" y="16364"/>
                    <a:pt x="168869" y="15276"/>
                    <a:pt x="159624" y="15276"/>
                  </a:cubicBezTo>
                  <a:cubicBezTo>
                    <a:pt x="159598" y="15276"/>
                    <a:pt x="159571" y="15276"/>
                    <a:pt x="159518" y="15276"/>
                  </a:cubicBezTo>
                  <a:cubicBezTo>
                    <a:pt x="150273" y="15276"/>
                    <a:pt x="140257" y="16391"/>
                    <a:pt x="128063" y="18729"/>
                  </a:cubicBezTo>
                  <a:cubicBezTo>
                    <a:pt x="127638" y="18835"/>
                    <a:pt x="127213" y="18861"/>
                    <a:pt x="126788" y="18861"/>
                  </a:cubicBezTo>
                  <a:close/>
                  <a:moveTo>
                    <a:pt x="74080" y="18861"/>
                  </a:moveTo>
                  <a:cubicBezTo>
                    <a:pt x="73655" y="18861"/>
                    <a:pt x="73231" y="18835"/>
                    <a:pt x="72805" y="18729"/>
                  </a:cubicBezTo>
                  <a:cubicBezTo>
                    <a:pt x="60612" y="16391"/>
                    <a:pt x="50596" y="15276"/>
                    <a:pt x="41351" y="15276"/>
                  </a:cubicBezTo>
                  <a:cubicBezTo>
                    <a:pt x="41298" y="15276"/>
                    <a:pt x="41271" y="15276"/>
                    <a:pt x="41245" y="15276"/>
                  </a:cubicBezTo>
                  <a:cubicBezTo>
                    <a:pt x="32000" y="15276"/>
                    <a:pt x="22037" y="16364"/>
                    <a:pt x="9896" y="18729"/>
                  </a:cubicBezTo>
                  <a:cubicBezTo>
                    <a:pt x="6309" y="19393"/>
                    <a:pt x="2803" y="17055"/>
                    <a:pt x="2112" y="13469"/>
                  </a:cubicBezTo>
                  <a:cubicBezTo>
                    <a:pt x="1422" y="9856"/>
                    <a:pt x="3786" y="6376"/>
                    <a:pt x="7372" y="5684"/>
                  </a:cubicBezTo>
                  <a:cubicBezTo>
                    <a:pt x="20363" y="3161"/>
                    <a:pt x="31123" y="1992"/>
                    <a:pt x="41245" y="1992"/>
                  </a:cubicBezTo>
                  <a:cubicBezTo>
                    <a:pt x="41271" y="1992"/>
                    <a:pt x="41324" y="1992"/>
                    <a:pt x="41351" y="1992"/>
                  </a:cubicBezTo>
                  <a:cubicBezTo>
                    <a:pt x="51472" y="1992"/>
                    <a:pt x="62258" y="3187"/>
                    <a:pt x="75303" y="5712"/>
                  </a:cubicBezTo>
                  <a:cubicBezTo>
                    <a:pt x="78915" y="6402"/>
                    <a:pt x="81280" y="9882"/>
                    <a:pt x="80589" y="13469"/>
                  </a:cubicBezTo>
                  <a:cubicBezTo>
                    <a:pt x="79978" y="16657"/>
                    <a:pt x="77189" y="18861"/>
                    <a:pt x="74080" y="18861"/>
                  </a:cubicBezTo>
                  <a:close/>
                </a:path>
              </a:pathLst>
            </a:custGeom>
            <a:grpFill/>
            <a:ln w="9525" cap="flat">
              <a:noFill/>
              <a:prstDash val="solid"/>
              <a:miter/>
            </a:ln>
          </p:spPr>
          <p:txBody>
            <a:bodyPr rtlCol="0" anchor="ctr"/>
            <a:lstStyle/>
            <a:p>
              <a:endParaRPr lang="en-IE" dirty="0"/>
            </a:p>
          </p:txBody>
        </p:sp>
        <p:sp>
          <p:nvSpPr>
            <p:cNvPr id="63" name="Freeform: Shape 210">
              <a:extLst>
                <a:ext uri="{FF2B5EF4-FFF2-40B4-BE49-F238E27FC236}">
                  <a16:creationId xmlns:a16="http://schemas.microsoft.com/office/drawing/2014/main" id="{9EE69EBA-484F-4471-B974-EC16535F0B82}"/>
                </a:ext>
              </a:extLst>
            </p:cNvPr>
            <p:cNvSpPr/>
            <p:nvPr/>
          </p:nvSpPr>
          <p:spPr>
            <a:xfrm>
              <a:off x="8637844" y="3281131"/>
              <a:ext cx="268320" cy="31880"/>
            </a:xfrm>
            <a:custGeom>
              <a:avLst/>
              <a:gdLst>
                <a:gd name="connsiteX0" fmla="*/ 261956 w 268319"/>
                <a:gd name="connsiteY0" fmla="*/ 31824 h 31879"/>
                <a:gd name="connsiteX1" fmla="*/ 259459 w 268319"/>
                <a:gd name="connsiteY1" fmla="*/ 31320 h 31879"/>
                <a:gd name="connsiteX2" fmla="*/ 246734 w 268319"/>
                <a:gd name="connsiteY2" fmla="*/ 26166 h 31879"/>
                <a:gd name="connsiteX3" fmla="*/ 193655 w 268319"/>
                <a:gd name="connsiteY3" fmla="*/ 13839 h 31879"/>
                <a:gd name="connsiteX4" fmla="*/ 147084 w 268319"/>
                <a:gd name="connsiteY4" fmla="*/ 23616 h 31879"/>
                <a:gd name="connsiteX5" fmla="*/ 134571 w 268319"/>
                <a:gd name="connsiteY5" fmla="*/ 28584 h 31879"/>
                <a:gd name="connsiteX6" fmla="*/ 121952 w 268319"/>
                <a:gd name="connsiteY6" fmla="*/ 23563 h 31879"/>
                <a:gd name="connsiteX7" fmla="*/ 75488 w 268319"/>
                <a:gd name="connsiteY7" fmla="*/ 13839 h 31879"/>
                <a:gd name="connsiteX8" fmla="*/ 22408 w 268319"/>
                <a:gd name="connsiteY8" fmla="*/ 26166 h 31879"/>
                <a:gd name="connsiteX9" fmla="*/ 9683 w 268319"/>
                <a:gd name="connsiteY9" fmla="*/ 31320 h 31879"/>
                <a:gd name="connsiteX10" fmla="*/ 1049 w 268319"/>
                <a:gd name="connsiteY10" fmla="*/ 27680 h 31879"/>
                <a:gd name="connsiteX11" fmla="*/ 4688 w 268319"/>
                <a:gd name="connsiteY11" fmla="*/ 19020 h 31879"/>
                <a:gd name="connsiteX12" fmla="*/ 17413 w 268319"/>
                <a:gd name="connsiteY12" fmla="*/ 13866 h 31879"/>
                <a:gd name="connsiteX13" fmla="*/ 75488 w 268319"/>
                <a:gd name="connsiteY13" fmla="*/ 556 h 31879"/>
                <a:gd name="connsiteX14" fmla="*/ 126734 w 268319"/>
                <a:gd name="connsiteY14" fmla="*/ 11182 h 31879"/>
                <a:gd name="connsiteX15" fmla="*/ 134571 w 268319"/>
                <a:gd name="connsiteY15" fmla="*/ 14292 h 31879"/>
                <a:gd name="connsiteX16" fmla="*/ 142302 w 268319"/>
                <a:gd name="connsiteY16" fmla="*/ 11209 h 31879"/>
                <a:gd name="connsiteX17" fmla="*/ 193655 w 268319"/>
                <a:gd name="connsiteY17" fmla="*/ 556 h 31879"/>
                <a:gd name="connsiteX18" fmla="*/ 251755 w 268319"/>
                <a:gd name="connsiteY18" fmla="*/ 13866 h 31879"/>
                <a:gd name="connsiteX19" fmla="*/ 264454 w 268319"/>
                <a:gd name="connsiteY19" fmla="*/ 19020 h 31879"/>
                <a:gd name="connsiteX20" fmla="*/ 268120 w 268319"/>
                <a:gd name="connsiteY20" fmla="*/ 27680 h 31879"/>
                <a:gd name="connsiteX21" fmla="*/ 261956 w 268319"/>
                <a:gd name="connsiteY21" fmla="*/ 31824 h 3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8319" h="31879">
                  <a:moveTo>
                    <a:pt x="261956" y="31824"/>
                  </a:moveTo>
                  <a:cubicBezTo>
                    <a:pt x="261133" y="31824"/>
                    <a:pt x="260282" y="31665"/>
                    <a:pt x="259459" y="31320"/>
                  </a:cubicBezTo>
                  <a:lnTo>
                    <a:pt x="246734" y="26166"/>
                  </a:lnTo>
                  <a:cubicBezTo>
                    <a:pt x="226039" y="17745"/>
                    <a:pt x="209169" y="13839"/>
                    <a:pt x="193655" y="13839"/>
                  </a:cubicBezTo>
                  <a:cubicBezTo>
                    <a:pt x="179893" y="13839"/>
                    <a:pt x="164644" y="17027"/>
                    <a:pt x="147084" y="23616"/>
                  </a:cubicBezTo>
                  <a:lnTo>
                    <a:pt x="134571" y="28584"/>
                  </a:lnTo>
                  <a:lnTo>
                    <a:pt x="121952" y="23563"/>
                  </a:lnTo>
                  <a:cubicBezTo>
                    <a:pt x="104498" y="17027"/>
                    <a:pt x="89249" y="13839"/>
                    <a:pt x="75488" y="13839"/>
                  </a:cubicBezTo>
                  <a:cubicBezTo>
                    <a:pt x="59973" y="13839"/>
                    <a:pt x="43103" y="17745"/>
                    <a:pt x="22408" y="26166"/>
                  </a:cubicBezTo>
                  <a:lnTo>
                    <a:pt x="9683" y="31320"/>
                  </a:lnTo>
                  <a:cubicBezTo>
                    <a:pt x="6282" y="32728"/>
                    <a:pt x="2430" y="31081"/>
                    <a:pt x="1049" y="27680"/>
                  </a:cubicBezTo>
                  <a:cubicBezTo>
                    <a:pt x="-333" y="24280"/>
                    <a:pt x="1287" y="20401"/>
                    <a:pt x="4688" y="19020"/>
                  </a:cubicBezTo>
                  <a:lnTo>
                    <a:pt x="17413" y="13866"/>
                  </a:lnTo>
                  <a:cubicBezTo>
                    <a:pt x="39729" y="4781"/>
                    <a:pt x="58193" y="556"/>
                    <a:pt x="75488" y="556"/>
                  </a:cubicBezTo>
                  <a:cubicBezTo>
                    <a:pt x="90895" y="556"/>
                    <a:pt x="107659" y="4036"/>
                    <a:pt x="126734" y="11182"/>
                  </a:cubicBezTo>
                  <a:lnTo>
                    <a:pt x="134571" y="14292"/>
                  </a:lnTo>
                  <a:lnTo>
                    <a:pt x="142302" y="11209"/>
                  </a:lnTo>
                  <a:cubicBezTo>
                    <a:pt x="161509" y="4036"/>
                    <a:pt x="178246" y="556"/>
                    <a:pt x="193655" y="556"/>
                  </a:cubicBezTo>
                  <a:cubicBezTo>
                    <a:pt x="210949" y="556"/>
                    <a:pt x="229413" y="4781"/>
                    <a:pt x="251755" y="13866"/>
                  </a:cubicBezTo>
                  <a:lnTo>
                    <a:pt x="264454" y="19020"/>
                  </a:lnTo>
                  <a:cubicBezTo>
                    <a:pt x="267854" y="20401"/>
                    <a:pt x="269502" y="24280"/>
                    <a:pt x="268120" y="27680"/>
                  </a:cubicBezTo>
                  <a:cubicBezTo>
                    <a:pt x="267057" y="30257"/>
                    <a:pt x="264586" y="31824"/>
                    <a:pt x="261956" y="31824"/>
                  </a:cubicBezTo>
                  <a:close/>
                </a:path>
              </a:pathLst>
            </a:custGeom>
            <a:grpFill/>
            <a:ln w="2657" cap="flat">
              <a:noFill/>
              <a:prstDash val="solid"/>
              <a:miter/>
            </a:ln>
          </p:spPr>
          <p:txBody>
            <a:bodyPr rtlCol="0" anchor="ctr"/>
            <a:lstStyle/>
            <a:p>
              <a:endParaRPr lang="en-IE" dirty="0"/>
            </a:p>
          </p:txBody>
        </p:sp>
      </p:grpSp>
      <p:grpSp>
        <p:nvGrpSpPr>
          <p:cNvPr id="64" name="039">
            <a:extLst>
              <a:ext uri="{FF2B5EF4-FFF2-40B4-BE49-F238E27FC236}">
                <a16:creationId xmlns:a16="http://schemas.microsoft.com/office/drawing/2014/main" id="{64B28DFC-F51B-4312-B8EA-D84AF2FF36A2}"/>
              </a:ext>
            </a:extLst>
          </p:cNvPr>
          <p:cNvGrpSpPr/>
          <p:nvPr/>
        </p:nvGrpSpPr>
        <p:grpSpPr>
          <a:xfrm>
            <a:off x="7678696" y="3992362"/>
            <a:ext cx="519046" cy="669061"/>
            <a:chOff x="9654487" y="5003105"/>
            <a:chExt cx="222559" cy="298962"/>
          </a:xfrm>
          <a:solidFill>
            <a:schemeClr val="accent1"/>
          </a:solidFill>
        </p:grpSpPr>
        <p:sp>
          <p:nvSpPr>
            <p:cNvPr id="65" name="Freeform: Shape 162">
              <a:extLst>
                <a:ext uri="{FF2B5EF4-FFF2-40B4-BE49-F238E27FC236}">
                  <a16:creationId xmlns:a16="http://schemas.microsoft.com/office/drawing/2014/main" id="{00DDD4D8-E56C-48BE-896C-AE093FDC4B7F}"/>
                </a:ext>
              </a:extLst>
            </p:cNvPr>
            <p:cNvSpPr/>
            <p:nvPr/>
          </p:nvSpPr>
          <p:spPr>
            <a:xfrm>
              <a:off x="9654487" y="5105863"/>
              <a:ext cx="222559" cy="196204"/>
            </a:xfrm>
            <a:custGeom>
              <a:avLst/>
              <a:gdLst/>
              <a:ahLst/>
              <a:cxnLst/>
              <a:rect l="0" t="0" r="0" b="0"/>
              <a:pathLst>
                <a:path w="222559" h="196203">
                  <a:moveTo>
                    <a:pt x="205428" y="195325"/>
                  </a:moveTo>
                  <a:lnTo>
                    <a:pt x="18156" y="195325"/>
                  </a:lnTo>
                  <a:cubicBezTo>
                    <a:pt x="9341" y="195325"/>
                    <a:pt x="2196" y="188180"/>
                    <a:pt x="2196" y="179395"/>
                  </a:cubicBezTo>
                  <a:lnTo>
                    <a:pt x="2196" y="2196"/>
                  </a:lnTo>
                  <a:lnTo>
                    <a:pt x="221358" y="2196"/>
                  </a:lnTo>
                  <a:lnTo>
                    <a:pt x="221358" y="179395"/>
                  </a:lnTo>
                  <a:cubicBezTo>
                    <a:pt x="221358" y="188180"/>
                    <a:pt x="214213" y="195325"/>
                    <a:pt x="205428" y="195325"/>
                  </a:cubicBezTo>
                  <a:close/>
                  <a:moveTo>
                    <a:pt x="16838" y="16838"/>
                  </a:moveTo>
                  <a:lnTo>
                    <a:pt x="16838" y="179395"/>
                  </a:lnTo>
                  <a:cubicBezTo>
                    <a:pt x="16838" y="180097"/>
                    <a:pt x="17424" y="180683"/>
                    <a:pt x="18127" y="180683"/>
                  </a:cubicBezTo>
                  <a:lnTo>
                    <a:pt x="205399" y="180683"/>
                  </a:lnTo>
                  <a:cubicBezTo>
                    <a:pt x="206131" y="180683"/>
                    <a:pt x="206716" y="180097"/>
                    <a:pt x="206716" y="179395"/>
                  </a:cubicBezTo>
                  <a:lnTo>
                    <a:pt x="206716" y="16838"/>
                  </a:lnTo>
                  <a:lnTo>
                    <a:pt x="16838" y="16838"/>
                  </a:lnTo>
                  <a:close/>
                </a:path>
              </a:pathLst>
            </a:custGeom>
            <a:grpFill/>
            <a:ln w="9525" cap="flat">
              <a:noFill/>
              <a:prstDash val="solid"/>
              <a:miter/>
            </a:ln>
          </p:spPr>
          <p:txBody>
            <a:bodyPr/>
            <a:lstStyle/>
            <a:p>
              <a:endParaRPr lang="en-IE" dirty="0"/>
            </a:p>
          </p:txBody>
        </p:sp>
        <p:sp>
          <p:nvSpPr>
            <p:cNvPr id="66" name="Freeform: Shape 163">
              <a:extLst>
                <a:ext uri="{FF2B5EF4-FFF2-40B4-BE49-F238E27FC236}">
                  <a16:creationId xmlns:a16="http://schemas.microsoft.com/office/drawing/2014/main" id="{0824394D-430A-47CC-BCAF-64F2A6226E48}"/>
                </a:ext>
              </a:extLst>
            </p:cNvPr>
            <p:cNvSpPr/>
            <p:nvPr/>
          </p:nvSpPr>
          <p:spPr>
            <a:xfrm>
              <a:off x="9694372" y="5003105"/>
              <a:ext cx="143492" cy="114208"/>
            </a:xfrm>
            <a:custGeom>
              <a:avLst/>
              <a:gdLst/>
              <a:ahLst/>
              <a:cxnLst/>
              <a:rect l="0" t="0" r="0" b="0"/>
              <a:pathLst>
                <a:path w="143492" h="114208">
                  <a:moveTo>
                    <a:pt x="141589" y="112276"/>
                  </a:moveTo>
                  <a:lnTo>
                    <a:pt x="126947" y="112276"/>
                  </a:lnTo>
                  <a:lnTo>
                    <a:pt x="126947" y="71893"/>
                  </a:lnTo>
                  <a:cubicBezTo>
                    <a:pt x="126947" y="41554"/>
                    <a:pt x="102261" y="16838"/>
                    <a:pt x="71893" y="16838"/>
                  </a:cubicBezTo>
                  <a:cubicBezTo>
                    <a:pt x="41525" y="16838"/>
                    <a:pt x="16838" y="41554"/>
                    <a:pt x="16838" y="71893"/>
                  </a:cubicBezTo>
                  <a:lnTo>
                    <a:pt x="16838" y="112276"/>
                  </a:lnTo>
                  <a:lnTo>
                    <a:pt x="2196" y="112276"/>
                  </a:lnTo>
                  <a:lnTo>
                    <a:pt x="2196" y="71893"/>
                  </a:lnTo>
                  <a:cubicBezTo>
                    <a:pt x="2196" y="33472"/>
                    <a:pt x="33472" y="2196"/>
                    <a:pt x="71893" y="2196"/>
                  </a:cubicBezTo>
                  <a:cubicBezTo>
                    <a:pt x="110342" y="2196"/>
                    <a:pt x="141589" y="33472"/>
                    <a:pt x="141589" y="71893"/>
                  </a:cubicBezTo>
                  <a:lnTo>
                    <a:pt x="141589" y="112276"/>
                  </a:lnTo>
                  <a:close/>
                </a:path>
              </a:pathLst>
            </a:custGeom>
            <a:grpFill/>
            <a:ln w="9525" cap="flat">
              <a:noFill/>
              <a:prstDash val="solid"/>
              <a:miter/>
            </a:ln>
          </p:spPr>
          <p:txBody>
            <a:bodyPr/>
            <a:lstStyle/>
            <a:p>
              <a:endParaRPr lang="en-IE" dirty="0"/>
            </a:p>
          </p:txBody>
        </p:sp>
        <p:sp>
          <p:nvSpPr>
            <p:cNvPr id="67" name="Freeform: Shape 164">
              <a:extLst>
                <a:ext uri="{FF2B5EF4-FFF2-40B4-BE49-F238E27FC236}">
                  <a16:creationId xmlns:a16="http://schemas.microsoft.com/office/drawing/2014/main" id="{E0FE5FA7-FF24-4722-8FFA-50185F5BE064}"/>
                </a:ext>
              </a:extLst>
            </p:cNvPr>
            <p:cNvSpPr/>
            <p:nvPr/>
          </p:nvSpPr>
          <p:spPr>
            <a:xfrm>
              <a:off x="9733466" y="5158720"/>
              <a:ext cx="64425" cy="81996"/>
            </a:xfrm>
            <a:custGeom>
              <a:avLst/>
              <a:gdLst/>
              <a:ahLst/>
              <a:cxnLst/>
              <a:rect l="0" t="0" r="0" b="0"/>
              <a:pathLst>
                <a:path w="64425" h="81995">
                  <a:moveTo>
                    <a:pt x="63400" y="82230"/>
                  </a:moveTo>
                  <a:lnTo>
                    <a:pt x="2196" y="82230"/>
                  </a:lnTo>
                  <a:lnTo>
                    <a:pt x="12329" y="49373"/>
                  </a:lnTo>
                  <a:cubicBezTo>
                    <a:pt x="7526" y="44219"/>
                    <a:pt x="4773" y="37367"/>
                    <a:pt x="4773" y="30251"/>
                  </a:cubicBezTo>
                  <a:cubicBezTo>
                    <a:pt x="4773" y="14789"/>
                    <a:pt x="17336" y="2196"/>
                    <a:pt x="32798" y="2196"/>
                  </a:cubicBezTo>
                  <a:cubicBezTo>
                    <a:pt x="48260" y="2196"/>
                    <a:pt x="60823" y="14789"/>
                    <a:pt x="60823" y="30251"/>
                  </a:cubicBezTo>
                  <a:cubicBezTo>
                    <a:pt x="60823" y="37367"/>
                    <a:pt x="58070" y="44219"/>
                    <a:pt x="53268" y="49373"/>
                  </a:cubicBezTo>
                  <a:lnTo>
                    <a:pt x="63400" y="82230"/>
                  </a:lnTo>
                  <a:close/>
                  <a:moveTo>
                    <a:pt x="22051" y="67588"/>
                  </a:moveTo>
                  <a:lnTo>
                    <a:pt x="43545" y="67588"/>
                  </a:lnTo>
                  <a:lnTo>
                    <a:pt x="36341" y="44161"/>
                  </a:lnTo>
                  <a:lnTo>
                    <a:pt x="40587" y="41086"/>
                  </a:lnTo>
                  <a:cubicBezTo>
                    <a:pt x="44102" y="38568"/>
                    <a:pt x="46181" y="34526"/>
                    <a:pt x="46181" y="30251"/>
                  </a:cubicBezTo>
                  <a:cubicBezTo>
                    <a:pt x="46181" y="22842"/>
                    <a:pt x="40178" y="16838"/>
                    <a:pt x="32798" y="16838"/>
                  </a:cubicBezTo>
                  <a:cubicBezTo>
                    <a:pt x="25418" y="16838"/>
                    <a:pt x="19415" y="22842"/>
                    <a:pt x="19415" y="30251"/>
                  </a:cubicBezTo>
                  <a:cubicBezTo>
                    <a:pt x="19415" y="34526"/>
                    <a:pt x="21494" y="38568"/>
                    <a:pt x="25009" y="41086"/>
                  </a:cubicBezTo>
                  <a:lnTo>
                    <a:pt x="29255" y="44161"/>
                  </a:lnTo>
                  <a:lnTo>
                    <a:pt x="22051" y="67588"/>
                  </a:lnTo>
                  <a:close/>
                </a:path>
              </a:pathLst>
            </a:custGeom>
            <a:grpFill/>
            <a:ln w="9525" cap="flat">
              <a:noFill/>
              <a:prstDash val="solid"/>
              <a:miter/>
            </a:ln>
          </p:spPr>
          <p:txBody>
            <a:bodyPr/>
            <a:lstStyle/>
            <a:p>
              <a:endParaRPr lang="en-IE" dirty="0"/>
            </a:p>
          </p:txBody>
        </p:sp>
      </p:grpSp>
      <p:grpSp>
        <p:nvGrpSpPr>
          <p:cNvPr id="68" name="165">
            <a:extLst>
              <a:ext uri="{FF2B5EF4-FFF2-40B4-BE49-F238E27FC236}">
                <a16:creationId xmlns:a16="http://schemas.microsoft.com/office/drawing/2014/main" id="{737DEDA7-1B4E-4700-9F7A-75075C6E59BE}"/>
              </a:ext>
            </a:extLst>
          </p:cNvPr>
          <p:cNvGrpSpPr/>
          <p:nvPr/>
        </p:nvGrpSpPr>
        <p:grpSpPr>
          <a:xfrm>
            <a:off x="3276395" y="3940142"/>
            <a:ext cx="906885" cy="759303"/>
            <a:chOff x="2741614" y="5383213"/>
            <a:chExt cx="938212" cy="87471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69" name="Oval 328">
              <a:extLst>
                <a:ext uri="{FF2B5EF4-FFF2-40B4-BE49-F238E27FC236}">
                  <a16:creationId xmlns:a16="http://schemas.microsoft.com/office/drawing/2014/main" id="{06801BDC-4690-4A48-93E8-E81414A7612D}"/>
                </a:ext>
              </a:extLst>
            </p:cNvPr>
            <p:cNvSpPr>
              <a:spLocks noChangeArrowheads="1"/>
            </p:cNvSpPr>
            <p:nvPr/>
          </p:nvSpPr>
          <p:spPr bwMode="auto">
            <a:xfrm>
              <a:off x="3135314" y="5383213"/>
              <a:ext cx="150813" cy="160338"/>
            </a:xfrm>
            <a:prstGeom prst="ellipse">
              <a:avLst/>
            </a:prstGeom>
            <a:grpFill/>
            <a:ln w="19050"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70" name="Freeform 329">
              <a:extLst>
                <a:ext uri="{FF2B5EF4-FFF2-40B4-BE49-F238E27FC236}">
                  <a16:creationId xmlns:a16="http://schemas.microsoft.com/office/drawing/2014/main" id="{13017F69-5B05-418F-BF1A-7201EEFFC351}"/>
                </a:ext>
              </a:extLst>
            </p:cNvPr>
            <p:cNvSpPr>
              <a:spLocks/>
            </p:cNvSpPr>
            <p:nvPr/>
          </p:nvSpPr>
          <p:spPr bwMode="auto">
            <a:xfrm>
              <a:off x="3052764" y="5581651"/>
              <a:ext cx="315913" cy="153988"/>
            </a:xfrm>
            <a:custGeom>
              <a:avLst/>
              <a:gdLst>
                <a:gd name="T0" fmla="*/ 84 w 84"/>
                <a:gd name="T1" fmla="*/ 41 h 41"/>
                <a:gd name="T2" fmla="*/ 53 w 84"/>
                <a:gd name="T3" fmla="*/ 0 h 41"/>
                <a:gd name="T4" fmla="*/ 42 w 84"/>
                <a:gd name="T5" fmla="*/ 20 h 41"/>
                <a:gd name="T6" fmla="*/ 31 w 84"/>
                <a:gd name="T7" fmla="*/ 0 h 41"/>
                <a:gd name="T8" fmla="*/ 0 w 84"/>
                <a:gd name="T9" fmla="*/ 41 h 41"/>
                <a:gd name="T10" fmla="*/ 84 w 84"/>
                <a:gd name="T11" fmla="*/ 41 h 41"/>
              </a:gdLst>
              <a:ahLst/>
              <a:cxnLst>
                <a:cxn ang="0">
                  <a:pos x="T0" y="T1"/>
                </a:cxn>
                <a:cxn ang="0">
                  <a:pos x="T2" y="T3"/>
                </a:cxn>
                <a:cxn ang="0">
                  <a:pos x="T4" y="T5"/>
                </a:cxn>
                <a:cxn ang="0">
                  <a:pos x="T6" y="T7"/>
                </a:cxn>
                <a:cxn ang="0">
                  <a:pos x="T8" y="T9"/>
                </a:cxn>
                <a:cxn ang="0">
                  <a:pos x="T10" y="T11"/>
                </a:cxn>
              </a:cxnLst>
              <a:rect l="0" t="0" r="r" b="b"/>
              <a:pathLst>
                <a:path w="84" h="41">
                  <a:moveTo>
                    <a:pt x="84" y="41"/>
                  </a:moveTo>
                  <a:cubicBezTo>
                    <a:pt x="84" y="14"/>
                    <a:pt x="77" y="3"/>
                    <a:pt x="53" y="0"/>
                  </a:cubicBezTo>
                  <a:cubicBezTo>
                    <a:pt x="53" y="0"/>
                    <a:pt x="42" y="20"/>
                    <a:pt x="42" y="20"/>
                  </a:cubicBezTo>
                  <a:cubicBezTo>
                    <a:pt x="31" y="0"/>
                    <a:pt x="31" y="0"/>
                    <a:pt x="31" y="0"/>
                  </a:cubicBezTo>
                  <a:cubicBezTo>
                    <a:pt x="7" y="3"/>
                    <a:pt x="0" y="14"/>
                    <a:pt x="0" y="41"/>
                  </a:cubicBezTo>
                  <a:lnTo>
                    <a:pt x="84" y="41"/>
                  </a:lnTo>
                  <a:close/>
                </a:path>
              </a:pathLst>
            </a:custGeom>
            <a:grpFill/>
            <a:ln w="19050"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71" name="Oval 330">
              <a:extLst>
                <a:ext uri="{FF2B5EF4-FFF2-40B4-BE49-F238E27FC236}">
                  <a16:creationId xmlns:a16="http://schemas.microsoft.com/office/drawing/2014/main" id="{43708A04-65AC-49B3-B1AA-3305DEB719AB}"/>
                </a:ext>
              </a:extLst>
            </p:cNvPr>
            <p:cNvSpPr>
              <a:spLocks noChangeArrowheads="1"/>
            </p:cNvSpPr>
            <p:nvPr/>
          </p:nvSpPr>
          <p:spPr bwMode="auto">
            <a:xfrm>
              <a:off x="2801939" y="5983288"/>
              <a:ext cx="112713" cy="120650"/>
            </a:xfrm>
            <a:prstGeom prst="ellipse">
              <a:avLst/>
            </a:prstGeom>
            <a:grpFill/>
            <a:ln w="19050"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72" name="Freeform 331">
              <a:extLst>
                <a:ext uri="{FF2B5EF4-FFF2-40B4-BE49-F238E27FC236}">
                  <a16:creationId xmlns:a16="http://schemas.microsoft.com/office/drawing/2014/main" id="{070BEC04-F151-4060-B4ED-99C9BAF0B2F9}"/>
                </a:ext>
              </a:extLst>
            </p:cNvPr>
            <p:cNvSpPr>
              <a:spLocks/>
            </p:cNvSpPr>
            <p:nvPr/>
          </p:nvSpPr>
          <p:spPr bwMode="auto">
            <a:xfrm>
              <a:off x="2741614" y="6130926"/>
              <a:ext cx="233363" cy="115888"/>
            </a:xfrm>
            <a:custGeom>
              <a:avLst/>
              <a:gdLst>
                <a:gd name="T0" fmla="*/ 62 w 62"/>
                <a:gd name="T1" fmla="*/ 31 h 31"/>
                <a:gd name="T2" fmla="*/ 40 w 62"/>
                <a:gd name="T3" fmla="*/ 0 h 31"/>
                <a:gd name="T4" fmla="*/ 31 w 62"/>
                <a:gd name="T5" fmla="*/ 15 h 31"/>
                <a:gd name="T6" fmla="*/ 23 w 62"/>
                <a:gd name="T7" fmla="*/ 0 h 31"/>
                <a:gd name="T8" fmla="*/ 0 w 62"/>
                <a:gd name="T9" fmla="*/ 31 h 31"/>
                <a:gd name="T10" fmla="*/ 62 w 62"/>
                <a:gd name="T11" fmla="*/ 31 h 31"/>
              </a:gdLst>
              <a:ahLst/>
              <a:cxnLst>
                <a:cxn ang="0">
                  <a:pos x="T0" y="T1"/>
                </a:cxn>
                <a:cxn ang="0">
                  <a:pos x="T2" y="T3"/>
                </a:cxn>
                <a:cxn ang="0">
                  <a:pos x="T4" y="T5"/>
                </a:cxn>
                <a:cxn ang="0">
                  <a:pos x="T6" y="T7"/>
                </a:cxn>
                <a:cxn ang="0">
                  <a:pos x="T8" y="T9"/>
                </a:cxn>
                <a:cxn ang="0">
                  <a:pos x="T10" y="T11"/>
                </a:cxn>
              </a:cxnLst>
              <a:rect l="0" t="0" r="r" b="b"/>
              <a:pathLst>
                <a:path w="62" h="31">
                  <a:moveTo>
                    <a:pt x="62" y="31"/>
                  </a:moveTo>
                  <a:cubicBezTo>
                    <a:pt x="62" y="11"/>
                    <a:pt x="57" y="2"/>
                    <a:pt x="40" y="0"/>
                  </a:cubicBezTo>
                  <a:cubicBezTo>
                    <a:pt x="40" y="0"/>
                    <a:pt x="31" y="15"/>
                    <a:pt x="31" y="15"/>
                  </a:cubicBezTo>
                  <a:cubicBezTo>
                    <a:pt x="23" y="0"/>
                    <a:pt x="23" y="0"/>
                    <a:pt x="23" y="0"/>
                  </a:cubicBezTo>
                  <a:cubicBezTo>
                    <a:pt x="5" y="2"/>
                    <a:pt x="0" y="11"/>
                    <a:pt x="0" y="31"/>
                  </a:cubicBezTo>
                  <a:lnTo>
                    <a:pt x="62" y="31"/>
                  </a:lnTo>
                  <a:close/>
                </a:path>
              </a:pathLst>
            </a:custGeom>
            <a:grpFill/>
            <a:ln w="19050"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73" name="Oval 332">
              <a:extLst>
                <a:ext uri="{FF2B5EF4-FFF2-40B4-BE49-F238E27FC236}">
                  <a16:creationId xmlns:a16="http://schemas.microsoft.com/office/drawing/2014/main" id="{CEA504AF-016D-4B49-8CCE-85A54ADB4F01}"/>
                </a:ext>
              </a:extLst>
            </p:cNvPr>
            <p:cNvSpPr>
              <a:spLocks noChangeArrowheads="1"/>
            </p:cNvSpPr>
            <p:nvPr/>
          </p:nvSpPr>
          <p:spPr bwMode="auto">
            <a:xfrm>
              <a:off x="3508376" y="5983288"/>
              <a:ext cx="112713" cy="120650"/>
            </a:xfrm>
            <a:prstGeom prst="ellipse">
              <a:avLst/>
            </a:prstGeom>
            <a:grpFill/>
            <a:ln w="19050"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74" name="Freeform 333">
              <a:extLst>
                <a:ext uri="{FF2B5EF4-FFF2-40B4-BE49-F238E27FC236}">
                  <a16:creationId xmlns:a16="http://schemas.microsoft.com/office/drawing/2014/main" id="{4D3816A3-8C7E-4734-BC80-D57A23A4D112}"/>
                </a:ext>
              </a:extLst>
            </p:cNvPr>
            <p:cNvSpPr>
              <a:spLocks/>
            </p:cNvSpPr>
            <p:nvPr/>
          </p:nvSpPr>
          <p:spPr bwMode="auto">
            <a:xfrm>
              <a:off x="3448051" y="6130926"/>
              <a:ext cx="231775" cy="115888"/>
            </a:xfrm>
            <a:custGeom>
              <a:avLst/>
              <a:gdLst>
                <a:gd name="T0" fmla="*/ 62 w 62"/>
                <a:gd name="T1" fmla="*/ 31 h 31"/>
                <a:gd name="T2" fmla="*/ 39 w 62"/>
                <a:gd name="T3" fmla="*/ 0 h 31"/>
                <a:gd name="T4" fmla="*/ 31 w 62"/>
                <a:gd name="T5" fmla="*/ 15 h 31"/>
                <a:gd name="T6" fmla="*/ 22 w 62"/>
                <a:gd name="T7" fmla="*/ 0 h 31"/>
                <a:gd name="T8" fmla="*/ 0 w 62"/>
                <a:gd name="T9" fmla="*/ 31 h 31"/>
                <a:gd name="T10" fmla="*/ 62 w 62"/>
                <a:gd name="T11" fmla="*/ 31 h 31"/>
              </a:gdLst>
              <a:ahLst/>
              <a:cxnLst>
                <a:cxn ang="0">
                  <a:pos x="T0" y="T1"/>
                </a:cxn>
                <a:cxn ang="0">
                  <a:pos x="T2" y="T3"/>
                </a:cxn>
                <a:cxn ang="0">
                  <a:pos x="T4" y="T5"/>
                </a:cxn>
                <a:cxn ang="0">
                  <a:pos x="T6" y="T7"/>
                </a:cxn>
                <a:cxn ang="0">
                  <a:pos x="T8" y="T9"/>
                </a:cxn>
                <a:cxn ang="0">
                  <a:pos x="T10" y="T11"/>
                </a:cxn>
              </a:cxnLst>
              <a:rect l="0" t="0" r="r" b="b"/>
              <a:pathLst>
                <a:path w="62" h="31">
                  <a:moveTo>
                    <a:pt x="62" y="31"/>
                  </a:moveTo>
                  <a:cubicBezTo>
                    <a:pt x="62" y="11"/>
                    <a:pt x="57" y="2"/>
                    <a:pt x="39" y="0"/>
                  </a:cubicBezTo>
                  <a:cubicBezTo>
                    <a:pt x="39" y="0"/>
                    <a:pt x="31" y="15"/>
                    <a:pt x="31" y="15"/>
                  </a:cubicBezTo>
                  <a:cubicBezTo>
                    <a:pt x="22" y="0"/>
                    <a:pt x="22" y="0"/>
                    <a:pt x="22" y="0"/>
                  </a:cubicBezTo>
                  <a:cubicBezTo>
                    <a:pt x="5" y="2"/>
                    <a:pt x="0" y="11"/>
                    <a:pt x="0" y="31"/>
                  </a:cubicBezTo>
                  <a:lnTo>
                    <a:pt x="62" y="31"/>
                  </a:lnTo>
                  <a:close/>
                </a:path>
              </a:pathLst>
            </a:custGeom>
            <a:grpFill/>
            <a:ln w="19050"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75" name="Line 334">
              <a:extLst>
                <a:ext uri="{FF2B5EF4-FFF2-40B4-BE49-F238E27FC236}">
                  <a16:creationId xmlns:a16="http://schemas.microsoft.com/office/drawing/2014/main" id="{FD47AD04-62E9-4466-9493-B118B1CDDAF3}"/>
                </a:ext>
              </a:extLst>
            </p:cNvPr>
            <p:cNvSpPr>
              <a:spLocks noChangeShapeType="1"/>
            </p:cNvSpPr>
            <p:nvPr/>
          </p:nvSpPr>
          <p:spPr bwMode="auto">
            <a:xfrm>
              <a:off x="2857501" y="5795963"/>
              <a:ext cx="706438" cy="0"/>
            </a:xfrm>
            <a:prstGeom prst="line">
              <a:avLst/>
            </a:prstGeom>
            <a:grpFill/>
            <a:ln w="19050"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76" name="Line 335">
              <a:extLst>
                <a:ext uri="{FF2B5EF4-FFF2-40B4-BE49-F238E27FC236}">
                  <a16:creationId xmlns:a16="http://schemas.microsoft.com/office/drawing/2014/main" id="{7D0EEE36-E7D8-4D56-84E0-4190619ABB82}"/>
                </a:ext>
              </a:extLst>
            </p:cNvPr>
            <p:cNvSpPr>
              <a:spLocks noChangeShapeType="1"/>
            </p:cNvSpPr>
            <p:nvPr/>
          </p:nvSpPr>
          <p:spPr bwMode="auto">
            <a:xfrm>
              <a:off x="2857501" y="5795963"/>
              <a:ext cx="0" cy="134938"/>
            </a:xfrm>
            <a:prstGeom prst="line">
              <a:avLst/>
            </a:prstGeom>
            <a:grpFill/>
            <a:ln w="19050"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77" name="Line 336">
              <a:extLst>
                <a:ext uri="{FF2B5EF4-FFF2-40B4-BE49-F238E27FC236}">
                  <a16:creationId xmlns:a16="http://schemas.microsoft.com/office/drawing/2014/main" id="{F227C74C-9553-4737-9A9A-31B75CF43445}"/>
                </a:ext>
              </a:extLst>
            </p:cNvPr>
            <p:cNvSpPr>
              <a:spLocks noChangeShapeType="1"/>
            </p:cNvSpPr>
            <p:nvPr/>
          </p:nvSpPr>
          <p:spPr bwMode="auto">
            <a:xfrm>
              <a:off x="3563939" y="5795963"/>
              <a:ext cx="0" cy="134938"/>
            </a:xfrm>
            <a:prstGeom prst="line">
              <a:avLst/>
            </a:prstGeom>
            <a:grpFill/>
            <a:ln w="19050"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78" name="Line 337">
              <a:extLst>
                <a:ext uri="{FF2B5EF4-FFF2-40B4-BE49-F238E27FC236}">
                  <a16:creationId xmlns:a16="http://schemas.microsoft.com/office/drawing/2014/main" id="{941EF11A-E3B6-4445-B228-4646CA1F6A4F}"/>
                </a:ext>
              </a:extLst>
            </p:cNvPr>
            <p:cNvSpPr>
              <a:spLocks noChangeShapeType="1"/>
            </p:cNvSpPr>
            <p:nvPr/>
          </p:nvSpPr>
          <p:spPr bwMode="auto">
            <a:xfrm>
              <a:off x="3211514" y="5795963"/>
              <a:ext cx="0" cy="134938"/>
            </a:xfrm>
            <a:prstGeom prst="line">
              <a:avLst/>
            </a:prstGeom>
            <a:grpFill/>
            <a:ln w="19050"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79" name="Oval 338">
              <a:extLst>
                <a:ext uri="{FF2B5EF4-FFF2-40B4-BE49-F238E27FC236}">
                  <a16:creationId xmlns:a16="http://schemas.microsoft.com/office/drawing/2014/main" id="{270E5229-5D00-456D-9A04-4B1628BBD050}"/>
                </a:ext>
              </a:extLst>
            </p:cNvPr>
            <p:cNvSpPr>
              <a:spLocks noChangeArrowheads="1"/>
            </p:cNvSpPr>
            <p:nvPr/>
          </p:nvSpPr>
          <p:spPr bwMode="auto">
            <a:xfrm>
              <a:off x="3140076" y="5983288"/>
              <a:ext cx="123825" cy="131763"/>
            </a:xfrm>
            <a:prstGeom prst="ellipse">
              <a:avLst/>
            </a:prstGeom>
            <a:grpFill/>
            <a:ln w="19050"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80" name="Oval 339">
              <a:extLst>
                <a:ext uri="{FF2B5EF4-FFF2-40B4-BE49-F238E27FC236}">
                  <a16:creationId xmlns:a16="http://schemas.microsoft.com/office/drawing/2014/main" id="{D143D2F2-869B-4802-A9B6-6532AB39580E}"/>
                </a:ext>
              </a:extLst>
            </p:cNvPr>
            <p:cNvSpPr>
              <a:spLocks noChangeArrowheads="1"/>
            </p:cNvSpPr>
            <p:nvPr/>
          </p:nvSpPr>
          <p:spPr bwMode="auto">
            <a:xfrm>
              <a:off x="3187701" y="6178551"/>
              <a:ext cx="26988" cy="26988"/>
            </a:xfrm>
            <a:prstGeom prst="ellipse">
              <a:avLst/>
            </a:prstGeom>
            <a:grpFill/>
            <a:ln w="19050"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81" name="Freeform 340">
              <a:extLst>
                <a:ext uri="{FF2B5EF4-FFF2-40B4-BE49-F238E27FC236}">
                  <a16:creationId xmlns:a16="http://schemas.microsoft.com/office/drawing/2014/main" id="{CC1D7AE8-C110-41BF-8415-F558DC215415}"/>
                </a:ext>
              </a:extLst>
            </p:cNvPr>
            <p:cNvSpPr>
              <a:spLocks/>
            </p:cNvSpPr>
            <p:nvPr/>
          </p:nvSpPr>
          <p:spPr bwMode="auto">
            <a:xfrm>
              <a:off x="3074989" y="6145213"/>
              <a:ext cx="252413" cy="112713"/>
            </a:xfrm>
            <a:custGeom>
              <a:avLst/>
              <a:gdLst>
                <a:gd name="T0" fmla="*/ 67 w 67"/>
                <a:gd name="T1" fmla="*/ 30 h 30"/>
                <a:gd name="T2" fmla="*/ 34 w 67"/>
                <a:gd name="T3" fmla="*/ 0 h 30"/>
                <a:gd name="T4" fmla="*/ 0 w 67"/>
                <a:gd name="T5" fmla="*/ 30 h 30"/>
                <a:gd name="T6" fmla="*/ 67 w 67"/>
                <a:gd name="T7" fmla="*/ 30 h 30"/>
              </a:gdLst>
              <a:ahLst/>
              <a:cxnLst>
                <a:cxn ang="0">
                  <a:pos x="T0" y="T1"/>
                </a:cxn>
                <a:cxn ang="0">
                  <a:pos x="T2" y="T3"/>
                </a:cxn>
                <a:cxn ang="0">
                  <a:pos x="T4" y="T5"/>
                </a:cxn>
                <a:cxn ang="0">
                  <a:pos x="T6" y="T7"/>
                </a:cxn>
              </a:cxnLst>
              <a:rect l="0" t="0" r="r" b="b"/>
              <a:pathLst>
                <a:path w="67" h="30">
                  <a:moveTo>
                    <a:pt x="67" y="30"/>
                  </a:moveTo>
                  <a:cubicBezTo>
                    <a:pt x="67" y="8"/>
                    <a:pt x="59" y="0"/>
                    <a:pt x="34" y="0"/>
                  </a:cubicBezTo>
                  <a:cubicBezTo>
                    <a:pt x="8" y="0"/>
                    <a:pt x="0" y="8"/>
                    <a:pt x="0" y="30"/>
                  </a:cubicBezTo>
                  <a:cubicBezTo>
                    <a:pt x="67" y="30"/>
                    <a:pt x="67" y="30"/>
                    <a:pt x="67" y="30"/>
                  </a:cubicBezTo>
                  <a:close/>
                </a:path>
              </a:pathLst>
            </a:custGeom>
            <a:grpFill/>
            <a:ln w="19050"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3208858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AE30F12-676A-4E3E-8422-A9AEBD007E74}"/>
              </a:ext>
            </a:extLst>
          </p:cNvPr>
          <p:cNvGrpSpPr/>
          <p:nvPr/>
        </p:nvGrpSpPr>
        <p:grpSpPr>
          <a:xfrm>
            <a:off x="1526267" y="1871606"/>
            <a:ext cx="7703907" cy="686495"/>
            <a:chOff x="1517799" y="1651464"/>
            <a:chExt cx="7703907" cy="686494"/>
          </a:xfrm>
        </p:grpSpPr>
        <p:sp>
          <p:nvSpPr>
            <p:cNvPr id="53" name="Freeform: Shape 52">
              <a:extLst>
                <a:ext uri="{FF2B5EF4-FFF2-40B4-BE49-F238E27FC236}">
                  <a16:creationId xmlns:a16="http://schemas.microsoft.com/office/drawing/2014/main" id="{40F7C66A-DC3A-4778-B0B9-BE5008F2F711}"/>
                </a:ext>
              </a:extLst>
            </p:cNvPr>
            <p:cNvSpPr/>
            <p:nvPr/>
          </p:nvSpPr>
          <p:spPr>
            <a:xfrm>
              <a:off x="1861046" y="1704199"/>
              <a:ext cx="7360660" cy="581025"/>
            </a:xfrm>
            <a:custGeom>
              <a:avLst/>
              <a:gdLst>
                <a:gd name="connsiteX0" fmla="*/ 0 w 7360660"/>
                <a:gd name="connsiteY0" fmla="*/ 0 h 581025"/>
                <a:gd name="connsiteX1" fmla="*/ 6296901 w 7360660"/>
                <a:gd name="connsiteY1" fmla="*/ 0 h 581025"/>
                <a:gd name="connsiteX2" fmla="*/ 7070148 w 7360660"/>
                <a:gd name="connsiteY2" fmla="*/ 0 h 581025"/>
                <a:gd name="connsiteX3" fmla="*/ 7360660 w 7360660"/>
                <a:gd name="connsiteY3" fmla="*/ 290513 h 581025"/>
                <a:gd name="connsiteX4" fmla="*/ 7070148 w 7360660"/>
                <a:gd name="connsiteY4" fmla="*/ 581025 h 581025"/>
                <a:gd name="connsiteX5" fmla="*/ 6296901 w 7360660"/>
                <a:gd name="connsiteY5" fmla="*/ 581025 h 581025"/>
                <a:gd name="connsiteX6" fmla="*/ 0 w 7360660"/>
                <a:gd name="connsiteY6" fmla="*/ 581025 h 581025"/>
                <a:gd name="connsiteX7" fmla="*/ 0 w 7360660"/>
                <a:gd name="connsiteY7" fmla="*/ 0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660" h="581025">
                  <a:moveTo>
                    <a:pt x="0" y="0"/>
                  </a:moveTo>
                  <a:lnTo>
                    <a:pt x="6296901" y="0"/>
                  </a:lnTo>
                  <a:lnTo>
                    <a:pt x="7070148" y="0"/>
                  </a:lnTo>
                  <a:lnTo>
                    <a:pt x="7360660" y="290513"/>
                  </a:lnTo>
                  <a:lnTo>
                    <a:pt x="7070148" y="581025"/>
                  </a:lnTo>
                  <a:lnTo>
                    <a:pt x="6296901" y="581025"/>
                  </a:lnTo>
                  <a:lnTo>
                    <a:pt x="0" y="581025"/>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dirty="0">
                <a:latin typeface="Arial" panose="020B0604020202020204" pitchFamily="34" charset="0"/>
              </a:endParaRPr>
            </a:p>
          </p:txBody>
        </p:sp>
        <p:sp>
          <p:nvSpPr>
            <p:cNvPr id="56" name="TextBox 55">
              <a:extLst>
                <a:ext uri="{FF2B5EF4-FFF2-40B4-BE49-F238E27FC236}">
                  <a16:creationId xmlns:a16="http://schemas.microsoft.com/office/drawing/2014/main" id="{15E3AFFC-ACD2-4FCA-A784-5289CDC4A747}"/>
                </a:ext>
              </a:extLst>
            </p:cNvPr>
            <p:cNvSpPr txBox="1"/>
            <p:nvPr/>
          </p:nvSpPr>
          <p:spPr>
            <a:xfrm>
              <a:off x="2381162" y="1830783"/>
              <a:ext cx="6364906" cy="400109"/>
            </a:xfrm>
            <a:prstGeom prst="rect">
              <a:avLst/>
            </a:prstGeom>
            <a:noFill/>
          </p:spPr>
          <p:txBody>
            <a:bodyPr wrap="square" rtlCol="0">
              <a:spAutoFit/>
            </a:bodyPr>
            <a:lstStyle/>
            <a:p>
              <a:r>
                <a:rPr lang="en-US" sz="2000" dirty="0" smtClean="0">
                  <a:solidFill>
                    <a:schemeClr val="bg1"/>
                  </a:solidFill>
                  <a:latin typeface="Arial" panose="020B0604020202020204" pitchFamily="34" charset="0"/>
                </a:rPr>
                <a:t>ICO fines increased by 1580% in 2020/2021</a:t>
              </a:r>
              <a:endParaRPr lang="en-US" sz="2000" dirty="0">
                <a:solidFill>
                  <a:schemeClr val="bg1"/>
                </a:solidFill>
                <a:latin typeface="Arial" panose="020B0604020202020204" pitchFamily="34" charset="0"/>
              </a:endParaRPr>
            </a:p>
          </p:txBody>
        </p:sp>
        <p:sp>
          <p:nvSpPr>
            <p:cNvPr id="9" name="Oval 8">
              <a:extLst>
                <a:ext uri="{FF2B5EF4-FFF2-40B4-BE49-F238E27FC236}">
                  <a16:creationId xmlns:a16="http://schemas.microsoft.com/office/drawing/2014/main" id="{B3481307-1E04-4005-9B4F-21ED39EA8FAD}"/>
                </a:ext>
              </a:extLst>
            </p:cNvPr>
            <p:cNvSpPr/>
            <p:nvPr/>
          </p:nvSpPr>
          <p:spPr>
            <a:xfrm>
              <a:off x="1517799" y="1651464"/>
              <a:ext cx="686494" cy="686494"/>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42" name="TextBox 41">
              <a:extLst>
                <a:ext uri="{FF2B5EF4-FFF2-40B4-BE49-F238E27FC236}">
                  <a16:creationId xmlns:a16="http://schemas.microsoft.com/office/drawing/2014/main" id="{FE5D1EC7-68A6-437C-BD53-FB620E3B4D3C}"/>
                </a:ext>
              </a:extLst>
            </p:cNvPr>
            <p:cNvSpPr txBox="1"/>
            <p:nvPr/>
          </p:nvSpPr>
          <p:spPr>
            <a:xfrm>
              <a:off x="1570532" y="1686943"/>
              <a:ext cx="581025" cy="584774"/>
            </a:xfrm>
            <a:prstGeom prst="rect">
              <a:avLst/>
            </a:prstGeom>
            <a:noFill/>
            <a:effectLst/>
          </p:spPr>
          <p:txBody>
            <a:bodyPr wrap="square" rtlCol="0" anchor="ctr">
              <a:spAutoFit/>
            </a:bodyPr>
            <a:lstStyle/>
            <a:p>
              <a:pPr algn="ctr"/>
              <a:r>
                <a:rPr lang="en-IE" sz="3200" b="1" dirty="0">
                  <a:solidFill>
                    <a:schemeClr val="accent1"/>
                  </a:solidFill>
                  <a:latin typeface="Arial" panose="020B0604020202020204" pitchFamily="34" charset="0"/>
                </a:rPr>
                <a:t>1</a:t>
              </a:r>
            </a:p>
          </p:txBody>
        </p:sp>
      </p:grpSp>
      <p:sp>
        <p:nvSpPr>
          <p:cNvPr id="2" name="Title 1">
            <a:extLst>
              <a:ext uri="{FF2B5EF4-FFF2-40B4-BE49-F238E27FC236}">
                <a16:creationId xmlns:a16="http://schemas.microsoft.com/office/drawing/2014/main" id="{F83CA0CC-9CB7-421A-9B02-FE8303835DDB}"/>
              </a:ext>
            </a:extLst>
          </p:cNvPr>
          <p:cNvSpPr>
            <a:spLocks noGrp="1"/>
          </p:cNvSpPr>
          <p:nvPr>
            <p:ph type="title"/>
          </p:nvPr>
        </p:nvSpPr>
        <p:spPr>
          <a:xfrm>
            <a:off x="480231" y="365126"/>
            <a:ext cx="11194319" cy="800287"/>
          </a:xfrm>
        </p:spPr>
        <p:txBody>
          <a:bodyPr/>
          <a:lstStyle/>
          <a:p>
            <a:r>
              <a:rPr lang="en-IE" dirty="0" smtClean="0"/>
              <a:t>ICO Fines 2020/2021</a:t>
            </a:r>
            <a:endParaRPr lang="en-IE" dirty="0"/>
          </a:p>
        </p:txBody>
      </p:sp>
      <p:sp>
        <p:nvSpPr>
          <p:cNvPr id="3" name="Slide Number Placeholder 2">
            <a:extLst>
              <a:ext uri="{FF2B5EF4-FFF2-40B4-BE49-F238E27FC236}">
                <a16:creationId xmlns:a16="http://schemas.microsoft.com/office/drawing/2014/main" id="{C36FEAC5-E35C-4FFB-96D6-21C6138526E6}"/>
              </a:ext>
            </a:extLst>
          </p:cNvPr>
          <p:cNvSpPr>
            <a:spLocks noGrp="1"/>
          </p:cNvSpPr>
          <p:nvPr>
            <p:ph type="sldNum" sz="quarter" idx="4"/>
          </p:nvPr>
        </p:nvSpPr>
        <p:spPr/>
        <p:txBody>
          <a:bodyPr/>
          <a:lstStyle/>
          <a:p>
            <a:fld id="{2427FC1E-7985-7740-AECD-BB1FE8B23C08}" type="slidenum">
              <a:rPr lang="en-US" smtClean="0"/>
              <a:pPr/>
              <a:t>33</a:t>
            </a:fld>
            <a:endParaRPr lang="en-US" dirty="0"/>
          </a:p>
        </p:txBody>
      </p:sp>
      <p:grpSp>
        <p:nvGrpSpPr>
          <p:cNvPr id="4" name="Group 3">
            <a:extLst>
              <a:ext uri="{FF2B5EF4-FFF2-40B4-BE49-F238E27FC236}">
                <a16:creationId xmlns:a16="http://schemas.microsoft.com/office/drawing/2014/main" id="{3148407C-0B41-4913-B7FB-1C987AACBED1}"/>
              </a:ext>
            </a:extLst>
          </p:cNvPr>
          <p:cNvGrpSpPr/>
          <p:nvPr/>
        </p:nvGrpSpPr>
        <p:grpSpPr>
          <a:xfrm>
            <a:off x="2046384" y="2905633"/>
            <a:ext cx="7703907" cy="686495"/>
            <a:chOff x="2037916" y="2473814"/>
            <a:chExt cx="7703907" cy="686494"/>
          </a:xfrm>
        </p:grpSpPr>
        <p:sp>
          <p:nvSpPr>
            <p:cNvPr id="70" name="Freeform: Shape 69">
              <a:extLst>
                <a:ext uri="{FF2B5EF4-FFF2-40B4-BE49-F238E27FC236}">
                  <a16:creationId xmlns:a16="http://schemas.microsoft.com/office/drawing/2014/main" id="{B33CB072-883D-4758-9F8D-80474F0ED6F5}"/>
                </a:ext>
              </a:extLst>
            </p:cNvPr>
            <p:cNvSpPr/>
            <p:nvPr/>
          </p:nvSpPr>
          <p:spPr>
            <a:xfrm>
              <a:off x="2381163" y="2526549"/>
              <a:ext cx="7360660" cy="581025"/>
            </a:xfrm>
            <a:custGeom>
              <a:avLst/>
              <a:gdLst>
                <a:gd name="connsiteX0" fmla="*/ 0 w 7360660"/>
                <a:gd name="connsiteY0" fmla="*/ 0 h 581025"/>
                <a:gd name="connsiteX1" fmla="*/ 6296901 w 7360660"/>
                <a:gd name="connsiteY1" fmla="*/ 0 h 581025"/>
                <a:gd name="connsiteX2" fmla="*/ 7070148 w 7360660"/>
                <a:gd name="connsiteY2" fmla="*/ 0 h 581025"/>
                <a:gd name="connsiteX3" fmla="*/ 7360660 w 7360660"/>
                <a:gd name="connsiteY3" fmla="*/ 290513 h 581025"/>
                <a:gd name="connsiteX4" fmla="*/ 7070148 w 7360660"/>
                <a:gd name="connsiteY4" fmla="*/ 581025 h 581025"/>
                <a:gd name="connsiteX5" fmla="*/ 6296901 w 7360660"/>
                <a:gd name="connsiteY5" fmla="*/ 581025 h 581025"/>
                <a:gd name="connsiteX6" fmla="*/ 0 w 7360660"/>
                <a:gd name="connsiteY6" fmla="*/ 581025 h 581025"/>
                <a:gd name="connsiteX7" fmla="*/ 0 w 7360660"/>
                <a:gd name="connsiteY7" fmla="*/ 0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660" h="581025">
                  <a:moveTo>
                    <a:pt x="0" y="0"/>
                  </a:moveTo>
                  <a:lnTo>
                    <a:pt x="6296901" y="0"/>
                  </a:lnTo>
                  <a:lnTo>
                    <a:pt x="7070148" y="0"/>
                  </a:lnTo>
                  <a:lnTo>
                    <a:pt x="7360660" y="290513"/>
                  </a:lnTo>
                  <a:lnTo>
                    <a:pt x="7070148" y="581025"/>
                  </a:lnTo>
                  <a:lnTo>
                    <a:pt x="6296901" y="581025"/>
                  </a:lnTo>
                  <a:lnTo>
                    <a:pt x="0" y="581025"/>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dirty="0">
                <a:latin typeface="Arial" panose="020B0604020202020204" pitchFamily="34" charset="0"/>
              </a:endParaRPr>
            </a:p>
          </p:txBody>
        </p:sp>
        <p:sp>
          <p:nvSpPr>
            <p:cNvPr id="90" name="TextBox 89">
              <a:extLst>
                <a:ext uri="{FF2B5EF4-FFF2-40B4-BE49-F238E27FC236}">
                  <a16:creationId xmlns:a16="http://schemas.microsoft.com/office/drawing/2014/main" id="{A90B5CDD-21A0-4638-BD31-01B78F89A2A6}"/>
                </a:ext>
              </a:extLst>
            </p:cNvPr>
            <p:cNvSpPr txBox="1"/>
            <p:nvPr/>
          </p:nvSpPr>
          <p:spPr>
            <a:xfrm>
              <a:off x="2904067" y="2632395"/>
              <a:ext cx="6317639" cy="400109"/>
            </a:xfrm>
            <a:prstGeom prst="rect">
              <a:avLst/>
            </a:prstGeom>
            <a:noFill/>
          </p:spPr>
          <p:txBody>
            <a:bodyPr wrap="square" rtlCol="0">
              <a:spAutoFit/>
            </a:bodyPr>
            <a:lstStyle/>
            <a:p>
              <a:r>
                <a:rPr lang="en-US" sz="2000" dirty="0" smtClean="0">
                  <a:solidFill>
                    <a:schemeClr val="bg1"/>
                  </a:solidFill>
                  <a:latin typeface="Arial" panose="020B0604020202020204" pitchFamily="34" charset="0"/>
                </a:rPr>
                <a:t>£42million in fines during financial year 2020/2021</a:t>
              </a:r>
              <a:endParaRPr lang="en-US" sz="2000" dirty="0">
                <a:solidFill>
                  <a:schemeClr val="bg1"/>
                </a:solidFill>
                <a:latin typeface="Arial" panose="020B0604020202020204" pitchFamily="34" charset="0"/>
              </a:endParaRPr>
            </a:p>
          </p:txBody>
        </p:sp>
        <p:sp>
          <p:nvSpPr>
            <p:cNvPr id="99" name="Oval 98">
              <a:extLst>
                <a:ext uri="{FF2B5EF4-FFF2-40B4-BE49-F238E27FC236}">
                  <a16:creationId xmlns:a16="http://schemas.microsoft.com/office/drawing/2014/main" id="{2B094259-F892-4E7C-85C4-D84FDF747675}"/>
                </a:ext>
              </a:extLst>
            </p:cNvPr>
            <p:cNvSpPr/>
            <p:nvPr/>
          </p:nvSpPr>
          <p:spPr>
            <a:xfrm>
              <a:off x="2037916" y="2473814"/>
              <a:ext cx="686494" cy="686494"/>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100" name="TextBox 99">
              <a:extLst>
                <a:ext uri="{FF2B5EF4-FFF2-40B4-BE49-F238E27FC236}">
                  <a16:creationId xmlns:a16="http://schemas.microsoft.com/office/drawing/2014/main" id="{D6244E3C-3368-4F88-BC05-B859848ABF94}"/>
                </a:ext>
              </a:extLst>
            </p:cNvPr>
            <p:cNvSpPr txBox="1"/>
            <p:nvPr/>
          </p:nvSpPr>
          <p:spPr>
            <a:xfrm>
              <a:off x="2090649" y="2509293"/>
              <a:ext cx="581025" cy="584774"/>
            </a:xfrm>
            <a:prstGeom prst="rect">
              <a:avLst/>
            </a:prstGeom>
            <a:noFill/>
            <a:effectLst/>
          </p:spPr>
          <p:txBody>
            <a:bodyPr wrap="square" rtlCol="0" anchor="ctr">
              <a:spAutoFit/>
            </a:bodyPr>
            <a:lstStyle/>
            <a:p>
              <a:pPr algn="ctr"/>
              <a:r>
                <a:rPr lang="en-IE" sz="3200" b="1" dirty="0">
                  <a:solidFill>
                    <a:schemeClr val="accent1"/>
                  </a:solidFill>
                  <a:latin typeface="Arial" panose="020B0604020202020204" pitchFamily="34" charset="0"/>
                </a:rPr>
                <a:t>2</a:t>
              </a:r>
            </a:p>
          </p:txBody>
        </p:sp>
      </p:grpSp>
    </p:spTree>
    <p:extLst>
      <p:ext uri="{BB962C8B-B14F-4D97-AF65-F5344CB8AC3E}">
        <p14:creationId xmlns:p14="http://schemas.microsoft.com/office/powerpoint/2010/main" val="12731009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ICO fines</a:t>
            </a:r>
            <a:endParaRPr lang="en-IE" dirty="0"/>
          </a:p>
        </p:txBody>
      </p:sp>
      <p:sp>
        <p:nvSpPr>
          <p:cNvPr id="3" name="Content Placeholder 2"/>
          <p:cNvSpPr>
            <a:spLocks noGrp="1"/>
          </p:cNvSpPr>
          <p:nvPr>
            <p:ph idx="1"/>
          </p:nvPr>
        </p:nvSpPr>
        <p:spPr/>
        <p:txBody>
          <a:bodyPr/>
          <a:lstStyle/>
          <a:p>
            <a:r>
              <a:rPr lang="en-US" b="1" dirty="0" smtClean="0"/>
              <a:t>Mermaids</a:t>
            </a:r>
            <a:r>
              <a:rPr lang="en-US" dirty="0" smtClean="0"/>
              <a:t> – UK charity offers support to gender diverse children, young people and their families </a:t>
            </a:r>
          </a:p>
          <a:p>
            <a:r>
              <a:rPr lang="en-US" dirty="0" smtClean="0"/>
              <a:t>CEO set up an internet email group in 2016 to exchange emails with 12 Trustees</a:t>
            </a:r>
          </a:p>
          <a:p>
            <a:r>
              <a:rPr lang="en-US" dirty="0" smtClean="0"/>
              <a:t>Default security settings for the group – publicly viewable messages</a:t>
            </a:r>
          </a:p>
          <a:p>
            <a:r>
              <a:rPr lang="en-US" dirty="0"/>
              <a:t>2019 </a:t>
            </a:r>
            <a:r>
              <a:rPr lang="en-US" dirty="0" smtClean="0"/>
              <a:t>– mother contacted </a:t>
            </a:r>
            <a:r>
              <a:rPr lang="en-US" dirty="0"/>
              <a:t>by </a:t>
            </a:r>
            <a:r>
              <a:rPr lang="en-US" dirty="0" smtClean="0"/>
              <a:t>Sunday </a:t>
            </a:r>
            <a:r>
              <a:rPr lang="en-US" dirty="0"/>
              <a:t>Times journalist who, via a search engine, found confidential emails </a:t>
            </a:r>
            <a:r>
              <a:rPr lang="en-US" dirty="0" smtClean="0"/>
              <a:t>including telephone number, information </a:t>
            </a:r>
            <a:r>
              <a:rPr lang="en-US" dirty="0"/>
              <a:t>relating to her child’s mental and physical health. </a:t>
            </a:r>
            <a:endParaRPr lang="en-US" dirty="0" smtClean="0"/>
          </a:p>
          <a:p>
            <a:r>
              <a:rPr lang="en-US" dirty="0" smtClean="0"/>
              <a:t>550 data subjects, 4 of whom were children, information was special category data in the case of 15 data subjects</a:t>
            </a:r>
          </a:p>
          <a:p>
            <a:r>
              <a:rPr lang="en-US" dirty="0" smtClean="0"/>
              <a:t>ICO issued a fine in July 2021 - </a:t>
            </a:r>
            <a:r>
              <a:rPr lang="en-US" b="1" dirty="0" smtClean="0"/>
              <a:t>£25,000 </a:t>
            </a:r>
            <a:r>
              <a:rPr lang="en-US" dirty="0" smtClean="0"/>
              <a:t>- 2.8</a:t>
            </a:r>
            <a:r>
              <a:rPr lang="en-US" dirty="0"/>
              <a:t>% of the charity’s annual turnover. </a:t>
            </a:r>
          </a:p>
          <a:p>
            <a:endParaRPr lang="en-IE" dirty="0"/>
          </a:p>
        </p:txBody>
      </p:sp>
      <p:sp>
        <p:nvSpPr>
          <p:cNvPr id="4" name="Slide Number Placeholder 3"/>
          <p:cNvSpPr>
            <a:spLocks noGrp="1"/>
          </p:cNvSpPr>
          <p:nvPr>
            <p:ph type="sldNum" sz="quarter" idx="4"/>
          </p:nvPr>
        </p:nvSpPr>
        <p:spPr/>
        <p:txBody>
          <a:bodyPr/>
          <a:lstStyle/>
          <a:p>
            <a:fld id="{9C432190-490B-4C17-B0BB-A0A103F364BF}" type="slidenum">
              <a:rPr lang="en-US" smtClean="0"/>
              <a:pPr/>
              <a:t>34</a:t>
            </a:fld>
            <a:endParaRPr lang="en-US" dirty="0"/>
          </a:p>
        </p:txBody>
      </p:sp>
    </p:spTree>
    <p:extLst>
      <p:ext uri="{BB962C8B-B14F-4D97-AF65-F5344CB8AC3E}">
        <p14:creationId xmlns:p14="http://schemas.microsoft.com/office/powerpoint/2010/main" val="40087634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ICO fines</a:t>
            </a:r>
            <a:endParaRPr lang="en-IE" dirty="0"/>
          </a:p>
        </p:txBody>
      </p:sp>
      <p:sp>
        <p:nvSpPr>
          <p:cNvPr id="3" name="Content Placeholder 2"/>
          <p:cNvSpPr>
            <a:spLocks noGrp="1"/>
          </p:cNvSpPr>
          <p:nvPr>
            <p:ph idx="1"/>
          </p:nvPr>
        </p:nvSpPr>
        <p:spPr/>
        <p:txBody>
          <a:bodyPr/>
          <a:lstStyle/>
          <a:p>
            <a:endParaRPr lang="en-IE" b="1" dirty="0" smtClean="0"/>
          </a:p>
          <a:p>
            <a:r>
              <a:rPr lang="en-IE" b="1" dirty="0" smtClean="0"/>
              <a:t>HIV Scotland –</a:t>
            </a:r>
            <a:r>
              <a:rPr lang="en-IE" dirty="0"/>
              <a:t> </a:t>
            </a:r>
            <a:r>
              <a:rPr lang="en-IE" dirty="0" smtClean="0"/>
              <a:t>email to 105 people, blind copy function was not used, 65 of the addresses identified people by name</a:t>
            </a:r>
          </a:p>
          <a:p>
            <a:r>
              <a:rPr lang="en-IE" dirty="0" smtClean="0"/>
              <a:t>Human error</a:t>
            </a:r>
          </a:p>
          <a:p>
            <a:r>
              <a:rPr lang="en-IE" dirty="0" smtClean="0"/>
              <a:t>An assumption could be made about the email recipients HIV status or risk</a:t>
            </a:r>
          </a:p>
          <a:p>
            <a:r>
              <a:rPr lang="en-IE" dirty="0" smtClean="0"/>
              <a:t>ICO found - Staff training was inadequate, no employee data protection policy outlining what was expected of staff</a:t>
            </a:r>
          </a:p>
          <a:p>
            <a:r>
              <a:rPr lang="en-IE" dirty="0" smtClean="0"/>
              <a:t>ICO issued a fine of </a:t>
            </a:r>
            <a:r>
              <a:rPr lang="en-IE" b="1" dirty="0" smtClean="0"/>
              <a:t>£10,000</a:t>
            </a:r>
            <a:r>
              <a:rPr lang="en-IE" dirty="0" smtClean="0"/>
              <a:t> in October 2021</a:t>
            </a:r>
            <a:endParaRPr lang="en-IE" b="1" dirty="0" smtClean="0"/>
          </a:p>
          <a:p>
            <a:endParaRPr lang="en-IE" dirty="0"/>
          </a:p>
        </p:txBody>
      </p:sp>
      <p:sp>
        <p:nvSpPr>
          <p:cNvPr id="4" name="Slide Number Placeholder 3"/>
          <p:cNvSpPr>
            <a:spLocks noGrp="1"/>
          </p:cNvSpPr>
          <p:nvPr>
            <p:ph type="sldNum" sz="quarter" idx="4"/>
          </p:nvPr>
        </p:nvSpPr>
        <p:spPr/>
        <p:txBody>
          <a:bodyPr/>
          <a:lstStyle/>
          <a:p>
            <a:fld id="{9C432190-490B-4C17-B0BB-A0A103F364BF}" type="slidenum">
              <a:rPr lang="en-US" smtClean="0"/>
              <a:pPr/>
              <a:t>35</a:t>
            </a:fld>
            <a:endParaRPr lang="en-US" dirty="0"/>
          </a:p>
        </p:txBody>
      </p:sp>
    </p:spTree>
    <p:extLst>
      <p:ext uri="{BB962C8B-B14F-4D97-AF65-F5344CB8AC3E}">
        <p14:creationId xmlns:p14="http://schemas.microsoft.com/office/powerpoint/2010/main" val="5877593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8"/>
          <p:cNvSpPr txBox="1">
            <a:spLocks noGrp="1"/>
          </p:cNvSpPr>
          <p:nvPr>
            <p:ph type="ctrTitle"/>
          </p:nvPr>
        </p:nvSpPr>
        <p:spPr>
          <a:xfrm>
            <a:off x="596900" y="1711842"/>
            <a:ext cx="5780848" cy="798281"/>
          </a:xfrm>
          <a:prstGeom prst="rect">
            <a:avLst/>
          </a:prstGeom>
        </p:spPr>
        <p:txBody>
          <a:bodyPr spcFirstLastPara="1" vert="horz" wrap="square" lIns="120596" tIns="120596" rIns="120596" bIns="120596" rtlCol="0" anchor="ctr" anchorCtr="0">
            <a:noAutofit/>
          </a:bodyPr>
          <a:lstStyle/>
          <a:p>
            <a:r>
              <a:rPr lang="en-IE" dirty="0" smtClean="0"/>
              <a:t>Corporate Transactions</a:t>
            </a:r>
            <a:endParaRPr dirty="0"/>
          </a:p>
        </p:txBody>
      </p:sp>
      <p:sp>
        <p:nvSpPr>
          <p:cNvPr id="3" name="Slide Number Placeholder 2"/>
          <p:cNvSpPr>
            <a:spLocks noGrp="1"/>
          </p:cNvSpPr>
          <p:nvPr>
            <p:ph type="sldNum" idx="4294967295"/>
          </p:nvPr>
        </p:nvSpPr>
        <p:spPr>
          <a:xfrm>
            <a:off x="11459634" y="6316134"/>
            <a:ext cx="732367" cy="524933"/>
          </a:xfrm>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fld id="{00000000-1234-1234-1234-123412341234}" type="slidenum">
              <a:rPr kumimoji="0" lang="en" sz="1067" b="1" i="0" u="none" strike="noStrike" kern="1200" cap="none" spc="0" normalizeH="0" baseline="0" noProof="0">
                <a:ln>
                  <a:noFill/>
                </a:ln>
                <a:solidFill>
                  <a:srgbClr val="FFFFFF"/>
                </a:solidFill>
                <a:effectLst/>
                <a:uLnTx/>
                <a:uFillTx/>
                <a:latin typeface="Lato" panose="020F0502020204030203" pitchFamily="34" charset="0"/>
              </a:rPr>
              <a:pPr marL="0" marR="0" lvl="0" indent="0" algn="l" defTabSz="1201141" rtl="0" eaLnBrk="1" fontAlgn="auto" latinLnBrk="0" hangingPunct="1">
                <a:lnSpc>
                  <a:spcPct val="100000"/>
                </a:lnSpc>
                <a:spcBef>
                  <a:spcPts val="0"/>
                </a:spcBef>
                <a:spcAft>
                  <a:spcPts val="0"/>
                </a:spcAft>
                <a:buClrTx/>
                <a:buSzTx/>
                <a:buFontTx/>
                <a:buNone/>
                <a:tabLst/>
                <a:defRPr/>
              </a:pPr>
              <a:t>36</a:t>
            </a:fld>
            <a:endParaRPr kumimoji="0" lang="en" sz="1067" b="1" i="0" u="none" strike="noStrike" kern="1200" cap="none" spc="0" normalizeH="0" baseline="0" noProof="0" dirty="0">
              <a:ln>
                <a:noFill/>
              </a:ln>
              <a:solidFill>
                <a:srgbClr val="FFFFFF"/>
              </a:solidFill>
              <a:effectLst/>
              <a:uLnTx/>
              <a:uFillTx/>
              <a:latin typeface="Lato" panose="020F0502020204030203" pitchFamily="34" charset="0"/>
            </a:endParaRPr>
          </a:p>
        </p:txBody>
      </p:sp>
      <p:sp>
        <p:nvSpPr>
          <p:cNvPr id="2" name="TextBox 1"/>
          <p:cNvSpPr txBox="1"/>
          <p:nvPr>
            <p:custDataLst>
              <p:tags r:id="rId1"/>
            </p:custDataLst>
          </p:nvPr>
        </p:nvSpPr>
        <p:spPr>
          <a:xfrm>
            <a:off x="653" y="6383867"/>
            <a:ext cx="1266304" cy="286006"/>
          </a:xfrm>
          <a:prstGeom prst="rect">
            <a:avLst/>
          </a:prstGeom>
          <a:noFill/>
        </p:spPr>
        <p:txBody>
          <a:bodyPr vert="horz" wrap="none" lIns="120616" tIns="60308" rIns="120616" bIns="60308" rtlCol="0">
            <a:spAutoFit/>
          </a:bodyPr>
          <a:lstStyle/>
          <a:p>
            <a:pPr marL="0" marR="0" lvl="0" indent="0" algn="l" defTabSz="1204501" rtl="0" eaLnBrk="1" fontAlgn="auto" latinLnBrk="0" hangingPunct="1">
              <a:lnSpc>
                <a:spcPct val="100000"/>
              </a:lnSpc>
              <a:spcBef>
                <a:spcPts val="0"/>
              </a:spcBef>
              <a:spcAft>
                <a:spcPts val="0"/>
              </a:spcAft>
              <a:buClr>
                <a:srgbClr val="3E3935"/>
              </a:buClr>
              <a:buSzTx/>
              <a:buFontTx/>
              <a:buNone/>
              <a:tabLst/>
              <a:defRPr/>
            </a:pPr>
            <a:r>
              <a:rPr kumimoji="0" lang="en-IE" sz="1067" b="0" i="0" u="none" strike="noStrike" kern="1200" cap="none" spc="0" normalizeH="0" baseline="0" noProof="0" dirty="0">
                <a:ln>
                  <a:noFill/>
                </a:ln>
                <a:solidFill>
                  <a:srgbClr val="3E3935"/>
                </a:solidFill>
                <a:effectLst/>
                <a:uLnTx/>
                <a:uFillTx/>
                <a:latin typeface="Lato"/>
                <a:ea typeface="+mn-ea"/>
                <a:cs typeface="+mn-cs"/>
              </a:rPr>
              <a:t>MAIN-42854449-1</a:t>
            </a:r>
          </a:p>
        </p:txBody>
      </p:sp>
    </p:spTree>
    <p:extLst>
      <p:ext uri="{BB962C8B-B14F-4D97-AF65-F5344CB8AC3E}">
        <p14:creationId xmlns:p14="http://schemas.microsoft.com/office/powerpoint/2010/main" val="772103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Sharing in Corporate Transactions </a:t>
            </a:r>
            <a:endParaRPr lang="en-IE" dirty="0"/>
          </a:p>
        </p:txBody>
      </p:sp>
      <p:sp>
        <p:nvSpPr>
          <p:cNvPr id="3" name="Content Placeholder 2"/>
          <p:cNvSpPr>
            <a:spLocks noGrp="1"/>
          </p:cNvSpPr>
          <p:nvPr>
            <p:ph idx="1"/>
          </p:nvPr>
        </p:nvSpPr>
        <p:spPr/>
        <p:txBody>
          <a:bodyPr>
            <a:normAutofit lnSpcReduction="10000"/>
          </a:bodyPr>
          <a:lstStyle/>
          <a:p>
            <a:r>
              <a:rPr lang="en-US" dirty="0" smtClean="0"/>
              <a:t>Timing will dictate the lawful basis</a:t>
            </a:r>
          </a:p>
          <a:p>
            <a:r>
              <a:rPr lang="en-US" dirty="0" smtClean="0"/>
              <a:t>Consider the type of transaction –</a:t>
            </a:r>
          </a:p>
          <a:p>
            <a:endParaRPr lang="en-US" dirty="0"/>
          </a:p>
          <a:p>
            <a:pPr lvl="1"/>
            <a:r>
              <a:rPr lang="en-US" dirty="0" smtClean="0"/>
              <a:t>Share sale – more difficult, TUPE will not apply, may be able to rely on legitimate interests as a lawful basis for processing</a:t>
            </a:r>
          </a:p>
          <a:p>
            <a:pPr marL="453582" lvl="1" indent="0">
              <a:buNone/>
            </a:pPr>
            <a:endParaRPr lang="en-US" dirty="0" smtClean="0"/>
          </a:p>
          <a:p>
            <a:pPr lvl="1"/>
            <a:r>
              <a:rPr lang="en-US" dirty="0" smtClean="0"/>
              <a:t>Asset sale – where TUPE applies ELI will be furnished, legal obligation basis for processing, for information in addition to ELI consider legitimate interests basis</a:t>
            </a:r>
          </a:p>
          <a:p>
            <a:pPr marL="0" indent="0">
              <a:buNone/>
            </a:pPr>
            <a:endParaRPr lang="en-US" dirty="0" smtClean="0"/>
          </a:p>
          <a:p>
            <a:r>
              <a:rPr lang="en-US" dirty="0" smtClean="0"/>
              <a:t>Consider anonymisation</a:t>
            </a:r>
          </a:p>
          <a:p>
            <a:r>
              <a:rPr lang="en-US" sz="2400" dirty="0" smtClean="0"/>
              <a:t>Think about accountability – ensure that the personal data is safe, secure, only process information that </a:t>
            </a:r>
            <a:r>
              <a:rPr lang="en-US" dirty="0" smtClean="0"/>
              <a:t>you actually need</a:t>
            </a:r>
            <a:endParaRPr lang="en-US" sz="2400" dirty="0" smtClean="0"/>
          </a:p>
        </p:txBody>
      </p:sp>
      <p:sp>
        <p:nvSpPr>
          <p:cNvPr id="4" name="Slide Number Placeholder 3"/>
          <p:cNvSpPr>
            <a:spLocks noGrp="1"/>
          </p:cNvSpPr>
          <p:nvPr>
            <p:ph type="sldNum" sz="quarter" idx="4"/>
          </p:nvPr>
        </p:nvSpPr>
        <p:spPr/>
        <p:txBody>
          <a:bodyPr/>
          <a:lstStyle/>
          <a:p>
            <a:fld id="{2427FC1E-7985-7740-AECD-BB1FE8B23C08}" type="slidenum">
              <a:rPr lang="en-US" smtClean="0">
                <a:solidFill>
                  <a:srgbClr val="3E3935"/>
                </a:solidFill>
              </a:rPr>
              <a:pPr/>
              <a:t>37</a:t>
            </a:fld>
            <a:endParaRPr lang="en-US" dirty="0">
              <a:solidFill>
                <a:srgbClr val="3E3935"/>
              </a:solidFill>
            </a:endParaRPr>
          </a:p>
        </p:txBody>
      </p:sp>
    </p:spTree>
    <p:extLst>
      <p:ext uri="{BB962C8B-B14F-4D97-AF65-F5344CB8AC3E}">
        <p14:creationId xmlns:p14="http://schemas.microsoft.com/office/powerpoint/2010/main" val="41414060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63036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3467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472E1-E14C-406B-B3BE-A13D6567DD8B}"/>
              </a:ext>
            </a:extLst>
          </p:cNvPr>
          <p:cNvSpPr>
            <a:spLocks noGrp="1"/>
          </p:cNvSpPr>
          <p:nvPr>
            <p:ph type="title"/>
          </p:nvPr>
        </p:nvSpPr>
        <p:spPr/>
        <p:txBody>
          <a:bodyPr/>
          <a:lstStyle/>
          <a:p>
            <a:r>
              <a:rPr lang="en-IE" b="1" dirty="0" smtClean="0"/>
              <a:t>Legislative Landscape</a:t>
            </a:r>
            <a:endParaRPr lang="en-IE" b="1" dirty="0"/>
          </a:p>
        </p:txBody>
      </p:sp>
      <p:sp>
        <p:nvSpPr>
          <p:cNvPr id="3" name="Slide Number Placeholder 2">
            <a:extLst>
              <a:ext uri="{FF2B5EF4-FFF2-40B4-BE49-F238E27FC236}">
                <a16:creationId xmlns:a16="http://schemas.microsoft.com/office/drawing/2014/main" id="{965EA994-2B92-410F-8F14-38BA18C749AD}"/>
              </a:ext>
            </a:extLst>
          </p:cNvPr>
          <p:cNvSpPr>
            <a:spLocks noGrp="1"/>
          </p:cNvSpPr>
          <p:nvPr>
            <p:ph type="sldNum" sz="quarter" idx="4"/>
          </p:nvPr>
        </p:nvSpPr>
        <p:spPr/>
        <p:txBody>
          <a:bodyPr/>
          <a:lstStyle/>
          <a:p>
            <a:fld id="{2427FC1E-7985-7740-AECD-BB1FE8B23C08}" type="slidenum">
              <a:rPr lang="en-US" smtClean="0"/>
              <a:pPr/>
              <a:t>4</a:t>
            </a:fld>
            <a:endParaRPr lang="en-US" dirty="0"/>
          </a:p>
        </p:txBody>
      </p:sp>
      <p:grpSp>
        <p:nvGrpSpPr>
          <p:cNvPr id="6" name="Graphic 4">
            <a:extLst>
              <a:ext uri="{FF2B5EF4-FFF2-40B4-BE49-F238E27FC236}">
                <a16:creationId xmlns:a16="http://schemas.microsoft.com/office/drawing/2014/main" id="{32314769-F38A-43A0-83FF-7B738EFD3FE6}"/>
              </a:ext>
            </a:extLst>
          </p:cNvPr>
          <p:cNvGrpSpPr/>
          <p:nvPr/>
        </p:nvGrpSpPr>
        <p:grpSpPr>
          <a:xfrm>
            <a:off x="8679565" y="1247355"/>
            <a:ext cx="2760676" cy="4260562"/>
            <a:chOff x="5200650" y="2081212"/>
            <a:chExt cx="1790700" cy="2695575"/>
          </a:xfrm>
          <a:gradFill>
            <a:gsLst>
              <a:gs pos="0">
                <a:schemeClr val="tx2"/>
              </a:gs>
              <a:gs pos="100000">
                <a:schemeClr val="bg2"/>
              </a:gs>
            </a:gsLst>
            <a:lin ang="16200000" scaled="1"/>
          </a:gradFill>
        </p:grpSpPr>
        <p:sp>
          <p:nvSpPr>
            <p:cNvPr id="7" name="Freeform: Shape 6">
              <a:extLst>
                <a:ext uri="{FF2B5EF4-FFF2-40B4-BE49-F238E27FC236}">
                  <a16:creationId xmlns:a16="http://schemas.microsoft.com/office/drawing/2014/main" id="{4C250CC7-763A-4F90-AC55-2F617355E969}"/>
                </a:ext>
              </a:extLst>
            </p:cNvPr>
            <p:cNvSpPr/>
            <p:nvPr/>
          </p:nvSpPr>
          <p:spPr>
            <a:xfrm>
              <a:off x="5809036" y="3469600"/>
              <a:ext cx="85725" cy="114300"/>
            </a:xfrm>
            <a:custGeom>
              <a:avLst/>
              <a:gdLst>
                <a:gd name="connsiteX0" fmla="*/ 3405 w 85725"/>
                <a:gd name="connsiteY0" fmla="*/ 107609 h 114300"/>
                <a:gd name="connsiteX1" fmla="*/ 2834 w 85725"/>
                <a:gd name="connsiteY1" fmla="*/ 108085 h 114300"/>
                <a:gd name="connsiteX2" fmla="*/ 1786 w 85725"/>
                <a:gd name="connsiteY2" fmla="*/ 108656 h 114300"/>
                <a:gd name="connsiteX3" fmla="*/ 1786 w 85725"/>
                <a:gd name="connsiteY3" fmla="*/ 110943 h 114300"/>
                <a:gd name="connsiteX4" fmla="*/ 6167 w 85725"/>
                <a:gd name="connsiteY4" fmla="*/ 112371 h 114300"/>
                <a:gd name="connsiteX5" fmla="*/ 9882 w 85725"/>
                <a:gd name="connsiteY5" fmla="*/ 109799 h 114300"/>
                <a:gd name="connsiteX6" fmla="*/ 13406 w 85725"/>
                <a:gd name="connsiteY6" fmla="*/ 106275 h 114300"/>
                <a:gd name="connsiteX7" fmla="*/ 17216 w 85725"/>
                <a:gd name="connsiteY7" fmla="*/ 104465 h 114300"/>
                <a:gd name="connsiteX8" fmla="*/ 19883 w 85725"/>
                <a:gd name="connsiteY8" fmla="*/ 105513 h 114300"/>
                <a:gd name="connsiteX9" fmla="*/ 23217 w 85725"/>
                <a:gd name="connsiteY9" fmla="*/ 109990 h 114300"/>
                <a:gd name="connsiteX10" fmla="*/ 25884 w 85725"/>
                <a:gd name="connsiteY10" fmla="*/ 110943 h 114300"/>
                <a:gd name="connsiteX11" fmla="*/ 28265 w 85725"/>
                <a:gd name="connsiteY11" fmla="*/ 110085 h 114300"/>
                <a:gd name="connsiteX12" fmla="*/ 30361 w 85725"/>
                <a:gd name="connsiteY12" fmla="*/ 108752 h 114300"/>
                <a:gd name="connsiteX13" fmla="*/ 32361 w 85725"/>
                <a:gd name="connsiteY13" fmla="*/ 109133 h 114300"/>
                <a:gd name="connsiteX14" fmla="*/ 33885 w 85725"/>
                <a:gd name="connsiteY14" fmla="*/ 113038 h 114300"/>
                <a:gd name="connsiteX15" fmla="*/ 36266 w 85725"/>
                <a:gd name="connsiteY15" fmla="*/ 104751 h 114300"/>
                <a:gd name="connsiteX16" fmla="*/ 37695 w 85725"/>
                <a:gd name="connsiteY16" fmla="*/ 102656 h 114300"/>
                <a:gd name="connsiteX17" fmla="*/ 39695 w 85725"/>
                <a:gd name="connsiteY17" fmla="*/ 101608 h 114300"/>
                <a:gd name="connsiteX18" fmla="*/ 42553 w 85725"/>
                <a:gd name="connsiteY18" fmla="*/ 100846 h 114300"/>
                <a:gd name="connsiteX19" fmla="*/ 45029 w 85725"/>
                <a:gd name="connsiteY19" fmla="*/ 99608 h 114300"/>
                <a:gd name="connsiteX20" fmla="*/ 46172 w 85725"/>
                <a:gd name="connsiteY20" fmla="*/ 97226 h 114300"/>
                <a:gd name="connsiteX21" fmla="*/ 48744 w 85725"/>
                <a:gd name="connsiteY21" fmla="*/ 93988 h 114300"/>
                <a:gd name="connsiteX22" fmla="*/ 58650 w 85725"/>
                <a:gd name="connsiteY22" fmla="*/ 87416 h 114300"/>
                <a:gd name="connsiteX23" fmla="*/ 58460 w 85725"/>
                <a:gd name="connsiteY23" fmla="*/ 83606 h 114300"/>
                <a:gd name="connsiteX24" fmla="*/ 63603 w 85725"/>
                <a:gd name="connsiteY24" fmla="*/ 78748 h 114300"/>
                <a:gd name="connsiteX25" fmla="*/ 69794 w 85725"/>
                <a:gd name="connsiteY25" fmla="*/ 75319 h 114300"/>
                <a:gd name="connsiteX26" fmla="*/ 73700 w 85725"/>
                <a:gd name="connsiteY26" fmla="*/ 70842 h 114300"/>
                <a:gd name="connsiteX27" fmla="*/ 72176 w 85725"/>
                <a:gd name="connsiteY27" fmla="*/ 62460 h 114300"/>
                <a:gd name="connsiteX28" fmla="*/ 77129 w 85725"/>
                <a:gd name="connsiteY28" fmla="*/ 59603 h 114300"/>
                <a:gd name="connsiteX29" fmla="*/ 78176 w 85725"/>
                <a:gd name="connsiteY29" fmla="*/ 58460 h 114300"/>
                <a:gd name="connsiteX30" fmla="*/ 79224 w 85725"/>
                <a:gd name="connsiteY30" fmla="*/ 56174 h 114300"/>
                <a:gd name="connsiteX31" fmla="*/ 80272 w 85725"/>
                <a:gd name="connsiteY31" fmla="*/ 53411 h 114300"/>
                <a:gd name="connsiteX32" fmla="*/ 81320 w 85725"/>
                <a:gd name="connsiteY32" fmla="*/ 50935 h 114300"/>
                <a:gd name="connsiteX33" fmla="*/ 82748 w 85725"/>
                <a:gd name="connsiteY33" fmla="*/ 49887 h 114300"/>
                <a:gd name="connsiteX34" fmla="*/ 85225 w 85725"/>
                <a:gd name="connsiteY34" fmla="*/ 44553 h 114300"/>
                <a:gd name="connsiteX35" fmla="*/ 86273 w 85725"/>
                <a:gd name="connsiteY35" fmla="*/ 43601 h 114300"/>
                <a:gd name="connsiteX36" fmla="*/ 87892 w 85725"/>
                <a:gd name="connsiteY36" fmla="*/ 42458 h 114300"/>
                <a:gd name="connsiteX37" fmla="*/ 87606 w 85725"/>
                <a:gd name="connsiteY37" fmla="*/ 39791 h 114300"/>
                <a:gd name="connsiteX38" fmla="*/ 86558 w 85725"/>
                <a:gd name="connsiteY38" fmla="*/ 37028 h 114300"/>
                <a:gd name="connsiteX39" fmla="*/ 85606 w 85725"/>
                <a:gd name="connsiteY39" fmla="*/ 35314 h 114300"/>
                <a:gd name="connsiteX40" fmla="*/ 84272 w 85725"/>
                <a:gd name="connsiteY40" fmla="*/ 34361 h 114300"/>
                <a:gd name="connsiteX41" fmla="*/ 80939 w 85725"/>
                <a:gd name="connsiteY41" fmla="*/ 33885 h 114300"/>
                <a:gd name="connsiteX42" fmla="*/ 79510 w 85725"/>
                <a:gd name="connsiteY42" fmla="*/ 33028 h 114300"/>
                <a:gd name="connsiteX43" fmla="*/ 78557 w 85725"/>
                <a:gd name="connsiteY43" fmla="*/ 31028 h 114300"/>
                <a:gd name="connsiteX44" fmla="*/ 77414 w 85725"/>
                <a:gd name="connsiteY44" fmla="*/ 25884 h 114300"/>
                <a:gd name="connsiteX45" fmla="*/ 76462 w 85725"/>
                <a:gd name="connsiteY45" fmla="*/ 23598 h 114300"/>
                <a:gd name="connsiteX46" fmla="*/ 76081 w 85725"/>
                <a:gd name="connsiteY46" fmla="*/ 19407 h 114300"/>
                <a:gd name="connsiteX47" fmla="*/ 79796 w 85725"/>
                <a:gd name="connsiteY47" fmla="*/ 7882 h 114300"/>
                <a:gd name="connsiteX48" fmla="*/ 80843 w 85725"/>
                <a:gd name="connsiteY48" fmla="*/ 3405 h 114300"/>
                <a:gd name="connsiteX49" fmla="*/ 77891 w 85725"/>
                <a:gd name="connsiteY49" fmla="*/ 1786 h 114300"/>
                <a:gd name="connsiteX50" fmla="*/ 74652 w 85725"/>
                <a:gd name="connsiteY50" fmla="*/ 2834 h 114300"/>
                <a:gd name="connsiteX51" fmla="*/ 71223 w 85725"/>
                <a:gd name="connsiteY51" fmla="*/ 4643 h 114300"/>
                <a:gd name="connsiteX52" fmla="*/ 64460 w 85725"/>
                <a:gd name="connsiteY52" fmla="*/ 6263 h 114300"/>
                <a:gd name="connsiteX53" fmla="*/ 54840 w 85725"/>
                <a:gd name="connsiteY53" fmla="*/ 12073 h 114300"/>
                <a:gd name="connsiteX54" fmla="*/ 48458 w 85725"/>
                <a:gd name="connsiteY54" fmla="*/ 18074 h 114300"/>
                <a:gd name="connsiteX55" fmla="*/ 44267 w 85725"/>
                <a:gd name="connsiteY55" fmla="*/ 26456 h 114300"/>
                <a:gd name="connsiteX56" fmla="*/ 36362 w 85725"/>
                <a:gd name="connsiteY56" fmla="*/ 45696 h 114300"/>
                <a:gd name="connsiteX57" fmla="*/ 33790 w 85725"/>
                <a:gd name="connsiteY57" fmla="*/ 49125 h 114300"/>
                <a:gd name="connsiteX58" fmla="*/ 28265 w 85725"/>
                <a:gd name="connsiteY58" fmla="*/ 54078 h 114300"/>
                <a:gd name="connsiteX59" fmla="*/ 24551 w 85725"/>
                <a:gd name="connsiteY59" fmla="*/ 58841 h 114300"/>
                <a:gd name="connsiteX60" fmla="*/ 20169 w 85725"/>
                <a:gd name="connsiteY60" fmla="*/ 61889 h 114300"/>
                <a:gd name="connsiteX61" fmla="*/ 16169 w 85725"/>
                <a:gd name="connsiteY61" fmla="*/ 62841 h 114300"/>
                <a:gd name="connsiteX62" fmla="*/ 15883 w 85725"/>
                <a:gd name="connsiteY62" fmla="*/ 64080 h 114300"/>
                <a:gd name="connsiteX63" fmla="*/ 16073 w 85725"/>
                <a:gd name="connsiteY63" fmla="*/ 66175 h 114300"/>
                <a:gd name="connsiteX64" fmla="*/ 15407 w 85725"/>
                <a:gd name="connsiteY64" fmla="*/ 69128 h 114300"/>
                <a:gd name="connsiteX65" fmla="*/ 13787 w 85725"/>
                <a:gd name="connsiteY65" fmla="*/ 73605 h 114300"/>
                <a:gd name="connsiteX66" fmla="*/ 13121 w 85725"/>
                <a:gd name="connsiteY66" fmla="*/ 77605 h 114300"/>
                <a:gd name="connsiteX67" fmla="*/ 13025 w 85725"/>
                <a:gd name="connsiteY67" fmla="*/ 86844 h 114300"/>
                <a:gd name="connsiteX68" fmla="*/ 11311 w 85725"/>
                <a:gd name="connsiteY68" fmla="*/ 92273 h 114300"/>
                <a:gd name="connsiteX69" fmla="*/ 5310 w 85725"/>
                <a:gd name="connsiteY69" fmla="*/ 100846 h 114300"/>
                <a:gd name="connsiteX70" fmla="*/ 5501 w 85725"/>
                <a:gd name="connsiteY70" fmla="*/ 106751 h 114300"/>
                <a:gd name="connsiteX71" fmla="*/ 4167 w 85725"/>
                <a:gd name="connsiteY71" fmla="*/ 107132 h 114300"/>
                <a:gd name="connsiteX72" fmla="*/ 3405 w 85725"/>
                <a:gd name="connsiteY72" fmla="*/ 10760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725" h="114300">
                  <a:moveTo>
                    <a:pt x="3405" y="107609"/>
                  </a:moveTo>
                  <a:lnTo>
                    <a:pt x="2834" y="108085"/>
                  </a:lnTo>
                  <a:lnTo>
                    <a:pt x="1786" y="108656"/>
                  </a:lnTo>
                  <a:lnTo>
                    <a:pt x="1786" y="110943"/>
                  </a:lnTo>
                  <a:lnTo>
                    <a:pt x="6167" y="112371"/>
                  </a:lnTo>
                  <a:lnTo>
                    <a:pt x="9882" y="109799"/>
                  </a:lnTo>
                  <a:lnTo>
                    <a:pt x="13406" y="106275"/>
                  </a:lnTo>
                  <a:lnTo>
                    <a:pt x="17216" y="104465"/>
                  </a:lnTo>
                  <a:lnTo>
                    <a:pt x="19883" y="105513"/>
                  </a:lnTo>
                  <a:lnTo>
                    <a:pt x="23217" y="109990"/>
                  </a:lnTo>
                  <a:lnTo>
                    <a:pt x="25884" y="110943"/>
                  </a:lnTo>
                  <a:lnTo>
                    <a:pt x="28265" y="110085"/>
                  </a:lnTo>
                  <a:lnTo>
                    <a:pt x="30361" y="108752"/>
                  </a:lnTo>
                  <a:lnTo>
                    <a:pt x="32361" y="109133"/>
                  </a:lnTo>
                  <a:lnTo>
                    <a:pt x="33885" y="113038"/>
                  </a:lnTo>
                  <a:lnTo>
                    <a:pt x="36266" y="104751"/>
                  </a:lnTo>
                  <a:lnTo>
                    <a:pt x="37695" y="102656"/>
                  </a:lnTo>
                  <a:lnTo>
                    <a:pt x="39695" y="101608"/>
                  </a:lnTo>
                  <a:lnTo>
                    <a:pt x="42553" y="100846"/>
                  </a:lnTo>
                  <a:lnTo>
                    <a:pt x="45029" y="99608"/>
                  </a:lnTo>
                  <a:lnTo>
                    <a:pt x="46172" y="97226"/>
                  </a:lnTo>
                  <a:lnTo>
                    <a:pt x="48744" y="93988"/>
                  </a:lnTo>
                  <a:lnTo>
                    <a:pt x="58650" y="87416"/>
                  </a:lnTo>
                  <a:lnTo>
                    <a:pt x="58460" y="83606"/>
                  </a:lnTo>
                  <a:lnTo>
                    <a:pt x="63603" y="78748"/>
                  </a:lnTo>
                  <a:lnTo>
                    <a:pt x="69794" y="75319"/>
                  </a:lnTo>
                  <a:lnTo>
                    <a:pt x="73700" y="70842"/>
                  </a:lnTo>
                  <a:lnTo>
                    <a:pt x="72176" y="62460"/>
                  </a:lnTo>
                  <a:lnTo>
                    <a:pt x="77129" y="59603"/>
                  </a:lnTo>
                  <a:lnTo>
                    <a:pt x="78176" y="58460"/>
                  </a:lnTo>
                  <a:lnTo>
                    <a:pt x="79224" y="56174"/>
                  </a:lnTo>
                  <a:lnTo>
                    <a:pt x="80272" y="53411"/>
                  </a:lnTo>
                  <a:lnTo>
                    <a:pt x="81320" y="50935"/>
                  </a:lnTo>
                  <a:lnTo>
                    <a:pt x="82748" y="49887"/>
                  </a:lnTo>
                  <a:lnTo>
                    <a:pt x="85225" y="44553"/>
                  </a:lnTo>
                  <a:lnTo>
                    <a:pt x="86273" y="43601"/>
                  </a:lnTo>
                  <a:lnTo>
                    <a:pt x="87892" y="42458"/>
                  </a:lnTo>
                  <a:lnTo>
                    <a:pt x="87606" y="39791"/>
                  </a:lnTo>
                  <a:lnTo>
                    <a:pt x="86558" y="37028"/>
                  </a:lnTo>
                  <a:lnTo>
                    <a:pt x="85606" y="35314"/>
                  </a:lnTo>
                  <a:lnTo>
                    <a:pt x="84272" y="34361"/>
                  </a:lnTo>
                  <a:lnTo>
                    <a:pt x="80939" y="33885"/>
                  </a:lnTo>
                  <a:lnTo>
                    <a:pt x="79510" y="33028"/>
                  </a:lnTo>
                  <a:lnTo>
                    <a:pt x="78557" y="31028"/>
                  </a:lnTo>
                  <a:lnTo>
                    <a:pt x="77414" y="25884"/>
                  </a:lnTo>
                  <a:lnTo>
                    <a:pt x="76462" y="23598"/>
                  </a:lnTo>
                  <a:lnTo>
                    <a:pt x="76081" y="19407"/>
                  </a:lnTo>
                  <a:lnTo>
                    <a:pt x="79796" y="7882"/>
                  </a:lnTo>
                  <a:lnTo>
                    <a:pt x="80843" y="3405"/>
                  </a:lnTo>
                  <a:lnTo>
                    <a:pt x="77891" y="1786"/>
                  </a:lnTo>
                  <a:lnTo>
                    <a:pt x="74652" y="2834"/>
                  </a:lnTo>
                  <a:lnTo>
                    <a:pt x="71223" y="4643"/>
                  </a:lnTo>
                  <a:lnTo>
                    <a:pt x="64460" y="6263"/>
                  </a:lnTo>
                  <a:lnTo>
                    <a:pt x="54840" y="12073"/>
                  </a:lnTo>
                  <a:lnTo>
                    <a:pt x="48458" y="18074"/>
                  </a:lnTo>
                  <a:lnTo>
                    <a:pt x="44267" y="26456"/>
                  </a:lnTo>
                  <a:lnTo>
                    <a:pt x="36362" y="45696"/>
                  </a:lnTo>
                  <a:lnTo>
                    <a:pt x="33790" y="49125"/>
                  </a:lnTo>
                  <a:lnTo>
                    <a:pt x="28265" y="54078"/>
                  </a:lnTo>
                  <a:lnTo>
                    <a:pt x="24551" y="58841"/>
                  </a:lnTo>
                  <a:lnTo>
                    <a:pt x="20169" y="61889"/>
                  </a:lnTo>
                  <a:lnTo>
                    <a:pt x="16169" y="62841"/>
                  </a:lnTo>
                  <a:lnTo>
                    <a:pt x="15883" y="64080"/>
                  </a:lnTo>
                  <a:lnTo>
                    <a:pt x="16073" y="66175"/>
                  </a:lnTo>
                  <a:lnTo>
                    <a:pt x="15407" y="69128"/>
                  </a:lnTo>
                  <a:lnTo>
                    <a:pt x="13787" y="73605"/>
                  </a:lnTo>
                  <a:lnTo>
                    <a:pt x="13121" y="77605"/>
                  </a:lnTo>
                  <a:lnTo>
                    <a:pt x="13025" y="86844"/>
                  </a:lnTo>
                  <a:lnTo>
                    <a:pt x="11311" y="92273"/>
                  </a:lnTo>
                  <a:lnTo>
                    <a:pt x="5310" y="100846"/>
                  </a:lnTo>
                  <a:lnTo>
                    <a:pt x="5501" y="106751"/>
                  </a:lnTo>
                  <a:lnTo>
                    <a:pt x="4167" y="107132"/>
                  </a:lnTo>
                  <a:lnTo>
                    <a:pt x="3405" y="107609"/>
                  </a:lnTo>
                  <a:close/>
                </a:path>
              </a:pathLst>
            </a:custGeom>
            <a:grpFill/>
            <a:ln w="2381" cap="rnd">
              <a:solidFill>
                <a:srgbClr val="F9F9F9"/>
              </a:solidFill>
              <a:prstDash val="solid"/>
              <a:round/>
            </a:ln>
          </p:spPr>
          <p:txBody>
            <a:bodyPr rtlCol="0" anchor="ctr"/>
            <a:lstStyle/>
            <a:p>
              <a:endParaRPr lang="en-IE" dirty="0">
                <a:latin typeface="Arial" panose="020B0604020202020204" pitchFamily="34" charset="0"/>
              </a:endParaRPr>
            </a:p>
          </p:txBody>
        </p:sp>
        <p:sp>
          <p:nvSpPr>
            <p:cNvPr id="8" name="Freeform: Shape 7">
              <a:extLst>
                <a:ext uri="{FF2B5EF4-FFF2-40B4-BE49-F238E27FC236}">
                  <a16:creationId xmlns:a16="http://schemas.microsoft.com/office/drawing/2014/main" id="{B3455258-B522-4A25-BE5A-7E52DD49066E}"/>
                </a:ext>
              </a:extLst>
            </p:cNvPr>
            <p:cNvSpPr/>
            <p:nvPr/>
          </p:nvSpPr>
          <p:spPr>
            <a:xfrm>
              <a:off x="5801701" y="3579994"/>
              <a:ext cx="9525" cy="9525"/>
            </a:xfrm>
            <a:custGeom>
              <a:avLst/>
              <a:gdLst>
                <a:gd name="connsiteX0" fmla="*/ 2262 w 0"/>
                <a:gd name="connsiteY0" fmla="*/ 3310 h 0"/>
                <a:gd name="connsiteX1" fmla="*/ 1786 w 0"/>
                <a:gd name="connsiteY1" fmla="*/ 4834 h 0"/>
                <a:gd name="connsiteX2" fmla="*/ 2929 w 0"/>
                <a:gd name="connsiteY2" fmla="*/ 7025 h 0"/>
                <a:gd name="connsiteX3" fmla="*/ 4358 w 0"/>
                <a:gd name="connsiteY3" fmla="*/ 6739 h 0"/>
                <a:gd name="connsiteX4" fmla="*/ 5120 w 0"/>
                <a:gd name="connsiteY4" fmla="*/ 7692 h 0"/>
                <a:gd name="connsiteX5" fmla="*/ 5882 w 0"/>
                <a:gd name="connsiteY5" fmla="*/ 5882 h 0"/>
                <a:gd name="connsiteX6" fmla="*/ 7120 w 0"/>
                <a:gd name="connsiteY6" fmla="*/ 2358 h 0"/>
                <a:gd name="connsiteX7" fmla="*/ 5405 w 0"/>
                <a:gd name="connsiteY7" fmla="*/ 1786 h 0"/>
                <a:gd name="connsiteX8" fmla="*/ 2262 w 0"/>
                <a:gd name="connsiteY8" fmla="*/ 331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a:moveTo>
                    <a:pt x="2262" y="3310"/>
                  </a:moveTo>
                  <a:lnTo>
                    <a:pt x="1786" y="4834"/>
                  </a:lnTo>
                  <a:lnTo>
                    <a:pt x="2929" y="7025"/>
                  </a:lnTo>
                  <a:lnTo>
                    <a:pt x="4358" y="6739"/>
                  </a:lnTo>
                  <a:lnTo>
                    <a:pt x="5120" y="7692"/>
                  </a:lnTo>
                  <a:lnTo>
                    <a:pt x="5882" y="5882"/>
                  </a:lnTo>
                  <a:lnTo>
                    <a:pt x="7120" y="2358"/>
                  </a:lnTo>
                  <a:lnTo>
                    <a:pt x="5405" y="1786"/>
                  </a:lnTo>
                  <a:lnTo>
                    <a:pt x="2262" y="3310"/>
                  </a:lnTo>
                  <a:close/>
                </a:path>
              </a:pathLst>
            </a:custGeom>
            <a:grpFill/>
            <a:ln w="2381" cap="rnd">
              <a:solidFill>
                <a:srgbClr val="F9F9F9"/>
              </a:solidFill>
              <a:prstDash val="solid"/>
              <a:round/>
            </a:ln>
          </p:spPr>
          <p:txBody>
            <a:bodyPr rtlCol="0" anchor="ctr"/>
            <a:lstStyle/>
            <a:p>
              <a:endParaRPr lang="en-IE" dirty="0">
                <a:latin typeface="Arial" panose="020B0604020202020204" pitchFamily="34" charset="0"/>
              </a:endParaRPr>
            </a:p>
          </p:txBody>
        </p:sp>
        <p:sp>
          <p:nvSpPr>
            <p:cNvPr id="9" name="Freeform: Shape 8">
              <a:extLst>
                <a:ext uri="{FF2B5EF4-FFF2-40B4-BE49-F238E27FC236}">
                  <a16:creationId xmlns:a16="http://schemas.microsoft.com/office/drawing/2014/main" id="{EC321285-BA21-453B-AF96-13321B71796B}"/>
                </a:ext>
              </a:extLst>
            </p:cNvPr>
            <p:cNvSpPr/>
            <p:nvPr/>
          </p:nvSpPr>
          <p:spPr>
            <a:xfrm>
              <a:off x="5708166" y="3771923"/>
              <a:ext cx="485775" cy="600075"/>
            </a:xfrm>
            <a:custGeom>
              <a:avLst/>
              <a:gdLst>
                <a:gd name="connsiteX0" fmla="*/ 102084 w 485775"/>
                <a:gd name="connsiteY0" fmla="*/ 203621 h 600075"/>
                <a:gd name="connsiteX1" fmla="*/ 103322 w 485775"/>
                <a:gd name="connsiteY1" fmla="*/ 203621 h 600075"/>
                <a:gd name="connsiteX2" fmla="*/ 104370 w 485775"/>
                <a:gd name="connsiteY2" fmla="*/ 200954 h 600075"/>
                <a:gd name="connsiteX3" fmla="*/ 104370 w 485775"/>
                <a:gd name="connsiteY3" fmla="*/ 199906 h 600075"/>
                <a:gd name="connsiteX4" fmla="*/ 102179 w 485775"/>
                <a:gd name="connsiteY4" fmla="*/ 199430 h 600075"/>
                <a:gd name="connsiteX5" fmla="*/ 100941 w 485775"/>
                <a:gd name="connsiteY5" fmla="*/ 203430 h 600075"/>
                <a:gd name="connsiteX6" fmla="*/ 100941 w 485775"/>
                <a:gd name="connsiteY6" fmla="*/ 206192 h 600075"/>
                <a:gd name="connsiteX7" fmla="*/ 102084 w 485775"/>
                <a:gd name="connsiteY7" fmla="*/ 204192 h 600075"/>
                <a:gd name="connsiteX8" fmla="*/ 4358 w 485775"/>
                <a:gd name="connsiteY8" fmla="*/ 460796 h 600075"/>
                <a:gd name="connsiteX9" fmla="*/ 3310 w 485775"/>
                <a:gd name="connsiteY9" fmla="*/ 460796 h 600075"/>
                <a:gd name="connsiteX10" fmla="*/ 1786 w 485775"/>
                <a:gd name="connsiteY10" fmla="*/ 462034 h 600075"/>
                <a:gd name="connsiteX11" fmla="*/ 2357 w 485775"/>
                <a:gd name="connsiteY11" fmla="*/ 463748 h 600075"/>
                <a:gd name="connsiteX12" fmla="*/ 1786 w 485775"/>
                <a:gd name="connsiteY12" fmla="*/ 464701 h 600075"/>
                <a:gd name="connsiteX13" fmla="*/ 1786 w 485775"/>
                <a:gd name="connsiteY13" fmla="*/ 466987 h 600075"/>
                <a:gd name="connsiteX14" fmla="*/ 2929 w 485775"/>
                <a:gd name="connsiteY14" fmla="*/ 467463 h 600075"/>
                <a:gd name="connsiteX15" fmla="*/ 2929 w 485775"/>
                <a:gd name="connsiteY15" fmla="*/ 468225 h 600075"/>
                <a:gd name="connsiteX16" fmla="*/ 2929 w 485775"/>
                <a:gd name="connsiteY16" fmla="*/ 468225 h 600075"/>
                <a:gd name="connsiteX17" fmla="*/ 3786 w 485775"/>
                <a:gd name="connsiteY17" fmla="*/ 468225 h 600075"/>
                <a:gd name="connsiteX18" fmla="*/ 4548 w 485775"/>
                <a:gd name="connsiteY18" fmla="*/ 466511 h 600075"/>
                <a:gd name="connsiteX19" fmla="*/ 4548 w 485775"/>
                <a:gd name="connsiteY19" fmla="*/ 463939 h 600075"/>
                <a:gd name="connsiteX20" fmla="*/ 4548 w 485775"/>
                <a:gd name="connsiteY20" fmla="*/ 461843 h 600075"/>
                <a:gd name="connsiteX21" fmla="*/ 11978 w 485775"/>
                <a:gd name="connsiteY21" fmla="*/ 500039 h 600075"/>
                <a:gd name="connsiteX22" fmla="*/ 8930 w 485775"/>
                <a:gd name="connsiteY22" fmla="*/ 500896 h 600075"/>
                <a:gd name="connsiteX23" fmla="*/ 8072 w 485775"/>
                <a:gd name="connsiteY23" fmla="*/ 501753 h 600075"/>
                <a:gd name="connsiteX24" fmla="*/ 8930 w 485775"/>
                <a:gd name="connsiteY24" fmla="*/ 503372 h 600075"/>
                <a:gd name="connsiteX25" fmla="*/ 9882 w 485775"/>
                <a:gd name="connsiteY25" fmla="*/ 503372 h 600075"/>
                <a:gd name="connsiteX26" fmla="*/ 10644 w 485775"/>
                <a:gd name="connsiteY26" fmla="*/ 503372 h 600075"/>
                <a:gd name="connsiteX27" fmla="*/ 10644 w 485775"/>
                <a:gd name="connsiteY27" fmla="*/ 504134 h 600075"/>
                <a:gd name="connsiteX28" fmla="*/ 12359 w 485775"/>
                <a:gd name="connsiteY28" fmla="*/ 504134 h 600075"/>
                <a:gd name="connsiteX29" fmla="*/ 12359 w 485775"/>
                <a:gd name="connsiteY29" fmla="*/ 503277 h 600075"/>
                <a:gd name="connsiteX30" fmla="*/ 13787 w 485775"/>
                <a:gd name="connsiteY30" fmla="*/ 503277 h 600075"/>
                <a:gd name="connsiteX31" fmla="*/ 15502 w 485775"/>
                <a:gd name="connsiteY31" fmla="*/ 502039 h 600075"/>
                <a:gd name="connsiteX32" fmla="*/ 13787 w 485775"/>
                <a:gd name="connsiteY32" fmla="*/ 501182 h 600075"/>
                <a:gd name="connsiteX33" fmla="*/ 117419 w 485775"/>
                <a:gd name="connsiteY33" fmla="*/ 528614 h 600075"/>
                <a:gd name="connsiteX34" fmla="*/ 117419 w 485775"/>
                <a:gd name="connsiteY34" fmla="*/ 529757 h 600075"/>
                <a:gd name="connsiteX35" fmla="*/ 118181 w 485775"/>
                <a:gd name="connsiteY35" fmla="*/ 531090 h 600075"/>
                <a:gd name="connsiteX36" fmla="*/ 118181 w 485775"/>
                <a:gd name="connsiteY36" fmla="*/ 531566 h 600075"/>
                <a:gd name="connsiteX37" fmla="*/ 119134 w 485775"/>
                <a:gd name="connsiteY37" fmla="*/ 531566 h 600075"/>
                <a:gd name="connsiteX38" fmla="*/ 120277 w 485775"/>
                <a:gd name="connsiteY38" fmla="*/ 532900 h 600075"/>
                <a:gd name="connsiteX39" fmla="*/ 121991 w 485775"/>
                <a:gd name="connsiteY39" fmla="*/ 532900 h 600075"/>
                <a:gd name="connsiteX40" fmla="*/ 122658 w 485775"/>
                <a:gd name="connsiteY40" fmla="*/ 531281 h 600075"/>
                <a:gd name="connsiteX41" fmla="*/ 120467 w 485775"/>
                <a:gd name="connsiteY41" fmla="*/ 529757 h 600075"/>
                <a:gd name="connsiteX42" fmla="*/ 124182 w 485775"/>
                <a:gd name="connsiteY42" fmla="*/ 45315 h 600075"/>
                <a:gd name="connsiteX43" fmla="*/ 129421 w 485775"/>
                <a:gd name="connsiteY43" fmla="*/ 45315 h 600075"/>
                <a:gd name="connsiteX44" fmla="*/ 130945 w 485775"/>
                <a:gd name="connsiteY44" fmla="*/ 45315 h 600075"/>
                <a:gd name="connsiteX45" fmla="*/ 132755 w 485775"/>
                <a:gd name="connsiteY45" fmla="*/ 47506 h 600075"/>
                <a:gd name="connsiteX46" fmla="*/ 136374 w 485775"/>
                <a:gd name="connsiteY46" fmla="*/ 54364 h 600075"/>
                <a:gd name="connsiteX47" fmla="*/ 140089 w 485775"/>
                <a:gd name="connsiteY47" fmla="*/ 57602 h 600075"/>
                <a:gd name="connsiteX48" fmla="*/ 141899 w 485775"/>
                <a:gd name="connsiteY48" fmla="*/ 58460 h 600075"/>
                <a:gd name="connsiteX49" fmla="*/ 143423 w 485775"/>
                <a:gd name="connsiteY49" fmla="*/ 57602 h 600075"/>
                <a:gd name="connsiteX50" fmla="*/ 144280 w 485775"/>
                <a:gd name="connsiteY50" fmla="*/ 54459 h 600075"/>
                <a:gd name="connsiteX51" fmla="*/ 143327 w 485775"/>
                <a:gd name="connsiteY51" fmla="*/ 52078 h 600075"/>
                <a:gd name="connsiteX52" fmla="*/ 141708 w 485775"/>
                <a:gd name="connsiteY52" fmla="*/ 50268 h 600075"/>
                <a:gd name="connsiteX53" fmla="*/ 140851 w 485775"/>
                <a:gd name="connsiteY53" fmla="*/ 48554 h 600075"/>
                <a:gd name="connsiteX54" fmla="*/ 140279 w 485775"/>
                <a:gd name="connsiteY54" fmla="*/ 44553 h 600075"/>
                <a:gd name="connsiteX55" fmla="*/ 138565 w 485775"/>
                <a:gd name="connsiteY55" fmla="*/ 41029 h 600075"/>
                <a:gd name="connsiteX56" fmla="*/ 136088 w 485775"/>
                <a:gd name="connsiteY56" fmla="*/ 37790 h 600075"/>
                <a:gd name="connsiteX57" fmla="*/ 133421 w 485775"/>
                <a:gd name="connsiteY57" fmla="*/ 35123 h 600075"/>
                <a:gd name="connsiteX58" fmla="*/ 132088 w 485775"/>
                <a:gd name="connsiteY58" fmla="*/ 33885 h 600075"/>
                <a:gd name="connsiteX59" fmla="*/ 128849 w 485775"/>
                <a:gd name="connsiteY59" fmla="*/ 33885 h 600075"/>
                <a:gd name="connsiteX60" fmla="*/ 126849 w 485775"/>
                <a:gd name="connsiteY60" fmla="*/ 33885 h 600075"/>
                <a:gd name="connsiteX61" fmla="*/ 124754 w 485775"/>
                <a:gd name="connsiteY61" fmla="*/ 32647 h 600075"/>
                <a:gd name="connsiteX62" fmla="*/ 119991 w 485775"/>
                <a:gd name="connsiteY62" fmla="*/ 37028 h 600075"/>
                <a:gd name="connsiteX63" fmla="*/ 119991 w 485775"/>
                <a:gd name="connsiteY63" fmla="*/ 39029 h 600075"/>
                <a:gd name="connsiteX64" fmla="*/ 123134 w 485775"/>
                <a:gd name="connsiteY64" fmla="*/ 44363 h 600075"/>
                <a:gd name="connsiteX65" fmla="*/ 483084 w 485775"/>
                <a:gd name="connsiteY65" fmla="*/ 486799 h 600075"/>
                <a:gd name="connsiteX66" fmla="*/ 486989 w 485775"/>
                <a:gd name="connsiteY66" fmla="*/ 480703 h 600075"/>
                <a:gd name="connsiteX67" fmla="*/ 488228 w 485775"/>
                <a:gd name="connsiteY67" fmla="*/ 476607 h 600075"/>
                <a:gd name="connsiteX68" fmla="*/ 486132 w 485775"/>
                <a:gd name="connsiteY68" fmla="*/ 477750 h 600075"/>
                <a:gd name="connsiteX69" fmla="*/ 482798 w 485775"/>
                <a:gd name="connsiteY69" fmla="*/ 475655 h 600075"/>
                <a:gd name="connsiteX70" fmla="*/ 479465 w 485775"/>
                <a:gd name="connsiteY70" fmla="*/ 472416 h 600075"/>
                <a:gd name="connsiteX71" fmla="*/ 478226 w 485775"/>
                <a:gd name="connsiteY71" fmla="*/ 471749 h 600075"/>
                <a:gd name="connsiteX72" fmla="*/ 476798 w 485775"/>
                <a:gd name="connsiteY72" fmla="*/ 471749 h 600075"/>
                <a:gd name="connsiteX73" fmla="*/ 473559 w 485775"/>
                <a:gd name="connsiteY73" fmla="*/ 471749 h 600075"/>
                <a:gd name="connsiteX74" fmla="*/ 472416 w 485775"/>
                <a:gd name="connsiteY74" fmla="*/ 471749 h 600075"/>
                <a:gd name="connsiteX75" fmla="*/ 471559 w 485775"/>
                <a:gd name="connsiteY75" fmla="*/ 471083 h 600075"/>
                <a:gd name="connsiteX76" fmla="*/ 471083 w 485775"/>
                <a:gd name="connsiteY76" fmla="*/ 470225 h 600075"/>
                <a:gd name="connsiteX77" fmla="*/ 470321 w 485775"/>
                <a:gd name="connsiteY77" fmla="*/ 468511 h 600075"/>
                <a:gd name="connsiteX78" fmla="*/ 470321 w 485775"/>
                <a:gd name="connsiteY78" fmla="*/ 467749 h 600075"/>
                <a:gd name="connsiteX79" fmla="*/ 467939 w 485775"/>
                <a:gd name="connsiteY79" fmla="*/ 464891 h 600075"/>
                <a:gd name="connsiteX80" fmla="*/ 467939 w 485775"/>
                <a:gd name="connsiteY80" fmla="*/ 463939 h 600075"/>
                <a:gd name="connsiteX81" fmla="*/ 466034 w 485775"/>
                <a:gd name="connsiteY81" fmla="*/ 461558 h 600075"/>
                <a:gd name="connsiteX82" fmla="*/ 448413 w 485775"/>
                <a:gd name="connsiteY82" fmla="*/ 445746 h 600075"/>
                <a:gd name="connsiteX83" fmla="*/ 446413 w 485775"/>
                <a:gd name="connsiteY83" fmla="*/ 445746 h 600075"/>
                <a:gd name="connsiteX84" fmla="*/ 444698 w 485775"/>
                <a:gd name="connsiteY84" fmla="*/ 446413 h 600075"/>
                <a:gd name="connsiteX85" fmla="*/ 439269 w 485775"/>
                <a:gd name="connsiteY85" fmla="*/ 450509 h 600075"/>
                <a:gd name="connsiteX86" fmla="*/ 437459 w 485775"/>
                <a:gd name="connsiteY86" fmla="*/ 451271 h 600075"/>
                <a:gd name="connsiteX87" fmla="*/ 436126 w 485775"/>
                <a:gd name="connsiteY87" fmla="*/ 451271 h 600075"/>
                <a:gd name="connsiteX88" fmla="*/ 434221 w 485775"/>
                <a:gd name="connsiteY88" fmla="*/ 451271 h 600075"/>
                <a:gd name="connsiteX89" fmla="*/ 432792 w 485775"/>
                <a:gd name="connsiteY89" fmla="*/ 450509 h 600075"/>
                <a:gd name="connsiteX90" fmla="*/ 428887 w 485775"/>
                <a:gd name="connsiteY90" fmla="*/ 447080 h 600075"/>
                <a:gd name="connsiteX91" fmla="*/ 427839 w 485775"/>
                <a:gd name="connsiteY91" fmla="*/ 445746 h 600075"/>
                <a:gd name="connsiteX92" fmla="*/ 427172 w 485775"/>
                <a:gd name="connsiteY92" fmla="*/ 444508 h 600075"/>
                <a:gd name="connsiteX93" fmla="*/ 427172 w 485775"/>
                <a:gd name="connsiteY93" fmla="*/ 442317 h 600075"/>
                <a:gd name="connsiteX94" fmla="*/ 427172 w 485775"/>
                <a:gd name="connsiteY94" fmla="*/ 441365 h 600075"/>
                <a:gd name="connsiteX95" fmla="*/ 427172 w 485775"/>
                <a:gd name="connsiteY95" fmla="*/ 440603 h 600075"/>
                <a:gd name="connsiteX96" fmla="*/ 427172 w 485775"/>
                <a:gd name="connsiteY96" fmla="*/ 440126 h 600075"/>
                <a:gd name="connsiteX97" fmla="*/ 421838 w 485775"/>
                <a:gd name="connsiteY97" fmla="*/ 435364 h 600075"/>
                <a:gd name="connsiteX98" fmla="*/ 417838 w 485775"/>
                <a:gd name="connsiteY98" fmla="*/ 429554 h 600075"/>
                <a:gd name="connsiteX99" fmla="*/ 412599 w 485775"/>
                <a:gd name="connsiteY99" fmla="*/ 420029 h 600075"/>
                <a:gd name="connsiteX100" fmla="*/ 412599 w 485775"/>
                <a:gd name="connsiteY100" fmla="*/ 418409 h 600075"/>
                <a:gd name="connsiteX101" fmla="*/ 412599 w 485775"/>
                <a:gd name="connsiteY101" fmla="*/ 416219 h 600075"/>
                <a:gd name="connsiteX102" fmla="*/ 412599 w 485775"/>
                <a:gd name="connsiteY102" fmla="*/ 414695 h 600075"/>
                <a:gd name="connsiteX103" fmla="*/ 412599 w 485775"/>
                <a:gd name="connsiteY103" fmla="*/ 412313 h 600075"/>
                <a:gd name="connsiteX104" fmla="*/ 412599 w 485775"/>
                <a:gd name="connsiteY104" fmla="*/ 410980 h 600075"/>
                <a:gd name="connsiteX105" fmla="*/ 412028 w 485775"/>
                <a:gd name="connsiteY105" fmla="*/ 409837 h 600075"/>
                <a:gd name="connsiteX106" fmla="*/ 408884 w 485775"/>
                <a:gd name="connsiteY106" fmla="*/ 406408 h 600075"/>
                <a:gd name="connsiteX107" fmla="*/ 407170 w 485775"/>
                <a:gd name="connsiteY107" fmla="*/ 404884 h 600075"/>
                <a:gd name="connsiteX108" fmla="*/ 405932 w 485775"/>
                <a:gd name="connsiteY108" fmla="*/ 404312 h 600075"/>
                <a:gd name="connsiteX109" fmla="*/ 405932 w 485775"/>
                <a:gd name="connsiteY109" fmla="*/ 403550 h 600075"/>
                <a:gd name="connsiteX110" fmla="*/ 405932 w 485775"/>
                <a:gd name="connsiteY110" fmla="*/ 402884 h 600075"/>
                <a:gd name="connsiteX111" fmla="*/ 406979 w 485775"/>
                <a:gd name="connsiteY111" fmla="*/ 397835 h 600075"/>
                <a:gd name="connsiteX112" fmla="*/ 407837 w 485775"/>
                <a:gd name="connsiteY112" fmla="*/ 395359 h 600075"/>
                <a:gd name="connsiteX113" fmla="*/ 408408 w 485775"/>
                <a:gd name="connsiteY113" fmla="*/ 394216 h 600075"/>
                <a:gd name="connsiteX114" fmla="*/ 408980 w 485775"/>
                <a:gd name="connsiteY114" fmla="*/ 393454 h 600075"/>
                <a:gd name="connsiteX115" fmla="*/ 409837 w 485775"/>
                <a:gd name="connsiteY115" fmla="*/ 392787 h 600075"/>
                <a:gd name="connsiteX116" fmla="*/ 409837 w 485775"/>
                <a:gd name="connsiteY116" fmla="*/ 392311 h 600075"/>
                <a:gd name="connsiteX117" fmla="*/ 409837 w 485775"/>
                <a:gd name="connsiteY117" fmla="*/ 392311 h 600075"/>
                <a:gd name="connsiteX118" fmla="*/ 407075 w 485775"/>
                <a:gd name="connsiteY118" fmla="*/ 390501 h 600075"/>
                <a:gd name="connsiteX119" fmla="*/ 405741 w 485775"/>
                <a:gd name="connsiteY119" fmla="*/ 388787 h 600075"/>
                <a:gd name="connsiteX120" fmla="*/ 405741 w 485775"/>
                <a:gd name="connsiteY120" fmla="*/ 387644 h 600075"/>
                <a:gd name="connsiteX121" fmla="*/ 405741 w 485775"/>
                <a:gd name="connsiteY121" fmla="*/ 386786 h 600075"/>
                <a:gd name="connsiteX122" fmla="*/ 407265 w 485775"/>
                <a:gd name="connsiteY122" fmla="*/ 385834 h 600075"/>
                <a:gd name="connsiteX123" fmla="*/ 412028 w 485775"/>
                <a:gd name="connsiteY123" fmla="*/ 384215 h 600075"/>
                <a:gd name="connsiteX124" fmla="*/ 412885 w 485775"/>
                <a:gd name="connsiteY124" fmla="*/ 383453 h 600075"/>
                <a:gd name="connsiteX125" fmla="*/ 413647 w 485775"/>
                <a:gd name="connsiteY125" fmla="*/ 382310 h 600075"/>
                <a:gd name="connsiteX126" fmla="*/ 413647 w 485775"/>
                <a:gd name="connsiteY126" fmla="*/ 380690 h 600075"/>
                <a:gd name="connsiteX127" fmla="*/ 413647 w 485775"/>
                <a:gd name="connsiteY127" fmla="*/ 379833 h 600075"/>
                <a:gd name="connsiteX128" fmla="*/ 412790 w 485775"/>
                <a:gd name="connsiteY128" fmla="*/ 379833 h 600075"/>
                <a:gd name="connsiteX129" fmla="*/ 411837 w 485775"/>
                <a:gd name="connsiteY129" fmla="*/ 379833 h 600075"/>
                <a:gd name="connsiteX130" fmla="*/ 410789 w 485775"/>
                <a:gd name="connsiteY130" fmla="*/ 379833 h 600075"/>
                <a:gd name="connsiteX131" fmla="*/ 409742 w 485775"/>
                <a:gd name="connsiteY131" fmla="*/ 379357 h 600075"/>
                <a:gd name="connsiteX132" fmla="*/ 408313 w 485775"/>
                <a:gd name="connsiteY132" fmla="*/ 377547 h 600075"/>
                <a:gd name="connsiteX133" fmla="*/ 408313 w 485775"/>
                <a:gd name="connsiteY133" fmla="*/ 376214 h 600075"/>
                <a:gd name="connsiteX134" fmla="*/ 408313 w 485775"/>
                <a:gd name="connsiteY134" fmla="*/ 374975 h 600075"/>
                <a:gd name="connsiteX135" fmla="*/ 415647 w 485775"/>
                <a:gd name="connsiteY135" fmla="*/ 364307 h 600075"/>
                <a:gd name="connsiteX136" fmla="*/ 416600 w 485775"/>
                <a:gd name="connsiteY136" fmla="*/ 362593 h 600075"/>
                <a:gd name="connsiteX137" fmla="*/ 417457 w 485775"/>
                <a:gd name="connsiteY137" fmla="*/ 359164 h 600075"/>
                <a:gd name="connsiteX138" fmla="*/ 417457 w 485775"/>
                <a:gd name="connsiteY138" fmla="*/ 358116 h 600075"/>
                <a:gd name="connsiteX139" fmla="*/ 418028 w 485775"/>
                <a:gd name="connsiteY139" fmla="*/ 357354 h 600075"/>
                <a:gd name="connsiteX140" fmla="*/ 418790 w 485775"/>
                <a:gd name="connsiteY140" fmla="*/ 356687 h 600075"/>
                <a:gd name="connsiteX141" fmla="*/ 421267 w 485775"/>
                <a:gd name="connsiteY141" fmla="*/ 355259 h 600075"/>
                <a:gd name="connsiteX142" fmla="*/ 422029 w 485775"/>
                <a:gd name="connsiteY142" fmla="*/ 354687 h 600075"/>
                <a:gd name="connsiteX143" fmla="*/ 422600 w 485775"/>
                <a:gd name="connsiteY143" fmla="*/ 354020 h 600075"/>
                <a:gd name="connsiteX144" fmla="*/ 423839 w 485775"/>
                <a:gd name="connsiteY144" fmla="*/ 352020 h 600075"/>
                <a:gd name="connsiteX145" fmla="*/ 423839 w 485775"/>
                <a:gd name="connsiteY145" fmla="*/ 351449 h 600075"/>
                <a:gd name="connsiteX146" fmla="*/ 424601 w 485775"/>
                <a:gd name="connsiteY146" fmla="*/ 350877 h 600075"/>
                <a:gd name="connsiteX147" fmla="*/ 426315 w 485775"/>
                <a:gd name="connsiteY147" fmla="*/ 350306 h 600075"/>
                <a:gd name="connsiteX148" fmla="*/ 432411 w 485775"/>
                <a:gd name="connsiteY148" fmla="*/ 350306 h 600075"/>
                <a:gd name="connsiteX149" fmla="*/ 433554 w 485775"/>
                <a:gd name="connsiteY149" fmla="*/ 349734 h 600075"/>
                <a:gd name="connsiteX150" fmla="*/ 434602 w 485775"/>
                <a:gd name="connsiteY150" fmla="*/ 348496 h 600075"/>
                <a:gd name="connsiteX151" fmla="*/ 434602 w 485775"/>
                <a:gd name="connsiteY151" fmla="*/ 347543 h 600075"/>
                <a:gd name="connsiteX152" fmla="*/ 434602 w 485775"/>
                <a:gd name="connsiteY152" fmla="*/ 346686 h 600075"/>
                <a:gd name="connsiteX153" fmla="*/ 433745 w 485775"/>
                <a:gd name="connsiteY153" fmla="*/ 346210 h 600075"/>
                <a:gd name="connsiteX154" fmla="*/ 429268 w 485775"/>
                <a:gd name="connsiteY154" fmla="*/ 344876 h 600075"/>
                <a:gd name="connsiteX155" fmla="*/ 428411 w 485775"/>
                <a:gd name="connsiteY155" fmla="*/ 343924 h 600075"/>
                <a:gd name="connsiteX156" fmla="*/ 427839 w 485775"/>
                <a:gd name="connsiteY156" fmla="*/ 342686 h 600075"/>
                <a:gd name="connsiteX157" fmla="*/ 427839 w 485775"/>
                <a:gd name="connsiteY157" fmla="*/ 339542 h 600075"/>
                <a:gd name="connsiteX158" fmla="*/ 427839 w 485775"/>
                <a:gd name="connsiteY158" fmla="*/ 338114 h 600075"/>
                <a:gd name="connsiteX159" fmla="*/ 428506 w 485775"/>
                <a:gd name="connsiteY159" fmla="*/ 336113 h 600075"/>
                <a:gd name="connsiteX160" fmla="*/ 429363 w 485775"/>
                <a:gd name="connsiteY160" fmla="*/ 334113 h 600075"/>
                <a:gd name="connsiteX161" fmla="*/ 430697 w 485775"/>
                <a:gd name="connsiteY161" fmla="*/ 332780 h 600075"/>
                <a:gd name="connsiteX162" fmla="*/ 434316 w 485775"/>
                <a:gd name="connsiteY162" fmla="*/ 330398 h 600075"/>
                <a:gd name="connsiteX163" fmla="*/ 435459 w 485775"/>
                <a:gd name="connsiteY163" fmla="*/ 328779 h 600075"/>
                <a:gd name="connsiteX164" fmla="*/ 435459 w 485775"/>
                <a:gd name="connsiteY164" fmla="*/ 327731 h 600075"/>
                <a:gd name="connsiteX165" fmla="*/ 435459 w 485775"/>
                <a:gd name="connsiteY165" fmla="*/ 324969 h 600075"/>
                <a:gd name="connsiteX166" fmla="*/ 414980 w 485775"/>
                <a:gd name="connsiteY166" fmla="*/ 323255 h 600075"/>
                <a:gd name="connsiteX167" fmla="*/ 413742 w 485775"/>
                <a:gd name="connsiteY167" fmla="*/ 322207 h 600075"/>
                <a:gd name="connsiteX168" fmla="*/ 409075 w 485775"/>
                <a:gd name="connsiteY168" fmla="*/ 317063 h 600075"/>
                <a:gd name="connsiteX169" fmla="*/ 402598 w 485775"/>
                <a:gd name="connsiteY169" fmla="*/ 312396 h 600075"/>
                <a:gd name="connsiteX170" fmla="*/ 398026 w 485775"/>
                <a:gd name="connsiteY170" fmla="*/ 308015 h 600075"/>
                <a:gd name="connsiteX171" fmla="*/ 391835 w 485775"/>
                <a:gd name="connsiteY171" fmla="*/ 303919 h 600075"/>
                <a:gd name="connsiteX172" fmla="*/ 391168 w 485775"/>
                <a:gd name="connsiteY172" fmla="*/ 303252 h 600075"/>
                <a:gd name="connsiteX173" fmla="*/ 390596 w 485775"/>
                <a:gd name="connsiteY173" fmla="*/ 302300 h 600075"/>
                <a:gd name="connsiteX174" fmla="*/ 390596 w 485775"/>
                <a:gd name="connsiteY174" fmla="*/ 301347 h 600075"/>
                <a:gd name="connsiteX175" fmla="*/ 390120 w 485775"/>
                <a:gd name="connsiteY175" fmla="*/ 299918 h 600075"/>
                <a:gd name="connsiteX176" fmla="*/ 390120 w 485775"/>
                <a:gd name="connsiteY176" fmla="*/ 298585 h 600075"/>
                <a:gd name="connsiteX177" fmla="*/ 390120 w 485775"/>
                <a:gd name="connsiteY177" fmla="*/ 296299 h 600075"/>
                <a:gd name="connsiteX178" fmla="*/ 390120 w 485775"/>
                <a:gd name="connsiteY178" fmla="*/ 294013 h 600075"/>
                <a:gd name="connsiteX179" fmla="*/ 390120 w 485775"/>
                <a:gd name="connsiteY179" fmla="*/ 292870 h 600075"/>
                <a:gd name="connsiteX180" fmla="*/ 392216 w 485775"/>
                <a:gd name="connsiteY180" fmla="*/ 289346 h 600075"/>
                <a:gd name="connsiteX181" fmla="*/ 393454 w 485775"/>
                <a:gd name="connsiteY181" fmla="*/ 287917 h 600075"/>
                <a:gd name="connsiteX182" fmla="*/ 394216 w 485775"/>
                <a:gd name="connsiteY182" fmla="*/ 287345 h 600075"/>
                <a:gd name="connsiteX183" fmla="*/ 402503 w 485775"/>
                <a:gd name="connsiteY183" fmla="*/ 284012 h 600075"/>
                <a:gd name="connsiteX184" fmla="*/ 407265 w 485775"/>
                <a:gd name="connsiteY184" fmla="*/ 280678 h 600075"/>
                <a:gd name="connsiteX185" fmla="*/ 409075 w 485775"/>
                <a:gd name="connsiteY185" fmla="*/ 279916 h 600075"/>
                <a:gd name="connsiteX186" fmla="*/ 422886 w 485775"/>
                <a:gd name="connsiteY186" fmla="*/ 279059 h 600075"/>
                <a:gd name="connsiteX187" fmla="*/ 424124 w 485775"/>
                <a:gd name="connsiteY187" fmla="*/ 278297 h 600075"/>
                <a:gd name="connsiteX188" fmla="*/ 425744 w 485775"/>
                <a:gd name="connsiteY188" fmla="*/ 274296 h 600075"/>
                <a:gd name="connsiteX189" fmla="*/ 430411 w 485775"/>
                <a:gd name="connsiteY189" fmla="*/ 269915 h 600075"/>
                <a:gd name="connsiteX190" fmla="*/ 431840 w 485775"/>
                <a:gd name="connsiteY190" fmla="*/ 268295 h 600075"/>
                <a:gd name="connsiteX191" fmla="*/ 432697 w 485775"/>
                <a:gd name="connsiteY191" fmla="*/ 266962 h 600075"/>
                <a:gd name="connsiteX192" fmla="*/ 432697 w 485775"/>
                <a:gd name="connsiteY192" fmla="*/ 265819 h 600075"/>
                <a:gd name="connsiteX193" fmla="*/ 432697 w 485775"/>
                <a:gd name="connsiteY193" fmla="*/ 264676 h 600075"/>
                <a:gd name="connsiteX194" fmla="*/ 432030 w 485775"/>
                <a:gd name="connsiteY194" fmla="*/ 263438 h 600075"/>
                <a:gd name="connsiteX195" fmla="*/ 427649 w 485775"/>
                <a:gd name="connsiteY195" fmla="*/ 258294 h 600075"/>
                <a:gd name="connsiteX196" fmla="*/ 426696 w 485775"/>
                <a:gd name="connsiteY196" fmla="*/ 258294 h 600075"/>
                <a:gd name="connsiteX197" fmla="*/ 425839 w 485775"/>
                <a:gd name="connsiteY197" fmla="*/ 258294 h 600075"/>
                <a:gd name="connsiteX198" fmla="*/ 424982 w 485775"/>
                <a:gd name="connsiteY198" fmla="*/ 258294 h 600075"/>
                <a:gd name="connsiteX199" fmla="*/ 421457 w 485775"/>
                <a:gd name="connsiteY199" fmla="*/ 261723 h 600075"/>
                <a:gd name="connsiteX200" fmla="*/ 416409 w 485775"/>
                <a:gd name="connsiteY200" fmla="*/ 264581 h 600075"/>
                <a:gd name="connsiteX201" fmla="*/ 415742 w 485775"/>
                <a:gd name="connsiteY201" fmla="*/ 265152 h 600075"/>
                <a:gd name="connsiteX202" fmla="*/ 415076 w 485775"/>
                <a:gd name="connsiteY202" fmla="*/ 265914 h 600075"/>
                <a:gd name="connsiteX203" fmla="*/ 414218 w 485775"/>
                <a:gd name="connsiteY203" fmla="*/ 267819 h 600075"/>
                <a:gd name="connsiteX204" fmla="*/ 413647 w 485775"/>
                <a:gd name="connsiteY204" fmla="*/ 268676 h 600075"/>
                <a:gd name="connsiteX205" fmla="*/ 412980 w 485775"/>
                <a:gd name="connsiteY205" fmla="*/ 269343 h 600075"/>
                <a:gd name="connsiteX206" fmla="*/ 411837 w 485775"/>
                <a:gd name="connsiteY206" fmla="*/ 269915 h 600075"/>
                <a:gd name="connsiteX207" fmla="*/ 410599 w 485775"/>
                <a:gd name="connsiteY207" fmla="*/ 269915 h 600075"/>
                <a:gd name="connsiteX208" fmla="*/ 408599 w 485775"/>
                <a:gd name="connsiteY208" fmla="*/ 269915 h 600075"/>
                <a:gd name="connsiteX209" fmla="*/ 407837 w 485775"/>
                <a:gd name="connsiteY209" fmla="*/ 269343 h 600075"/>
                <a:gd name="connsiteX210" fmla="*/ 407837 w 485775"/>
                <a:gd name="connsiteY210" fmla="*/ 268486 h 600075"/>
                <a:gd name="connsiteX211" fmla="*/ 408884 w 485775"/>
                <a:gd name="connsiteY211" fmla="*/ 266771 h 600075"/>
                <a:gd name="connsiteX212" fmla="*/ 408884 w 485775"/>
                <a:gd name="connsiteY212" fmla="*/ 265819 h 600075"/>
                <a:gd name="connsiteX213" fmla="*/ 408884 w 485775"/>
                <a:gd name="connsiteY213" fmla="*/ 264676 h 600075"/>
                <a:gd name="connsiteX214" fmla="*/ 408884 w 485775"/>
                <a:gd name="connsiteY214" fmla="*/ 263723 h 600075"/>
                <a:gd name="connsiteX215" fmla="*/ 408884 w 485775"/>
                <a:gd name="connsiteY215" fmla="*/ 262771 h 600075"/>
                <a:gd name="connsiteX216" fmla="*/ 407456 w 485775"/>
                <a:gd name="connsiteY216" fmla="*/ 260294 h 600075"/>
                <a:gd name="connsiteX217" fmla="*/ 406694 w 485775"/>
                <a:gd name="connsiteY217" fmla="*/ 258199 h 600075"/>
                <a:gd name="connsiteX218" fmla="*/ 406694 w 485775"/>
                <a:gd name="connsiteY218" fmla="*/ 256865 h 600075"/>
                <a:gd name="connsiteX219" fmla="*/ 406694 w 485775"/>
                <a:gd name="connsiteY219" fmla="*/ 255246 h 600075"/>
                <a:gd name="connsiteX220" fmla="*/ 406694 w 485775"/>
                <a:gd name="connsiteY220" fmla="*/ 254008 h 600075"/>
                <a:gd name="connsiteX221" fmla="*/ 407265 w 485775"/>
                <a:gd name="connsiteY221" fmla="*/ 253055 h 600075"/>
                <a:gd name="connsiteX222" fmla="*/ 407932 w 485775"/>
                <a:gd name="connsiteY222" fmla="*/ 252389 h 600075"/>
                <a:gd name="connsiteX223" fmla="*/ 412790 w 485775"/>
                <a:gd name="connsiteY223" fmla="*/ 249341 h 600075"/>
                <a:gd name="connsiteX224" fmla="*/ 414314 w 485775"/>
                <a:gd name="connsiteY224" fmla="*/ 248102 h 600075"/>
                <a:gd name="connsiteX225" fmla="*/ 415457 w 485775"/>
                <a:gd name="connsiteY225" fmla="*/ 246388 h 600075"/>
                <a:gd name="connsiteX226" fmla="*/ 415457 w 485775"/>
                <a:gd name="connsiteY226" fmla="*/ 245435 h 600075"/>
                <a:gd name="connsiteX227" fmla="*/ 415457 w 485775"/>
                <a:gd name="connsiteY227" fmla="*/ 244007 h 600075"/>
                <a:gd name="connsiteX228" fmla="*/ 416028 w 485775"/>
                <a:gd name="connsiteY228" fmla="*/ 240006 h 600075"/>
                <a:gd name="connsiteX229" fmla="*/ 416028 w 485775"/>
                <a:gd name="connsiteY229" fmla="*/ 238387 h 600075"/>
                <a:gd name="connsiteX230" fmla="*/ 416504 w 485775"/>
                <a:gd name="connsiteY230" fmla="*/ 237244 h 600075"/>
                <a:gd name="connsiteX231" fmla="*/ 417171 w 485775"/>
                <a:gd name="connsiteY231" fmla="*/ 236577 h 600075"/>
                <a:gd name="connsiteX232" fmla="*/ 420695 w 485775"/>
                <a:gd name="connsiteY232" fmla="*/ 234577 h 600075"/>
                <a:gd name="connsiteX233" fmla="*/ 421457 w 485775"/>
                <a:gd name="connsiteY233" fmla="*/ 233720 h 600075"/>
                <a:gd name="connsiteX234" fmla="*/ 422029 w 485775"/>
                <a:gd name="connsiteY234" fmla="*/ 232196 h 600075"/>
                <a:gd name="connsiteX235" fmla="*/ 422600 w 485775"/>
                <a:gd name="connsiteY235" fmla="*/ 229433 h 600075"/>
                <a:gd name="connsiteX236" fmla="*/ 422600 w 485775"/>
                <a:gd name="connsiteY236" fmla="*/ 225719 h 600075"/>
                <a:gd name="connsiteX237" fmla="*/ 422600 w 485775"/>
                <a:gd name="connsiteY237" fmla="*/ 223814 h 600075"/>
                <a:gd name="connsiteX238" fmla="*/ 422600 w 485775"/>
                <a:gd name="connsiteY238" fmla="*/ 222671 h 600075"/>
                <a:gd name="connsiteX239" fmla="*/ 423839 w 485775"/>
                <a:gd name="connsiteY239" fmla="*/ 220099 h 600075"/>
                <a:gd name="connsiteX240" fmla="*/ 424696 w 485775"/>
                <a:gd name="connsiteY240" fmla="*/ 217337 h 600075"/>
                <a:gd name="connsiteX241" fmla="*/ 425172 w 485775"/>
                <a:gd name="connsiteY241" fmla="*/ 216289 h 600075"/>
                <a:gd name="connsiteX242" fmla="*/ 425839 w 485775"/>
                <a:gd name="connsiteY242" fmla="*/ 215527 h 600075"/>
                <a:gd name="connsiteX243" fmla="*/ 426601 w 485775"/>
                <a:gd name="connsiteY243" fmla="*/ 215527 h 600075"/>
                <a:gd name="connsiteX244" fmla="*/ 427744 w 485775"/>
                <a:gd name="connsiteY244" fmla="*/ 215527 h 600075"/>
                <a:gd name="connsiteX245" fmla="*/ 431268 w 485775"/>
                <a:gd name="connsiteY245" fmla="*/ 215527 h 600075"/>
                <a:gd name="connsiteX246" fmla="*/ 432316 w 485775"/>
                <a:gd name="connsiteY246" fmla="*/ 214860 h 600075"/>
                <a:gd name="connsiteX247" fmla="*/ 433459 w 485775"/>
                <a:gd name="connsiteY247" fmla="*/ 213812 h 600075"/>
                <a:gd name="connsiteX248" fmla="*/ 434602 w 485775"/>
                <a:gd name="connsiteY248" fmla="*/ 211431 h 600075"/>
                <a:gd name="connsiteX249" fmla="*/ 434602 w 485775"/>
                <a:gd name="connsiteY249" fmla="*/ 210479 h 600075"/>
                <a:gd name="connsiteX250" fmla="*/ 434602 w 485775"/>
                <a:gd name="connsiteY250" fmla="*/ 209717 h 600075"/>
                <a:gd name="connsiteX251" fmla="*/ 431554 w 485775"/>
                <a:gd name="connsiteY251" fmla="*/ 208193 h 600075"/>
                <a:gd name="connsiteX252" fmla="*/ 430697 w 485775"/>
                <a:gd name="connsiteY252" fmla="*/ 207431 h 600075"/>
                <a:gd name="connsiteX253" fmla="*/ 429839 w 485775"/>
                <a:gd name="connsiteY253" fmla="*/ 206383 h 600075"/>
                <a:gd name="connsiteX254" fmla="*/ 427934 w 485775"/>
                <a:gd name="connsiteY254" fmla="*/ 203144 h 600075"/>
                <a:gd name="connsiteX255" fmla="*/ 427934 w 485775"/>
                <a:gd name="connsiteY255" fmla="*/ 203144 h 600075"/>
                <a:gd name="connsiteX256" fmla="*/ 426791 w 485775"/>
                <a:gd name="connsiteY256" fmla="*/ 202478 h 600075"/>
                <a:gd name="connsiteX257" fmla="*/ 422505 w 485775"/>
                <a:gd name="connsiteY257" fmla="*/ 201049 h 600075"/>
                <a:gd name="connsiteX258" fmla="*/ 417552 w 485775"/>
                <a:gd name="connsiteY258" fmla="*/ 200382 h 600075"/>
                <a:gd name="connsiteX259" fmla="*/ 416504 w 485775"/>
                <a:gd name="connsiteY259" fmla="*/ 199715 h 600075"/>
                <a:gd name="connsiteX260" fmla="*/ 415647 w 485775"/>
                <a:gd name="connsiteY260" fmla="*/ 198763 h 600075"/>
                <a:gd name="connsiteX261" fmla="*/ 414409 w 485775"/>
                <a:gd name="connsiteY261" fmla="*/ 196382 h 600075"/>
                <a:gd name="connsiteX262" fmla="*/ 414409 w 485775"/>
                <a:gd name="connsiteY262" fmla="*/ 195715 h 600075"/>
                <a:gd name="connsiteX263" fmla="*/ 413552 w 485775"/>
                <a:gd name="connsiteY263" fmla="*/ 195715 h 600075"/>
                <a:gd name="connsiteX264" fmla="*/ 408027 w 485775"/>
                <a:gd name="connsiteY264" fmla="*/ 195715 h 600075"/>
                <a:gd name="connsiteX265" fmla="*/ 404979 w 485775"/>
                <a:gd name="connsiteY265" fmla="*/ 194286 h 600075"/>
                <a:gd name="connsiteX266" fmla="*/ 403074 w 485775"/>
                <a:gd name="connsiteY266" fmla="*/ 192286 h 600075"/>
                <a:gd name="connsiteX267" fmla="*/ 400979 w 485775"/>
                <a:gd name="connsiteY267" fmla="*/ 185428 h 600075"/>
                <a:gd name="connsiteX268" fmla="*/ 400979 w 485775"/>
                <a:gd name="connsiteY268" fmla="*/ 182189 h 600075"/>
                <a:gd name="connsiteX269" fmla="*/ 400979 w 485775"/>
                <a:gd name="connsiteY269" fmla="*/ 181142 h 600075"/>
                <a:gd name="connsiteX270" fmla="*/ 402026 w 485775"/>
                <a:gd name="connsiteY270" fmla="*/ 179427 h 600075"/>
                <a:gd name="connsiteX271" fmla="*/ 402598 w 485775"/>
                <a:gd name="connsiteY271" fmla="*/ 178665 h 600075"/>
                <a:gd name="connsiteX272" fmla="*/ 405074 w 485775"/>
                <a:gd name="connsiteY272" fmla="*/ 176284 h 600075"/>
                <a:gd name="connsiteX273" fmla="*/ 406027 w 485775"/>
                <a:gd name="connsiteY273" fmla="*/ 174760 h 600075"/>
                <a:gd name="connsiteX274" fmla="*/ 406027 w 485775"/>
                <a:gd name="connsiteY274" fmla="*/ 173522 h 600075"/>
                <a:gd name="connsiteX275" fmla="*/ 406027 w 485775"/>
                <a:gd name="connsiteY275" fmla="*/ 172474 h 600075"/>
                <a:gd name="connsiteX276" fmla="*/ 406027 w 485775"/>
                <a:gd name="connsiteY276" fmla="*/ 171140 h 600075"/>
                <a:gd name="connsiteX277" fmla="*/ 406027 w 485775"/>
                <a:gd name="connsiteY277" fmla="*/ 169807 h 600075"/>
                <a:gd name="connsiteX278" fmla="*/ 406027 w 485775"/>
                <a:gd name="connsiteY278" fmla="*/ 167330 h 600075"/>
                <a:gd name="connsiteX279" fmla="*/ 406027 w 485775"/>
                <a:gd name="connsiteY279" fmla="*/ 165902 h 600075"/>
                <a:gd name="connsiteX280" fmla="*/ 406598 w 485775"/>
                <a:gd name="connsiteY280" fmla="*/ 164949 h 600075"/>
                <a:gd name="connsiteX281" fmla="*/ 408503 w 485775"/>
                <a:gd name="connsiteY281" fmla="*/ 164282 h 600075"/>
                <a:gd name="connsiteX282" fmla="*/ 409742 w 485775"/>
                <a:gd name="connsiteY282" fmla="*/ 163425 h 600075"/>
                <a:gd name="connsiteX283" fmla="*/ 410885 w 485775"/>
                <a:gd name="connsiteY283" fmla="*/ 162187 h 600075"/>
                <a:gd name="connsiteX284" fmla="*/ 412409 w 485775"/>
                <a:gd name="connsiteY284" fmla="*/ 158948 h 600075"/>
                <a:gd name="connsiteX285" fmla="*/ 413361 w 485775"/>
                <a:gd name="connsiteY285" fmla="*/ 157329 h 600075"/>
                <a:gd name="connsiteX286" fmla="*/ 414409 w 485775"/>
                <a:gd name="connsiteY286" fmla="*/ 156091 h 600075"/>
                <a:gd name="connsiteX287" fmla="*/ 416695 w 485775"/>
                <a:gd name="connsiteY287" fmla="*/ 154376 h 600075"/>
                <a:gd name="connsiteX288" fmla="*/ 417362 w 485775"/>
                <a:gd name="connsiteY288" fmla="*/ 154376 h 600075"/>
                <a:gd name="connsiteX289" fmla="*/ 418314 w 485775"/>
                <a:gd name="connsiteY289" fmla="*/ 154376 h 600075"/>
                <a:gd name="connsiteX290" fmla="*/ 418981 w 485775"/>
                <a:gd name="connsiteY290" fmla="*/ 154376 h 600075"/>
                <a:gd name="connsiteX291" fmla="*/ 428506 w 485775"/>
                <a:gd name="connsiteY291" fmla="*/ 147423 h 600075"/>
                <a:gd name="connsiteX292" fmla="*/ 430506 w 485775"/>
                <a:gd name="connsiteY292" fmla="*/ 146471 h 600075"/>
                <a:gd name="connsiteX293" fmla="*/ 433745 w 485775"/>
                <a:gd name="connsiteY293" fmla="*/ 146471 h 600075"/>
                <a:gd name="connsiteX294" fmla="*/ 435840 w 485775"/>
                <a:gd name="connsiteY294" fmla="*/ 146471 h 600075"/>
                <a:gd name="connsiteX295" fmla="*/ 436697 w 485775"/>
                <a:gd name="connsiteY295" fmla="*/ 146947 h 600075"/>
                <a:gd name="connsiteX296" fmla="*/ 439745 w 485775"/>
                <a:gd name="connsiteY296" fmla="*/ 150566 h 600075"/>
                <a:gd name="connsiteX297" fmla="*/ 440412 w 485775"/>
                <a:gd name="connsiteY297" fmla="*/ 151233 h 600075"/>
                <a:gd name="connsiteX298" fmla="*/ 441269 w 485775"/>
                <a:gd name="connsiteY298" fmla="*/ 151709 h 600075"/>
                <a:gd name="connsiteX299" fmla="*/ 442603 w 485775"/>
                <a:gd name="connsiteY299" fmla="*/ 151709 h 600075"/>
                <a:gd name="connsiteX300" fmla="*/ 444127 w 485775"/>
                <a:gd name="connsiteY300" fmla="*/ 151709 h 600075"/>
                <a:gd name="connsiteX301" fmla="*/ 451175 w 485775"/>
                <a:gd name="connsiteY301" fmla="*/ 149519 h 600075"/>
                <a:gd name="connsiteX302" fmla="*/ 453461 w 485775"/>
                <a:gd name="connsiteY302" fmla="*/ 149519 h 600075"/>
                <a:gd name="connsiteX303" fmla="*/ 455652 w 485775"/>
                <a:gd name="connsiteY303" fmla="*/ 150090 h 600075"/>
                <a:gd name="connsiteX304" fmla="*/ 456605 w 485775"/>
                <a:gd name="connsiteY304" fmla="*/ 150566 h 600075"/>
                <a:gd name="connsiteX305" fmla="*/ 466130 w 485775"/>
                <a:gd name="connsiteY305" fmla="*/ 160091 h 600075"/>
                <a:gd name="connsiteX306" fmla="*/ 467177 w 485775"/>
                <a:gd name="connsiteY306" fmla="*/ 160663 h 600075"/>
                <a:gd name="connsiteX307" fmla="*/ 468892 w 485775"/>
                <a:gd name="connsiteY307" fmla="*/ 161139 h 600075"/>
                <a:gd name="connsiteX308" fmla="*/ 470321 w 485775"/>
                <a:gd name="connsiteY308" fmla="*/ 160663 h 600075"/>
                <a:gd name="connsiteX309" fmla="*/ 474035 w 485775"/>
                <a:gd name="connsiteY309" fmla="*/ 157805 h 600075"/>
                <a:gd name="connsiteX310" fmla="*/ 475750 w 485775"/>
                <a:gd name="connsiteY310" fmla="*/ 156948 h 600075"/>
                <a:gd name="connsiteX311" fmla="*/ 478226 w 485775"/>
                <a:gd name="connsiteY311" fmla="*/ 156472 h 600075"/>
                <a:gd name="connsiteX312" fmla="*/ 479369 w 485775"/>
                <a:gd name="connsiteY312" fmla="*/ 155900 h 600075"/>
                <a:gd name="connsiteX313" fmla="*/ 480036 w 485775"/>
                <a:gd name="connsiteY313" fmla="*/ 154853 h 600075"/>
                <a:gd name="connsiteX314" fmla="*/ 480036 w 485775"/>
                <a:gd name="connsiteY314" fmla="*/ 153710 h 600075"/>
                <a:gd name="connsiteX315" fmla="*/ 480036 w 485775"/>
                <a:gd name="connsiteY315" fmla="*/ 147614 h 600075"/>
                <a:gd name="connsiteX316" fmla="*/ 480036 w 485775"/>
                <a:gd name="connsiteY316" fmla="*/ 146471 h 600075"/>
                <a:gd name="connsiteX317" fmla="*/ 480036 w 485775"/>
                <a:gd name="connsiteY317" fmla="*/ 145518 h 600075"/>
                <a:gd name="connsiteX318" fmla="*/ 478893 w 485775"/>
                <a:gd name="connsiteY318" fmla="*/ 142661 h 600075"/>
                <a:gd name="connsiteX319" fmla="*/ 478893 w 485775"/>
                <a:gd name="connsiteY319" fmla="*/ 140279 h 600075"/>
                <a:gd name="connsiteX320" fmla="*/ 471464 w 485775"/>
                <a:gd name="connsiteY320" fmla="*/ 135707 h 600075"/>
                <a:gd name="connsiteX321" fmla="*/ 464701 w 485775"/>
                <a:gd name="connsiteY321" fmla="*/ 134755 h 600075"/>
                <a:gd name="connsiteX322" fmla="*/ 463367 w 485775"/>
                <a:gd name="connsiteY322" fmla="*/ 134183 h 600075"/>
                <a:gd name="connsiteX323" fmla="*/ 462415 w 485775"/>
                <a:gd name="connsiteY323" fmla="*/ 133421 h 600075"/>
                <a:gd name="connsiteX324" fmla="*/ 461177 w 485775"/>
                <a:gd name="connsiteY324" fmla="*/ 130278 h 600075"/>
                <a:gd name="connsiteX325" fmla="*/ 456700 w 485775"/>
                <a:gd name="connsiteY325" fmla="*/ 125135 h 600075"/>
                <a:gd name="connsiteX326" fmla="*/ 455843 w 485775"/>
                <a:gd name="connsiteY326" fmla="*/ 123420 h 600075"/>
                <a:gd name="connsiteX327" fmla="*/ 455843 w 485775"/>
                <a:gd name="connsiteY327" fmla="*/ 121991 h 600075"/>
                <a:gd name="connsiteX328" fmla="*/ 455843 w 485775"/>
                <a:gd name="connsiteY328" fmla="*/ 119039 h 600075"/>
                <a:gd name="connsiteX329" fmla="*/ 454604 w 485775"/>
                <a:gd name="connsiteY329" fmla="*/ 113705 h 600075"/>
                <a:gd name="connsiteX330" fmla="*/ 453366 w 485775"/>
                <a:gd name="connsiteY330" fmla="*/ 109799 h 600075"/>
                <a:gd name="connsiteX331" fmla="*/ 448604 w 485775"/>
                <a:gd name="connsiteY331" fmla="*/ 99036 h 600075"/>
                <a:gd name="connsiteX332" fmla="*/ 447651 w 485775"/>
                <a:gd name="connsiteY332" fmla="*/ 97703 h 600075"/>
                <a:gd name="connsiteX333" fmla="*/ 438888 w 485775"/>
                <a:gd name="connsiteY333" fmla="*/ 88178 h 600075"/>
                <a:gd name="connsiteX334" fmla="*/ 437936 w 485775"/>
                <a:gd name="connsiteY334" fmla="*/ 86463 h 600075"/>
                <a:gd name="connsiteX335" fmla="*/ 437936 w 485775"/>
                <a:gd name="connsiteY335" fmla="*/ 85511 h 600075"/>
                <a:gd name="connsiteX336" fmla="*/ 437936 w 485775"/>
                <a:gd name="connsiteY336" fmla="*/ 84463 h 600075"/>
                <a:gd name="connsiteX337" fmla="*/ 438507 w 485775"/>
                <a:gd name="connsiteY337" fmla="*/ 83796 h 600075"/>
                <a:gd name="connsiteX338" fmla="*/ 445270 w 485775"/>
                <a:gd name="connsiteY338" fmla="*/ 79510 h 600075"/>
                <a:gd name="connsiteX339" fmla="*/ 445270 w 485775"/>
                <a:gd name="connsiteY339" fmla="*/ 78653 h 600075"/>
                <a:gd name="connsiteX340" fmla="*/ 445270 w 485775"/>
                <a:gd name="connsiteY340" fmla="*/ 77224 h 600075"/>
                <a:gd name="connsiteX341" fmla="*/ 445270 w 485775"/>
                <a:gd name="connsiteY341" fmla="*/ 74652 h 600075"/>
                <a:gd name="connsiteX342" fmla="*/ 444413 w 485775"/>
                <a:gd name="connsiteY342" fmla="*/ 72938 h 600075"/>
                <a:gd name="connsiteX343" fmla="*/ 443651 w 485775"/>
                <a:gd name="connsiteY343" fmla="*/ 71604 h 600075"/>
                <a:gd name="connsiteX344" fmla="*/ 437650 w 485775"/>
                <a:gd name="connsiteY344" fmla="*/ 65032 h 600075"/>
                <a:gd name="connsiteX345" fmla="*/ 426125 w 485775"/>
                <a:gd name="connsiteY345" fmla="*/ 55507 h 600075"/>
                <a:gd name="connsiteX346" fmla="*/ 424505 w 485775"/>
                <a:gd name="connsiteY346" fmla="*/ 54745 h 600075"/>
                <a:gd name="connsiteX347" fmla="*/ 417647 w 485775"/>
                <a:gd name="connsiteY347" fmla="*/ 53507 h 600075"/>
                <a:gd name="connsiteX348" fmla="*/ 414599 w 485775"/>
                <a:gd name="connsiteY348" fmla="*/ 51983 h 600075"/>
                <a:gd name="connsiteX349" fmla="*/ 414599 w 485775"/>
                <a:gd name="connsiteY349" fmla="*/ 58079 h 600075"/>
                <a:gd name="connsiteX350" fmla="*/ 414028 w 485775"/>
                <a:gd name="connsiteY350" fmla="*/ 59126 h 600075"/>
                <a:gd name="connsiteX351" fmla="*/ 412694 w 485775"/>
                <a:gd name="connsiteY351" fmla="*/ 57793 h 600075"/>
                <a:gd name="connsiteX352" fmla="*/ 410504 w 485775"/>
                <a:gd name="connsiteY352" fmla="*/ 53983 h 600075"/>
                <a:gd name="connsiteX353" fmla="*/ 407837 w 485775"/>
                <a:gd name="connsiteY353" fmla="*/ 50935 h 600075"/>
                <a:gd name="connsiteX354" fmla="*/ 384691 w 485775"/>
                <a:gd name="connsiteY354" fmla="*/ 35790 h 600075"/>
                <a:gd name="connsiteX355" fmla="*/ 382595 w 485775"/>
                <a:gd name="connsiteY355" fmla="*/ 33409 h 600075"/>
                <a:gd name="connsiteX356" fmla="*/ 380976 w 485775"/>
                <a:gd name="connsiteY356" fmla="*/ 30361 h 600075"/>
                <a:gd name="connsiteX357" fmla="*/ 377166 w 485775"/>
                <a:gd name="connsiteY357" fmla="*/ 27408 h 600075"/>
                <a:gd name="connsiteX358" fmla="*/ 370308 w 485775"/>
                <a:gd name="connsiteY358" fmla="*/ 23979 h 600075"/>
                <a:gd name="connsiteX359" fmla="*/ 362879 w 485775"/>
                <a:gd name="connsiteY359" fmla="*/ 23979 h 600075"/>
                <a:gd name="connsiteX360" fmla="*/ 328589 w 485775"/>
                <a:gd name="connsiteY360" fmla="*/ 40934 h 600075"/>
                <a:gd name="connsiteX361" fmla="*/ 321445 w 485775"/>
                <a:gd name="connsiteY361" fmla="*/ 42648 h 600075"/>
                <a:gd name="connsiteX362" fmla="*/ 300871 w 485775"/>
                <a:gd name="connsiteY362" fmla="*/ 43220 h 600075"/>
                <a:gd name="connsiteX363" fmla="*/ 298109 w 485775"/>
                <a:gd name="connsiteY363" fmla="*/ 41410 h 600075"/>
                <a:gd name="connsiteX364" fmla="*/ 295156 w 485775"/>
                <a:gd name="connsiteY364" fmla="*/ 36933 h 600075"/>
                <a:gd name="connsiteX365" fmla="*/ 291441 w 485775"/>
                <a:gd name="connsiteY365" fmla="*/ 33504 h 600075"/>
                <a:gd name="connsiteX366" fmla="*/ 283059 w 485775"/>
                <a:gd name="connsiteY366" fmla="*/ 33314 h 600075"/>
                <a:gd name="connsiteX367" fmla="*/ 279535 w 485775"/>
                <a:gd name="connsiteY367" fmla="*/ 35219 h 600075"/>
                <a:gd name="connsiteX368" fmla="*/ 277249 w 485775"/>
                <a:gd name="connsiteY368" fmla="*/ 32361 h 600075"/>
                <a:gd name="connsiteX369" fmla="*/ 274106 w 485775"/>
                <a:gd name="connsiteY369" fmla="*/ 30456 h 600075"/>
                <a:gd name="connsiteX370" fmla="*/ 270581 w 485775"/>
                <a:gd name="connsiteY370" fmla="*/ 29408 h 600075"/>
                <a:gd name="connsiteX371" fmla="*/ 267248 w 485775"/>
                <a:gd name="connsiteY371" fmla="*/ 29408 h 600075"/>
                <a:gd name="connsiteX372" fmla="*/ 268676 w 485775"/>
                <a:gd name="connsiteY372" fmla="*/ 33028 h 600075"/>
                <a:gd name="connsiteX373" fmla="*/ 273915 w 485775"/>
                <a:gd name="connsiteY373" fmla="*/ 38457 h 600075"/>
                <a:gd name="connsiteX374" fmla="*/ 275725 w 485775"/>
                <a:gd name="connsiteY374" fmla="*/ 43982 h 600075"/>
                <a:gd name="connsiteX375" fmla="*/ 269629 w 485775"/>
                <a:gd name="connsiteY375" fmla="*/ 43982 h 600075"/>
                <a:gd name="connsiteX376" fmla="*/ 249912 w 485775"/>
                <a:gd name="connsiteY376" fmla="*/ 52173 h 600075"/>
                <a:gd name="connsiteX377" fmla="*/ 243816 w 485775"/>
                <a:gd name="connsiteY377" fmla="*/ 57317 h 600075"/>
                <a:gd name="connsiteX378" fmla="*/ 239530 w 485775"/>
                <a:gd name="connsiteY378" fmla="*/ 58555 h 600075"/>
                <a:gd name="connsiteX379" fmla="*/ 235625 w 485775"/>
                <a:gd name="connsiteY379" fmla="*/ 60460 h 600075"/>
                <a:gd name="connsiteX380" fmla="*/ 233339 w 485775"/>
                <a:gd name="connsiteY380" fmla="*/ 61984 h 600075"/>
                <a:gd name="connsiteX381" fmla="*/ 232005 w 485775"/>
                <a:gd name="connsiteY381" fmla="*/ 61984 h 600075"/>
                <a:gd name="connsiteX382" fmla="*/ 230576 w 485775"/>
                <a:gd name="connsiteY382" fmla="*/ 61127 h 600075"/>
                <a:gd name="connsiteX383" fmla="*/ 229052 w 485775"/>
                <a:gd name="connsiteY383" fmla="*/ 60650 h 600075"/>
                <a:gd name="connsiteX384" fmla="*/ 223433 w 485775"/>
                <a:gd name="connsiteY384" fmla="*/ 61127 h 600075"/>
                <a:gd name="connsiteX385" fmla="*/ 218099 w 485775"/>
                <a:gd name="connsiteY385" fmla="*/ 62841 h 600075"/>
                <a:gd name="connsiteX386" fmla="*/ 213336 w 485775"/>
                <a:gd name="connsiteY386" fmla="*/ 65889 h 600075"/>
                <a:gd name="connsiteX387" fmla="*/ 209336 w 485775"/>
                <a:gd name="connsiteY387" fmla="*/ 70842 h 600075"/>
                <a:gd name="connsiteX388" fmla="*/ 205526 w 485775"/>
                <a:gd name="connsiteY388" fmla="*/ 78653 h 600075"/>
                <a:gd name="connsiteX389" fmla="*/ 203144 w 485775"/>
                <a:gd name="connsiteY389" fmla="*/ 81986 h 600075"/>
                <a:gd name="connsiteX390" fmla="*/ 199906 w 485775"/>
                <a:gd name="connsiteY390" fmla="*/ 83415 h 600075"/>
                <a:gd name="connsiteX391" fmla="*/ 197906 w 485775"/>
                <a:gd name="connsiteY391" fmla="*/ 84844 h 600075"/>
                <a:gd name="connsiteX392" fmla="*/ 190762 w 485775"/>
                <a:gd name="connsiteY392" fmla="*/ 93607 h 600075"/>
                <a:gd name="connsiteX393" fmla="*/ 190762 w 485775"/>
                <a:gd name="connsiteY393" fmla="*/ 94845 h 600075"/>
                <a:gd name="connsiteX394" fmla="*/ 189428 w 485775"/>
                <a:gd name="connsiteY394" fmla="*/ 98274 h 600075"/>
                <a:gd name="connsiteX395" fmla="*/ 187809 w 485775"/>
                <a:gd name="connsiteY395" fmla="*/ 100655 h 600075"/>
                <a:gd name="connsiteX396" fmla="*/ 187142 w 485775"/>
                <a:gd name="connsiteY396" fmla="*/ 98750 h 600075"/>
                <a:gd name="connsiteX397" fmla="*/ 186571 w 485775"/>
                <a:gd name="connsiteY397" fmla="*/ 96750 h 600075"/>
                <a:gd name="connsiteX398" fmla="*/ 185428 w 485775"/>
                <a:gd name="connsiteY398" fmla="*/ 96083 h 600075"/>
                <a:gd name="connsiteX399" fmla="*/ 184190 w 485775"/>
                <a:gd name="connsiteY399" fmla="*/ 97322 h 600075"/>
                <a:gd name="connsiteX400" fmla="*/ 184190 w 485775"/>
                <a:gd name="connsiteY400" fmla="*/ 100751 h 600075"/>
                <a:gd name="connsiteX401" fmla="*/ 184190 w 485775"/>
                <a:gd name="connsiteY401" fmla="*/ 113324 h 600075"/>
                <a:gd name="connsiteX402" fmla="*/ 183428 w 485775"/>
                <a:gd name="connsiteY402" fmla="*/ 118562 h 600075"/>
                <a:gd name="connsiteX403" fmla="*/ 181904 w 485775"/>
                <a:gd name="connsiteY403" fmla="*/ 122468 h 600075"/>
                <a:gd name="connsiteX404" fmla="*/ 170188 w 485775"/>
                <a:gd name="connsiteY404" fmla="*/ 130183 h 600075"/>
                <a:gd name="connsiteX405" fmla="*/ 166568 w 485775"/>
                <a:gd name="connsiteY405" fmla="*/ 136279 h 600075"/>
                <a:gd name="connsiteX406" fmla="*/ 152090 w 485775"/>
                <a:gd name="connsiteY406" fmla="*/ 147614 h 600075"/>
                <a:gd name="connsiteX407" fmla="*/ 148566 w 485775"/>
                <a:gd name="connsiteY407" fmla="*/ 149519 h 600075"/>
                <a:gd name="connsiteX408" fmla="*/ 145232 w 485775"/>
                <a:gd name="connsiteY408" fmla="*/ 150471 h 600075"/>
                <a:gd name="connsiteX409" fmla="*/ 141899 w 485775"/>
                <a:gd name="connsiteY409" fmla="*/ 150471 h 600075"/>
                <a:gd name="connsiteX410" fmla="*/ 139136 w 485775"/>
                <a:gd name="connsiteY410" fmla="*/ 151995 h 600075"/>
                <a:gd name="connsiteX411" fmla="*/ 114181 w 485775"/>
                <a:gd name="connsiteY411" fmla="*/ 181142 h 600075"/>
                <a:gd name="connsiteX412" fmla="*/ 111609 w 485775"/>
                <a:gd name="connsiteY412" fmla="*/ 185904 h 600075"/>
                <a:gd name="connsiteX413" fmla="*/ 110466 w 485775"/>
                <a:gd name="connsiteY413" fmla="*/ 187333 h 600075"/>
                <a:gd name="connsiteX414" fmla="*/ 111228 w 485775"/>
                <a:gd name="connsiteY414" fmla="*/ 189143 h 600075"/>
                <a:gd name="connsiteX415" fmla="*/ 111228 w 485775"/>
                <a:gd name="connsiteY415" fmla="*/ 190476 h 600075"/>
                <a:gd name="connsiteX416" fmla="*/ 109323 w 485775"/>
                <a:gd name="connsiteY416" fmla="*/ 193238 h 600075"/>
                <a:gd name="connsiteX417" fmla="*/ 112085 w 485775"/>
                <a:gd name="connsiteY417" fmla="*/ 195048 h 600075"/>
                <a:gd name="connsiteX418" fmla="*/ 114657 w 485775"/>
                <a:gd name="connsiteY418" fmla="*/ 193810 h 600075"/>
                <a:gd name="connsiteX419" fmla="*/ 117229 w 485775"/>
                <a:gd name="connsiteY419" fmla="*/ 190857 h 600075"/>
                <a:gd name="connsiteX420" fmla="*/ 119801 w 485775"/>
                <a:gd name="connsiteY420" fmla="*/ 189143 h 600075"/>
                <a:gd name="connsiteX421" fmla="*/ 129897 w 485775"/>
                <a:gd name="connsiteY421" fmla="*/ 190190 h 600075"/>
                <a:gd name="connsiteX422" fmla="*/ 133898 w 485775"/>
                <a:gd name="connsiteY422" fmla="*/ 189143 h 600075"/>
                <a:gd name="connsiteX423" fmla="*/ 135231 w 485775"/>
                <a:gd name="connsiteY423" fmla="*/ 188190 h 600075"/>
                <a:gd name="connsiteX424" fmla="*/ 136184 w 485775"/>
                <a:gd name="connsiteY424" fmla="*/ 186857 h 600075"/>
                <a:gd name="connsiteX425" fmla="*/ 137422 w 485775"/>
                <a:gd name="connsiteY425" fmla="*/ 185618 h 600075"/>
                <a:gd name="connsiteX426" fmla="*/ 139613 w 485775"/>
                <a:gd name="connsiteY426" fmla="*/ 185618 h 600075"/>
                <a:gd name="connsiteX427" fmla="*/ 141708 w 485775"/>
                <a:gd name="connsiteY427" fmla="*/ 186285 h 600075"/>
                <a:gd name="connsiteX428" fmla="*/ 145137 w 485775"/>
                <a:gd name="connsiteY428" fmla="*/ 189047 h 600075"/>
                <a:gd name="connsiteX429" fmla="*/ 149042 w 485775"/>
                <a:gd name="connsiteY429" fmla="*/ 190381 h 600075"/>
                <a:gd name="connsiteX430" fmla="*/ 151519 w 485775"/>
                <a:gd name="connsiteY430" fmla="*/ 193429 h 600075"/>
                <a:gd name="connsiteX431" fmla="*/ 153614 w 485775"/>
                <a:gd name="connsiteY431" fmla="*/ 193429 h 600075"/>
                <a:gd name="connsiteX432" fmla="*/ 154948 w 485775"/>
                <a:gd name="connsiteY432" fmla="*/ 192857 h 600075"/>
                <a:gd name="connsiteX433" fmla="*/ 156281 w 485775"/>
                <a:gd name="connsiteY433" fmla="*/ 191810 h 600075"/>
                <a:gd name="connsiteX434" fmla="*/ 158567 w 485775"/>
                <a:gd name="connsiteY434" fmla="*/ 189333 h 600075"/>
                <a:gd name="connsiteX435" fmla="*/ 156377 w 485775"/>
                <a:gd name="connsiteY435" fmla="*/ 186190 h 600075"/>
                <a:gd name="connsiteX436" fmla="*/ 156377 w 485775"/>
                <a:gd name="connsiteY436" fmla="*/ 182380 h 600075"/>
                <a:gd name="connsiteX437" fmla="*/ 158091 w 485775"/>
                <a:gd name="connsiteY437" fmla="*/ 178951 h 600075"/>
                <a:gd name="connsiteX438" fmla="*/ 159234 w 485775"/>
                <a:gd name="connsiteY438" fmla="*/ 176189 h 600075"/>
                <a:gd name="connsiteX439" fmla="*/ 158758 w 485775"/>
                <a:gd name="connsiteY439" fmla="*/ 174950 h 600075"/>
                <a:gd name="connsiteX440" fmla="*/ 158091 w 485775"/>
                <a:gd name="connsiteY440" fmla="*/ 174093 h 600075"/>
                <a:gd name="connsiteX441" fmla="*/ 164473 w 485775"/>
                <a:gd name="connsiteY441" fmla="*/ 166759 h 600075"/>
                <a:gd name="connsiteX442" fmla="*/ 167902 w 485775"/>
                <a:gd name="connsiteY442" fmla="*/ 163711 h 600075"/>
                <a:gd name="connsiteX443" fmla="*/ 171617 w 485775"/>
                <a:gd name="connsiteY443" fmla="*/ 161711 h 600075"/>
                <a:gd name="connsiteX444" fmla="*/ 184094 w 485775"/>
                <a:gd name="connsiteY444" fmla="*/ 161711 h 600075"/>
                <a:gd name="connsiteX445" fmla="*/ 187714 w 485775"/>
                <a:gd name="connsiteY445" fmla="*/ 159520 h 600075"/>
                <a:gd name="connsiteX446" fmla="*/ 190667 w 485775"/>
                <a:gd name="connsiteY446" fmla="*/ 157710 h 600075"/>
                <a:gd name="connsiteX447" fmla="*/ 203716 w 485775"/>
                <a:gd name="connsiteY447" fmla="*/ 153614 h 600075"/>
                <a:gd name="connsiteX448" fmla="*/ 213908 w 485775"/>
                <a:gd name="connsiteY448" fmla="*/ 155424 h 600075"/>
                <a:gd name="connsiteX449" fmla="*/ 218861 w 485775"/>
                <a:gd name="connsiteY449" fmla="*/ 154948 h 600075"/>
                <a:gd name="connsiteX450" fmla="*/ 223433 w 485775"/>
                <a:gd name="connsiteY450" fmla="*/ 151424 h 600075"/>
                <a:gd name="connsiteX451" fmla="*/ 224861 w 485775"/>
                <a:gd name="connsiteY451" fmla="*/ 154757 h 600075"/>
                <a:gd name="connsiteX452" fmla="*/ 226766 w 485775"/>
                <a:gd name="connsiteY452" fmla="*/ 154757 h 600075"/>
                <a:gd name="connsiteX453" fmla="*/ 228767 w 485775"/>
                <a:gd name="connsiteY453" fmla="*/ 153329 h 600075"/>
                <a:gd name="connsiteX454" fmla="*/ 230862 w 485775"/>
                <a:gd name="connsiteY454" fmla="*/ 151043 h 600075"/>
                <a:gd name="connsiteX455" fmla="*/ 230862 w 485775"/>
                <a:gd name="connsiteY455" fmla="*/ 152186 h 600075"/>
                <a:gd name="connsiteX456" fmla="*/ 231434 w 485775"/>
                <a:gd name="connsiteY456" fmla="*/ 152662 h 600075"/>
                <a:gd name="connsiteX457" fmla="*/ 232767 w 485775"/>
                <a:gd name="connsiteY457" fmla="*/ 153233 h 600075"/>
                <a:gd name="connsiteX458" fmla="*/ 222099 w 485775"/>
                <a:gd name="connsiteY458" fmla="*/ 160949 h 600075"/>
                <a:gd name="connsiteX459" fmla="*/ 220956 w 485775"/>
                <a:gd name="connsiteY459" fmla="*/ 162187 h 600075"/>
                <a:gd name="connsiteX460" fmla="*/ 220956 w 485775"/>
                <a:gd name="connsiteY460" fmla="*/ 164187 h 600075"/>
                <a:gd name="connsiteX461" fmla="*/ 220956 w 485775"/>
                <a:gd name="connsiteY461" fmla="*/ 168378 h 600075"/>
                <a:gd name="connsiteX462" fmla="*/ 221813 w 485775"/>
                <a:gd name="connsiteY462" fmla="*/ 170378 h 600075"/>
                <a:gd name="connsiteX463" fmla="*/ 223242 w 485775"/>
                <a:gd name="connsiteY463" fmla="*/ 174950 h 600075"/>
                <a:gd name="connsiteX464" fmla="*/ 223242 w 485775"/>
                <a:gd name="connsiteY464" fmla="*/ 179618 h 600075"/>
                <a:gd name="connsiteX465" fmla="*/ 221147 w 485775"/>
                <a:gd name="connsiteY465" fmla="*/ 181713 h 600075"/>
                <a:gd name="connsiteX466" fmla="*/ 218003 w 485775"/>
                <a:gd name="connsiteY466" fmla="*/ 182761 h 600075"/>
                <a:gd name="connsiteX467" fmla="*/ 218003 w 485775"/>
                <a:gd name="connsiteY467" fmla="*/ 185142 h 600075"/>
                <a:gd name="connsiteX468" fmla="*/ 218861 w 485775"/>
                <a:gd name="connsiteY468" fmla="*/ 187904 h 600075"/>
                <a:gd name="connsiteX469" fmla="*/ 222290 w 485775"/>
                <a:gd name="connsiteY469" fmla="*/ 195143 h 600075"/>
                <a:gd name="connsiteX470" fmla="*/ 236006 w 485775"/>
                <a:gd name="connsiteY470" fmla="*/ 212003 h 600075"/>
                <a:gd name="connsiteX471" fmla="*/ 239054 w 485775"/>
                <a:gd name="connsiteY471" fmla="*/ 211241 h 600075"/>
                <a:gd name="connsiteX472" fmla="*/ 242102 w 485775"/>
                <a:gd name="connsiteY472" fmla="*/ 208764 h 600075"/>
                <a:gd name="connsiteX473" fmla="*/ 246864 w 485775"/>
                <a:gd name="connsiteY473" fmla="*/ 208193 h 600075"/>
                <a:gd name="connsiteX474" fmla="*/ 244578 w 485775"/>
                <a:gd name="connsiteY474" fmla="*/ 211241 h 600075"/>
                <a:gd name="connsiteX475" fmla="*/ 237244 w 485775"/>
                <a:gd name="connsiteY475" fmla="*/ 216956 h 600075"/>
                <a:gd name="connsiteX476" fmla="*/ 235339 w 485775"/>
                <a:gd name="connsiteY476" fmla="*/ 217718 h 600075"/>
                <a:gd name="connsiteX477" fmla="*/ 234672 w 485775"/>
                <a:gd name="connsiteY477" fmla="*/ 218194 h 600075"/>
                <a:gd name="connsiteX478" fmla="*/ 234196 w 485775"/>
                <a:gd name="connsiteY478" fmla="*/ 219337 h 600075"/>
                <a:gd name="connsiteX479" fmla="*/ 233339 w 485775"/>
                <a:gd name="connsiteY479" fmla="*/ 223433 h 600075"/>
                <a:gd name="connsiteX480" fmla="*/ 232767 w 485775"/>
                <a:gd name="connsiteY480" fmla="*/ 224195 h 600075"/>
                <a:gd name="connsiteX481" fmla="*/ 229529 w 485775"/>
                <a:gd name="connsiteY481" fmla="*/ 226481 h 600075"/>
                <a:gd name="connsiteX482" fmla="*/ 225909 w 485775"/>
                <a:gd name="connsiteY482" fmla="*/ 233339 h 600075"/>
                <a:gd name="connsiteX483" fmla="*/ 222956 w 485775"/>
                <a:gd name="connsiteY483" fmla="*/ 240673 h 600075"/>
                <a:gd name="connsiteX484" fmla="*/ 222385 w 485775"/>
                <a:gd name="connsiteY484" fmla="*/ 248007 h 600075"/>
                <a:gd name="connsiteX485" fmla="*/ 224480 w 485775"/>
                <a:gd name="connsiteY485" fmla="*/ 252579 h 600075"/>
                <a:gd name="connsiteX486" fmla="*/ 232672 w 485775"/>
                <a:gd name="connsiteY486" fmla="*/ 263914 h 600075"/>
                <a:gd name="connsiteX487" fmla="*/ 235434 w 485775"/>
                <a:gd name="connsiteY487" fmla="*/ 266200 h 600075"/>
                <a:gd name="connsiteX488" fmla="*/ 240292 w 485775"/>
                <a:gd name="connsiteY488" fmla="*/ 265343 h 600075"/>
                <a:gd name="connsiteX489" fmla="*/ 249817 w 485775"/>
                <a:gd name="connsiteY489" fmla="*/ 262009 h 600075"/>
                <a:gd name="connsiteX490" fmla="*/ 254484 w 485775"/>
                <a:gd name="connsiteY490" fmla="*/ 262009 h 600075"/>
                <a:gd name="connsiteX491" fmla="*/ 254484 w 485775"/>
                <a:gd name="connsiteY491" fmla="*/ 264200 h 600075"/>
                <a:gd name="connsiteX492" fmla="*/ 244959 w 485775"/>
                <a:gd name="connsiteY492" fmla="*/ 271058 h 600075"/>
                <a:gd name="connsiteX493" fmla="*/ 241816 w 485775"/>
                <a:gd name="connsiteY493" fmla="*/ 272201 h 600075"/>
                <a:gd name="connsiteX494" fmla="*/ 240006 w 485775"/>
                <a:gd name="connsiteY494" fmla="*/ 271724 h 600075"/>
                <a:gd name="connsiteX495" fmla="*/ 236101 w 485775"/>
                <a:gd name="connsiteY495" fmla="*/ 269724 h 600075"/>
                <a:gd name="connsiteX496" fmla="*/ 234672 w 485775"/>
                <a:gd name="connsiteY496" fmla="*/ 269724 h 600075"/>
                <a:gd name="connsiteX497" fmla="*/ 233529 w 485775"/>
                <a:gd name="connsiteY497" fmla="*/ 272201 h 600075"/>
                <a:gd name="connsiteX498" fmla="*/ 233529 w 485775"/>
                <a:gd name="connsiteY498" fmla="*/ 275725 h 600075"/>
                <a:gd name="connsiteX499" fmla="*/ 233529 w 485775"/>
                <a:gd name="connsiteY499" fmla="*/ 279344 h 600075"/>
                <a:gd name="connsiteX500" fmla="*/ 234577 w 485775"/>
                <a:gd name="connsiteY500" fmla="*/ 282011 h 600075"/>
                <a:gd name="connsiteX501" fmla="*/ 232481 w 485775"/>
                <a:gd name="connsiteY501" fmla="*/ 286202 h 600075"/>
                <a:gd name="connsiteX502" fmla="*/ 230481 w 485775"/>
                <a:gd name="connsiteY502" fmla="*/ 292298 h 600075"/>
                <a:gd name="connsiteX503" fmla="*/ 228957 w 485775"/>
                <a:gd name="connsiteY503" fmla="*/ 298966 h 600075"/>
                <a:gd name="connsiteX504" fmla="*/ 227338 w 485775"/>
                <a:gd name="connsiteY504" fmla="*/ 311444 h 600075"/>
                <a:gd name="connsiteX505" fmla="*/ 224957 w 485775"/>
                <a:gd name="connsiteY505" fmla="*/ 318016 h 600075"/>
                <a:gd name="connsiteX506" fmla="*/ 219813 w 485775"/>
                <a:gd name="connsiteY506" fmla="*/ 328589 h 600075"/>
                <a:gd name="connsiteX507" fmla="*/ 209431 w 485775"/>
                <a:gd name="connsiteY507" fmla="*/ 343543 h 600075"/>
                <a:gd name="connsiteX508" fmla="*/ 187809 w 485775"/>
                <a:gd name="connsiteY508" fmla="*/ 361640 h 600075"/>
                <a:gd name="connsiteX509" fmla="*/ 184475 w 485775"/>
                <a:gd name="connsiteY509" fmla="*/ 362593 h 600075"/>
                <a:gd name="connsiteX510" fmla="*/ 180761 w 485775"/>
                <a:gd name="connsiteY510" fmla="*/ 362593 h 600075"/>
                <a:gd name="connsiteX511" fmla="*/ 177808 w 485775"/>
                <a:gd name="connsiteY511" fmla="*/ 363450 h 600075"/>
                <a:gd name="connsiteX512" fmla="*/ 175236 w 485775"/>
                <a:gd name="connsiteY512" fmla="*/ 365069 h 600075"/>
                <a:gd name="connsiteX513" fmla="*/ 169902 w 485775"/>
                <a:gd name="connsiteY513" fmla="*/ 371546 h 600075"/>
                <a:gd name="connsiteX514" fmla="*/ 166378 w 485775"/>
                <a:gd name="connsiteY514" fmla="*/ 374785 h 600075"/>
                <a:gd name="connsiteX515" fmla="*/ 162758 w 485775"/>
                <a:gd name="connsiteY515" fmla="*/ 377261 h 600075"/>
                <a:gd name="connsiteX516" fmla="*/ 157424 w 485775"/>
                <a:gd name="connsiteY516" fmla="*/ 378881 h 600075"/>
                <a:gd name="connsiteX517" fmla="*/ 156281 w 485775"/>
                <a:gd name="connsiteY517" fmla="*/ 380595 h 600075"/>
                <a:gd name="connsiteX518" fmla="*/ 155424 w 485775"/>
                <a:gd name="connsiteY518" fmla="*/ 382691 h 600075"/>
                <a:gd name="connsiteX519" fmla="*/ 154186 w 485775"/>
                <a:gd name="connsiteY519" fmla="*/ 384119 h 600075"/>
                <a:gd name="connsiteX520" fmla="*/ 152186 w 485775"/>
                <a:gd name="connsiteY520" fmla="*/ 384977 h 600075"/>
                <a:gd name="connsiteX521" fmla="*/ 130659 w 485775"/>
                <a:gd name="connsiteY521" fmla="*/ 384405 h 600075"/>
                <a:gd name="connsiteX522" fmla="*/ 123801 w 485775"/>
                <a:gd name="connsiteY522" fmla="*/ 387739 h 600075"/>
                <a:gd name="connsiteX523" fmla="*/ 123801 w 485775"/>
                <a:gd name="connsiteY523" fmla="*/ 396407 h 600075"/>
                <a:gd name="connsiteX524" fmla="*/ 117800 w 485775"/>
                <a:gd name="connsiteY524" fmla="*/ 391644 h 600075"/>
                <a:gd name="connsiteX525" fmla="*/ 115419 w 485775"/>
                <a:gd name="connsiteY525" fmla="*/ 391644 h 600075"/>
                <a:gd name="connsiteX526" fmla="*/ 111609 w 485775"/>
                <a:gd name="connsiteY526" fmla="*/ 395264 h 600075"/>
                <a:gd name="connsiteX527" fmla="*/ 107228 w 485775"/>
                <a:gd name="connsiteY527" fmla="*/ 402503 h 600075"/>
                <a:gd name="connsiteX528" fmla="*/ 104561 w 485775"/>
                <a:gd name="connsiteY528" fmla="*/ 405741 h 600075"/>
                <a:gd name="connsiteX529" fmla="*/ 101036 w 485775"/>
                <a:gd name="connsiteY529" fmla="*/ 408122 h 600075"/>
                <a:gd name="connsiteX530" fmla="*/ 95131 w 485775"/>
                <a:gd name="connsiteY530" fmla="*/ 409170 h 600075"/>
                <a:gd name="connsiteX531" fmla="*/ 93702 w 485775"/>
                <a:gd name="connsiteY531" fmla="*/ 410313 h 600075"/>
                <a:gd name="connsiteX532" fmla="*/ 93702 w 485775"/>
                <a:gd name="connsiteY532" fmla="*/ 412980 h 600075"/>
                <a:gd name="connsiteX533" fmla="*/ 94559 w 485775"/>
                <a:gd name="connsiteY533" fmla="*/ 416219 h 600075"/>
                <a:gd name="connsiteX534" fmla="*/ 94559 w 485775"/>
                <a:gd name="connsiteY534" fmla="*/ 419171 h 600075"/>
                <a:gd name="connsiteX535" fmla="*/ 92940 w 485775"/>
                <a:gd name="connsiteY535" fmla="*/ 420314 h 600075"/>
                <a:gd name="connsiteX536" fmla="*/ 88940 w 485775"/>
                <a:gd name="connsiteY536" fmla="*/ 419648 h 600075"/>
                <a:gd name="connsiteX537" fmla="*/ 83034 w 485775"/>
                <a:gd name="connsiteY537" fmla="*/ 417171 h 600075"/>
                <a:gd name="connsiteX538" fmla="*/ 79605 w 485775"/>
                <a:gd name="connsiteY538" fmla="*/ 416504 h 600075"/>
                <a:gd name="connsiteX539" fmla="*/ 80843 w 485775"/>
                <a:gd name="connsiteY539" fmla="*/ 420505 h 600075"/>
                <a:gd name="connsiteX540" fmla="*/ 75700 w 485775"/>
                <a:gd name="connsiteY540" fmla="*/ 422696 h 600075"/>
                <a:gd name="connsiteX541" fmla="*/ 72176 w 485775"/>
                <a:gd name="connsiteY541" fmla="*/ 422696 h 600075"/>
                <a:gd name="connsiteX542" fmla="*/ 62651 w 485775"/>
                <a:gd name="connsiteY542" fmla="*/ 417457 h 600075"/>
                <a:gd name="connsiteX543" fmla="*/ 60650 w 485775"/>
                <a:gd name="connsiteY543" fmla="*/ 417457 h 600075"/>
                <a:gd name="connsiteX544" fmla="*/ 55697 w 485775"/>
                <a:gd name="connsiteY544" fmla="*/ 417457 h 600075"/>
                <a:gd name="connsiteX545" fmla="*/ 52745 w 485775"/>
                <a:gd name="connsiteY545" fmla="*/ 418124 h 600075"/>
                <a:gd name="connsiteX546" fmla="*/ 50840 w 485775"/>
                <a:gd name="connsiteY546" fmla="*/ 419648 h 600075"/>
                <a:gd name="connsiteX547" fmla="*/ 50840 w 485775"/>
                <a:gd name="connsiteY547" fmla="*/ 421553 h 600075"/>
                <a:gd name="connsiteX548" fmla="*/ 52935 w 485775"/>
                <a:gd name="connsiteY548" fmla="*/ 423458 h 600075"/>
                <a:gd name="connsiteX549" fmla="*/ 52935 w 485775"/>
                <a:gd name="connsiteY549" fmla="*/ 425267 h 600075"/>
                <a:gd name="connsiteX550" fmla="*/ 50363 w 485775"/>
                <a:gd name="connsiteY550" fmla="*/ 425267 h 600075"/>
                <a:gd name="connsiteX551" fmla="*/ 49887 w 485775"/>
                <a:gd name="connsiteY551" fmla="*/ 432792 h 600075"/>
                <a:gd name="connsiteX552" fmla="*/ 44172 w 485775"/>
                <a:gd name="connsiteY552" fmla="*/ 437745 h 600075"/>
                <a:gd name="connsiteX553" fmla="*/ 36838 w 485775"/>
                <a:gd name="connsiteY553" fmla="*/ 440507 h 600075"/>
                <a:gd name="connsiteX554" fmla="*/ 31313 w 485775"/>
                <a:gd name="connsiteY554" fmla="*/ 441365 h 600075"/>
                <a:gd name="connsiteX555" fmla="*/ 28932 w 485775"/>
                <a:gd name="connsiteY555" fmla="*/ 442603 h 600075"/>
                <a:gd name="connsiteX556" fmla="*/ 23503 w 485775"/>
                <a:gd name="connsiteY556" fmla="*/ 448223 h 600075"/>
                <a:gd name="connsiteX557" fmla="*/ 20169 w 485775"/>
                <a:gd name="connsiteY557" fmla="*/ 449461 h 600075"/>
                <a:gd name="connsiteX558" fmla="*/ 13692 w 485775"/>
                <a:gd name="connsiteY558" fmla="*/ 450032 h 600075"/>
                <a:gd name="connsiteX559" fmla="*/ 11978 w 485775"/>
                <a:gd name="connsiteY559" fmla="*/ 451652 h 600075"/>
                <a:gd name="connsiteX560" fmla="*/ 13406 w 485775"/>
                <a:gd name="connsiteY560" fmla="*/ 455462 h 600075"/>
                <a:gd name="connsiteX561" fmla="*/ 13406 w 485775"/>
                <a:gd name="connsiteY561" fmla="*/ 457176 h 600075"/>
                <a:gd name="connsiteX562" fmla="*/ 11692 w 485775"/>
                <a:gd name="connsiteY562" fmla="*/ 458319 h 600075"/>
                <a:gd name="connsiteX563" fmla="*/ 11692 w 485775"/>
                <a:gd name="connsiteY563" fmla="*/ 459176 h 600075"/>
                <a:gd name="connsiteX564" fmla="*/ 11692 w 485775"/>
                <a:gd name="connsiteY564" fmla="*/ 460129 h 600075"/>
                <a:gd name="connsiteX565" fmla="*/ 12263 w 485775"/>
                <a:gd name="connsiteY565" fmla="*/ 461462 h 600075"/>
                <a:gd name="connsiteX566" fmla="*/ 12263 w 485775"/>
                <a:gd name="connsiteY566" fmla="*/ 463558 h 600075"/>
                <a:gd name="connsiteX567" fmla="*/ 11025 w 485775"/>
                <a:gd name="connsiteY567" fmla="*/ 464320 h 600075"/>
                <a:gd name="connsiteX568" fmla="*/ 9882 w 485775"/>
                <a:gd name="connsiteY568" fmla="*/ 465368 h 600075"/>
                <a:gd name="connsiteX569" fmla="*/ 13311 w 485775"/>
                <a:gd name="connsiteY569" fmla="*/ 465368 h 600075"/>
                <a:gd name="connsiteX570" fmla="*/ 22836 w 485775"/>
                <a:gd name="connsiteY570" fmla="*/ 463367 h 600075"/>
                <a:gd name="connsiteX571" fmla="*/ 25408 w 485775"/>
                <a:gd name="connsiteY571" fmla="*/ 461462 h 600075"/>
                <a:gd name="connsiteX572" fmla="*/ 28646 w 485775"/>
                <a:gd name="connsiteY572" fmla="*/ 463558 h 600075"/>
                <a:gd name="connsiteX573" fmla="*/ 35790 w 485775"/>
                <a:gd name="connsiteY573" fmla="*/ 464510 h 600075"/>
                <a:gd name="connsiteX574" fmla="*/ 38933 w 485775"/>
                <a:gd name="connsiteY574" fmla="*/ 467273 h 600075"/>
                <a:gd name="connsiteX575" fmla="*/ 40172 w 485775"/>
                <a:gd name="connsiteY575" fmla="*/ 465368 h 600075"/>
                <a:gd name="connsiteX576" fmla="*/ 42648 w 485775"/>
                <a:gd name="connsiteY576" fmla="*/ 467654 h 600075"/>
                <a:gd name="connsiteX577" fmla="*/ 44172 w 485775"/>
                <a:gd name="connsiteY577" fmla="*/ 471273 h 600075"/>
                <a:gd name="connsiteX578" fmla="*/ 44934 w 485775"/>
                <a:gd name="connsiteY578" fmla="*/ 475655 h 600075"/>
                <a:gd name="connsiteX579" fmla="*/ 44934 w 485775"/>
                <a:gd name="connsiteY579" fmla="*/ 480131 h 600075"/>
                <a:gd name="connsiteX580" fmla="*/ 45887 w 485775"/>
                <a:gd name="connsiteY580" fmla="*/ 487370 h 600075"/>
                <a:gd name="connsiteX581" fmla="*/ 45315 w 485775"/>
                <a:gd name="connsiteY581" fmla="*/ 490228 h 600075"/>
                <a:gd name="connsiteX582" fmla="*/ 42458 w 485775"/>
                <a:gd name="connsiteY582" fmla="*/ 493085 h 600075"/>
                <a:gd name="connsiteX583" fmla="*/ 39314 w 485775"/>
                <a:gd name="connsiteY583" fmla="*/ 494419 h 600075"/>
                <a:gd name="connsiteX584" fmla="*/ 33314 w 485775"/>
                <a:gd name="connsiteY584" fmla="*/ 495657 h 600075"/>
                <a:gd name="connsiteX585" fmla="*/ 30742 w 485775"/>
                <a:gd name="connsiteY585" fmla="*/ 498134 h 600075"/>
                <a:gd name="connsiteX586" fmla="*/ 28646 w 485775"/>
                <a:gd name="connsiteY586" fmla="*/ 501086 h 600075"/>
                <a:gd name="connsiteX587" fmla="*/ 26646 w 485775"/>
                <a:gd name="connsiteY587" fmla="*/ 502610 h 600075"/>
                <a:gd name="connsiteX588" fmla="*/ 24074 w 485775"/>
                <a:gd name="connsiteY588" fmla="*/ 503182 h 600075"/>
                <a:gd name="connsiteX589" fmla="*/ 20264 w 485775"/>
                <a:gd name="connsiteY589" fmla="*/ 503182 h 600075"/>
                <a:gd name="connsiteX590" fmla="*/ 23693 w 485775"/>
                <a:gd name="connsiteY590" fmla="*/ 504230 h 600075"/>
                <a:gd name="connsiteX591" fmla="*/ 32647 w 485775"/>
                <a:gd name="connsiteY591" fmla="*/ 511088 h 600075"/>
                <a:gd name="connsiteX592" fmla="*/ 32647 w 485775"/>
                <a:gd name="connsiteY592" fmla="*/ 512897 h 600075"/>
                <a:gd name="connsiteX593" fmla="*/ 32647 w 485775"/>
                <a:gd name="connsiteY593" fmla="*/ 516041 h 600075"/>
                <a:gd name="connsiteX594" fmla="*/ 35123 w 485775"/>
                <a:gd name="connsiteY594" fmla="*/ 516041 h 600075"/>
                <a:gd name="connsiteX595" fmla="*/ 37219 w 485775"/>
                <a:gd name="connsiteY595" fmla="*/ 513564 h 600075"/>
                <a:gd name="connsiteX596" fmla="*/ 35504 w 485775"/>
                <a:gd name="connsiteY596" fmla="*/ 508897 h 600075"/>
                <a:gd name="connsiteX597" fmla="*/ 38648 w 485775"/>
                <a:gd name="connsiteY597" fmla="*/ 507659 h 600075"/>
                <a:gd name="connsiteX598" fmla="*/ 63698 w 485775"/>
                <a:gd name="connsiteY598" fmla="*/ 510992 h 600075"/>
                <a:gd name="connsiteX599" fmla="*/ 67604 w 485775"/>
                <a:gd name="connsiteY599" fmla="*/ 510992 h 600075"/>
                <a:gd name="connsiteX600" fmla="*/ 81605 w 485775"/>
                <a:gd name="connsiteY600" fmla="*/ 507659 h 600075"/>
                <a:gd name="connsiteX601" fmla="*/ 84272 w 485775"/>
                <a:gd name="connsiteY601" fmla="*/ 504801 h 600075"/>
                <a:gd name="connsiteX602" fmla="*/ 84939 w 485775"/>
                <a:gd name="connsiteY602" fmla="*/ 501563 h 600075"/>
                <a:gd name="connsiteX603" fmla="*/ 82367 w 485775"/>
                <a:gd name="connsiteY603" fmla="*/ 499181 h 600075"/>
                <a:gd name="connsiteX604" fmla="*/ 83415 w 485775"/>
                <a:gd name="connsiteY604" fmla="*/ 494990 h 600075"/>
                <a:gd name="connsiteX605" fmla="*/ 82558 w 485775"/>
                <a:gd name="connsiteY605" fmla="*/ 492323 h 600075"/>
                <a:gd name="connsiteX606" fmla="*/ 80367 w 485775"/>
                <a:gd name="connsiteY606" fmla="*/ 491085 h 600075"/>
                <a:gd name="connsiteX607" fmla="*/ 77414 w 485775"/>
                <a:gd name="connsiteY607" fmla="*/ 491085 h 600075"/>
                <a:gd name="connsiteX608" fmla="*/ 79700 w 485775"/>
                <a:gd name="connsiteY608" fmla="*/ 489656 h 600075"/>
                <a:gd name="connsiteX609" fmla="*/ 89797 w 485775"/>
                <a:gd name="connsiteY609" fmla="*/ 488704 h 600075"/>
                <a:gd name="connsiteX610" fmla="*/ 95036 w 485775"/>
                <a:gd name="connsiteY610" fmla="*/ 486608 h 600075"/>
                <a:gd name="connsiteX611" fmla="*/ 97131 w 485775"/>
                <a:gd name="connsiteY611" fmla="*/ 485084 h 600075"/>
                <a:gd name="connsiteX612" fmla="*/ 97131 w 485775"/>
                <a:gd name="connsiteY612" fmla="*/ 487275 h 600075"/>
                <a:gd name="connsiteX613" fmla="*/ 90273 w 485775"/>
                <a:gd name="connsiteY613" fmla="*/ 488990 h 600075"/>
                <a:gd name="connsiteX614" fmla="*/ 87225 w 485775"/>
                <a:gd name="connsiteY614" fmla="*/ 494895 h 600075"/>
                <a:gd name="connsiteX615" fmla="*/ 88273 w 485775"/>
                <a:gd name="connsiteY615" fmla="*/ 501944 h 600075"/>
                <a:gd name="connsiteX616" fmla="*/ 93416 w 485775"/>
                <a:gd name="connsiteY616" fmla="*/ 507087 h 600075"/>
                <a:gd name="connsiteX617" fmla="*/ 93416 w 485775"/>
                <a:gd name="connsiteY617" fmla="*/ 508897 h 600075"/>
                <a:gd name="connsiteX618" fmla="*/ 91035 w 485775"/>
                <a:gd name="connsiteY618" fmla="*/ 507563 h 600075"/>
                <a:gd name="connsiteX619" fmla="*/ 89225 w 485775"/>
                <a:gd name="connsiteY619" fmla="*/ 508040 h 600075"/>
                <a:gd name="connsiteX620" fmla="*/ 84844 w 485775"/>
                <a:gd name="connsiteY620" fmla="*/ 510992 h 600075"/>
                <a:gd name="connsiteX621" fmla="*/ 76176 w 485775"/>
                <a:gd name="connsiteY621" fmla="*/ 512802 h 600075"/>
                <a:gd name="connsiteX622" fmla="*/ 70080 w 485775"/>
                <a:gd name="connsiteY622" fmla="*/ 516326 h 600075"/>
                <a:gd name="connsiteX623" fmla="*/ 67604 w 485775"/>
                <a:gd name="connsiteY623" fmla="*/ 516898 h 600075"/>
                <a:gd name="connsiteX624" fmla="*/ 65032 w 485775"/>
                <a:gd name="connsiteY624" fmla="*/ 516898 h 600075"/>
                <a:gd name="connsiteX625" fmla="*/ 60365 w 485775"/>
                <a:gd name="connsiteY625" fmla="*/ 515279 h 600075"/>
                <a:gd name="connsiteX626" fmla="*/ 57698 w 485775"/>
                <a:gd name="connsiteY626" fmla="*/ 515279 h 600075"/>
                <a:gd name="connsiteX627" fmla="*/ 57698 w 485775"/>
                <a:gd name="connsiteY627" fmla="*/ 516231 h 600075"/>
                <a:gd name="connsiteX628" fmla="*/ 57698 w 485775"/>
                <a:gd name="connsiteY628" fmla="*/ 518422 h 600075"/>
                <a:gd name="connsiteX629" fmla="*/ 57698 w 485775"/>
                <a:gd name="connsiteY629" fmla="*/ 519374 h 600075"/>
                <a:gd name="connsiteX630" fmla="*/ 44934 w 485775"/>
                <a:gd name="connsiteY630" fmla="*/ 516231 h 600075"/>
                <a:gd name="connsiteX631" fmla="*/ 43791 w 485775"/>
                <a:gd name="connsiteY631" fmla="*/ 518231 h 600075"/>
                <a:gd name="connsiteX632" fmla="*/ 47220 w 485775"/>
                <a:gd name="connsiteY632" fmla="*/ 522232 h 600075"/>
                <a:gd name="connsiteX633" fmla="*/ 56078 w 485775"/>
                <a:gd name="connsiteY633" fmla="*/ 524518 h 600075"/>
                <a:gd name="connsiteX634" fmla="*/ 58745 w 485775"/>
                <a:gd name="connsiteY634" fmla="*/ 530042 h 600075"/>
                <a:gd name="connsiteX635" fmla="*/ 57126 w 485775"/>
                <a:gd name="connsiteY635" fmla="*/ 533186 h 600075"/>
                <a:gd name="connsiteX636" fmla="*/ 61412 w 485775"/>
                <a:gd name="connsiteY636" fmla="*/ 536329 h 600075"/>
                <a:gd name="connsiteX637" fmla="*/ 73128 w 485775"/>
                <a:gd name="connsiteY637" fmla="*/ 540139 h 600075"/>
                <a:gd name="connsiteX638" fmla="*/ 75033 w 485775"/>
                <a:gd name="connsiteY638" fmla="*/ 541663 h 600075"/>
                <a:gd name="connsiteX639" fmla="*/ 75986 w 485775"/>
                <a:gd name="connsiteY639" fmla="*/ 541663 h 600075"/>
                <a:gd name="connsiteX640" fmla="*/ 77510 w 485775"/>
                <a:gd name="connsiteY640" fmla="*/ 540901 h 600075"/>
                <a:gd name="connsiteX641" fmla="*/ 79034 w 485775"/>
                <a:gd name="connsiteY641" fmla="*/ 538139 h 600075"/>
                <a:gd name="connsiteX642" fmla="*/ 82463 w 485775"/>
                <a:gd name="connsiteY642" fmla="*/ 536615 h 600075"/>
                <a:gd name="connsiteX643" fmla="*/ 84082 w 485775"/>
                <a:gd name="connsiteY643" fmla="*/ 534519 h 600075"/>
                <a:gd name="connsiteX644" fmla="*/ 85511 w 485775"/>
                <a:gd name="connsiteY644" fmla="*/ 531948 h 600075"/>
                <a:gd name="connsiteX645" fmla="*/ 87130 w 485775"/>
                <a:gd name="connsiteY645" fmla="*/ 529757 h 600075"/>
                <a:gd name="connsiteX646" fmla="*/ 89892 w 485775"/>
                <a:gd name="connsiteY646" fmla="*/ 527947 h 600075"/>
                <a:gd name="connsiteX647" fmla="*/ 92654 w 485775"/>
                <a:gd name="connsiteY647" fmla="*/ 527280 h 600075"/>
                <a:gd name="connsiteX648" fmla="*/ 108656 w 485775"/>
                <a:gd name="connsiteY648" fmla="*/ 527280 h 600075"/>
                <a:gd name="connsiteX649" fmla="*/ 111800 w 485775"/>
                <a:gd name="connsiteY649" fmla="*/ 524042 h 600075"/>
                <a:gd name="connsiteX650" fmla="*/ 113038 w 485775"/>
                <a:gd name="connsiteY650" fmla="*/ 523089 h 600075"/>
                <a:gd name="connsiteX651" fmla="*/ 115419 w 485775"/>
                <a:gd name="connsiteY651" fmla="*/ 525280 h 600075"/>
                <a:gd name="connsiteX652" fmla="*/ 117038 w 485775"/>
                <a:gd name="connsiteY652" fmla="*/ 525756 h 600075"/>
                <a:gd name="connsiteX653" fmla="*/ 120372 w 485775"/>
                <a:gd name="connsiteY653" fmla="*/ 517565 h 600075"/>
                <a:gd name="connsiteX654" fmla="*/ 120372 w 485775"/>
                <a:gd name="connsiteY654" fmla="*/ 515374 h 600075"/>
                <a:gd name="connsiteX655" fmla="*/ 120372 w 485775"/>
                <a:gd name="connsiteY655" fmla="*/ 514326 h 600075"/>
                <a:gd name="connsiteX656" fmla="*/ 120372 w 485775"/>
                <a:gd name="connsiteY656" fmla="*/ 513755 h 600075"/>
                <a:gd name="connsiteX657" fmla="*/ 121991 w 485775"/>
                <a:gd name="connsiteY657" fmla="*/ 513755 h 600075"/>
                <a:gd name="connsiteX658" fmla="*/ 121991 w 485775"/>
                <a:gd name="connsiteY658" fmla="*/ 506611 h 600075"/>
                <a:gd name="connsiteX659" fmla="*/ 127897 w 485775"/>
                <a:gd name="connsiteY659" fmla="*/ 502325 h 600075"/>
                <a:gd name="connsiteX660" fmla="*/ 135422 w 485775"/>
                <a:gd name="connsiteY660" fmla="*/ 500229 h 600075"/>
                <a:gd name="connsiteX661" fmla="*/ 140660 w 485775"/>
                <a:gd name="connsiteY661" fmla="*/ 499658 h 600075"/>
                <a:gd name="connsiteX662" fmla="*/ 154281 w 485775"/>
                <a:gd name="connsiteY662" fmla="*/ 501563 h 600075"/>
                <a:gd name="connsiteX663" fmla="*/ 161139 w 485775"/>
                <a:gd name="connsiteY663" fmla="*/ 501563 h 600075"/>
                <a:gd name="connsiteX664" fmla="*/ 167330 w 485775"/>
                <a:gd name="connsiteY664" fmla="*/ 498134 h 600075"/>
                <a:gd name="connsiteX665" fmla="*/ 164568 w 485775"/>
                <a:gd name="connsiteY665" fmla="*/ 495467 h 600075"/>
                <a:gd name="connsiteX666" fmla="*/ 163139 w 485775"/>
                <a:gd name="connsiteY666" fmla="*/ 492704 h 600075"/>
                <a:gd name="connsiteX667" fmla="*/ 163806 w 485775"/>
                <a:gd name="connsiteY667" fmla="*/ 490704 h 600075"/>
                <a:gd name="connsiteX668" fmla="*/ 167330 w 485775"/>
                <a:gd name="connsiteY668" fmla="*/ 490133 h 600075"/>
                <a:gd name="connsiteX669" fmla="*/ 168854 w 485775"/>
                <a:gd name="connsiteY669" fmla="*/ 492228 h 600075"/>
                <a:gd name="connsiteX670" fmla="*/ 170378 w 485775"/>
                <a:gd name="connsiteY670" fmla="*/ 493657 h 600075"/>
                <a:gd name="connsiteX671" fmla="*/ 172188 w 485775"/>
                <a:gd name="connsiteY671" fmla="*/ 493657 h 600075"/>
                <a:gd name="connsiteX672" fmla="*/ 173331 w 485775"/>
                <a:gd name="connsiteY672" fmla="*/ 493085 h 600075"/>
                <a:gd name="connsiteX673" fmla="*/ 174760 w 485775"/>
                <a:gd name="connsiteY673" fmla="*/ 490704 h 600075"/>
                <a:gd name="connsiteX674" fmla="*/ 175808 w 485775"/>
                <a:gd name="connsiteY674" fmla="*/ 489752 h 600075"/>
                <a:gd name="connsiteX675" fmla="*/ 177141 w 485775"/>
                <a:gd name="connsiteY675" fmla="*/ 486608 h 600075"/>
                <a:gd name="connsiteX676" fmla="*/ 178379 w 485775"/>
                <a:gd name="connsiteY676" fmla="*/ 485751 h 600075"/>
                <a:gd name="connsiteX677" fmla="*/ 179522 w 485775"/>
                <a:gd name="connsiteY677" fmla="*/ 487751 h 600075"/>
                <a:gd name="connsiteX678" fmla="*/ 179522 w 485775"/>
                <a:gd name="connsiteY678" fmla="*/ 490514 h 600075"/>
                <a:gd name="connsiteX679" fmla="*/ 178665 w 485775"/>
                <a:gd name="connsiteY679" fmla="*/ 493181 h 600075"/>
                <a:gd name="connsiteX680" fmla="*/ 177617 w 485775"/>
                <a:gd name="connsiteY680" fmla="*/ 495181 h 600075"/>
                <a:gd name="connsiteX681" fmla="*/ 177046 w 485775"/>
                <a:gd name="connsiteY681" fmla="*/ 495848 h 600075"/>
                <a:gd name="connsiteX682" fmla="*/ 178665 w 485775"/>
                <a:gd name="connsiteY682" fmla="*/ 499277 h 600075"/>
                <a:gd name="connsiteX683" fmla="*/ 181523 w 485775"/>
                <a:gd name="connsiteY683" fmla="*/ 501372 h 600075"/>
                <a:gd name="connsiteX684" fmla="*/ 184761 w 485775"/>
                <a:gd name="connsiteY684" fmla="*/ 502134 h 600075"/>
                <a:gd name="connsiteX685" fmla="*/ 188095 w 485775"/>
                <a:gd name="connsiteY685" fmla="*/ 502134 h 600075"/>
                <a:gd name="connsiteX686" fmla="*/ 186380 w 485775"/>
                <a:gd name="connsiteY686" fmla="*/ 504706 h 600075"/>
                <a:gd name="connsiteX687" fmla="*/ 183142 w 485775"/>
                <a:gd name="connsiteY687" fmla="*/ 504706 h 600075"/>
                <a:gd name="connsiteX688" fmla="*/ 175712 w 485775"/>
                <a:gd name="connsiteY688" fmla="*/ 503753 h 600075"/>
                <a:gd name="connsiteX689" fmla="*/ 177998 w 485775"/>
                <a:gd name="connsiteY689" fmla="*/ 509087 h 600075"/>
                <a:gd name="connsiteX690" fmla="*/ 182380 w 485775"/>
                <a:gd name="connsiteY690" fmla="*/ 514231 h 600075"/>
                <a:gd name="connsiteX691" fmla="*/ 187238 w 485775"/>
                <a:gd name="connsiteY691" fmla="*/ 518041 h 600075"/>
                <a:gd name="connsiteX692" fmla="*/ 191143 w 485775"/>
                <a:gd name="connsiteY692" fmla="*/ 519565 h 600075"/>
                <a:gd name="connsiteX693" fmla="*/ 205240 w 485775"/>
                <a:gd name="connsiteY693" fmla="*/ 517374 h 600075"/>
                <a:gd name="connsiteX694" fmla="*/ 207907 w 485775"/>
                <a:gd name="connsiteY694" fmla="*/ 515564 h 600075"/>
                <a:gd name="connsiteX695" fmla="*/ 217432 w 485775"/>
                <a:gd name="connsiteY695" fmla="*/ 521089 h 600075"/>
                <a:gd name="connsiteX696" fmla="*/ 224480 w 485775"/>
                <a:gd name="connsiteY696" fmla="*/ 521851 h 600075"/>
                <a:gd name="connsiteX697" fmla="*/ 226576 w 485775"/>
                <a:gd name="connsiteY697" fmla="*/ 521851 h 600075"/>
                <a:gd name="connsiteX698" fmla="*/ 228100 w 485775"/>
                <a:gd name="connsiteY698" fmla="*/ 520708 h 600075"/>
                <a:gd name="connsiteX699" fmla="*/ 230195 w 485775"/>
                <a:gd name="connsiteY699" fmla="*/ 518136 h 600075"/>
                <a:gd name="connsiteX700" fmla="*/ 231053 w 485775"/>
                <a:gd name="connsiteY700" fmla="*/ 518708 h 600075"/>
                <a:gd name="connsiteX701" fmla="*/ 231053 w 485775"/>
                <a:gd name="connsiteY701" fmla="*/ 520708 h 600075"/>
                <a:gd name="connsiteX702" fmla="*/ 231053 w 485775"/>
                <a:gd name="connsiteY702" fmla="*/ 522613 h 600075"/>
                <a:gd name="connsiteX703" fmla="*/ 227243 w 485775"/>
                <a:gd name="connsiteY703" fmla="*/ 529185 h 600075"/>
                <a:gd name="connsiteX704" fmla="*/ 218575 w 485775"/>
                <a:gd name="connsiteY704" fmla="*/ 531281 h 600075"/>
                <a:gd name="connsiteX705" fmla="*/ 209050 w 485775"/>
                <a:gd name="connsiteY705" fmla="*/ 531948 h 600075"/>
                <a:gd name="connsiteX706" fmla="*/ 203525 w 485775"/>
                <a:gd name="connsiteY706" fmla="*/ 533757 h 600075"/>
                <a:gd name="connsiteX707" fmla="*/ 202287 w 485775"/>
                <a:gd name="connsiteY707" fmla="*/ 532519 h 600075"/>
                <a:gd name="connsiteX708" fmla="*/ 201049 w 485775"/>
                <a:gd name="connsiteY708" fmla="*/ 531566 h 600075"/>
                <a:gd name="connsiteX709" fmla="*/ 201049 w 485775"/>
                <a:gd name="connsiteY709" fmla="*/ 529757 h 600075"/>
                <a:gd name="connsiteX710" fmla="*/ 202192 w 485775"/>
                <a:gd name="connsiteY710" fmla="*/ 529757 h 600075"/>
                <a:gd name="connsiteX711" fmla="*/ 201049 w 485775"/>
                <a:gd name="connsiteY711" fmla="*/ 527661 h 600075"/>
                <a:gd name="connsiteX712" fmla="*/ 199906 w 485775"/>
                <a:gd name="connsiteY712" fmla="*/ 529281 h 600075"/>
                <a:gd name="connsiteX713" fmla="*/ 197906 w 485775"/>
                <a:gd name="connsiteY713" fmla="*/ 532900 h 600075"/>
                <a:gd name="connsiteX714" fmla="*/ 197239 w 485775"/>
                <a:gd name="connsiteY714" fmla="*/ 533757 h 600075"/>
                <a:gd name="connsiteX715" fmla="*/ 191048 w 485775"/>
                <a:gd name="connsiteY715" fmla="*/ 535757 h 600075"/>
                <a:gd name="connsiteX716" fmla="*/ 191048 w 485775"/>
                <a:gd name="connsiteY716" fmla="*/ 540234 h 600075"/>
                <a:gd name="connsiteX717" fmla="*/ 192667 w 485775"/>
                <a:gd name="connsiteY717" fmla="*/ 543949 h 600075"/>
                <a:gd name="connsiteX718" fmla="*/ 192667 w 485775"/>
                <a:gd name="connsiteY718" fmla="*/ 546902 h 600075"/>
                <a:gd name="connsiteX719" fmla="*/ 189238 w 485775"/>
                <a:gd name="connsiteY719" fmla="*/ 549569 h 600075"/>
                <a:gd name="connsiteX720" fmla="*/ 189238 w 485775"/>
                <a:gd name="connsiteY720" fmla="*/ 551664 h 600075"/>
                <a:gd name="connsiteX721" fmla="*/ 189238 w 485775"/>
                <a:gd name="connsiteY721" fmla="*/ 552426 h 600075"/>
                <a:gd name="connsiteX722" fmla="*/ 189809 w 485775"/>
                <a:gd name="connsiteY722" fmla="*/ 553474 h 600075"/>
                <a:gd name="connsiteX723" fmla="*/ 193048 w 485775"/>
                <a:gd name="connsiteY723" fmla="*/ 553474 h 600075"/>
                <a:gd name="connsiteX724" fmla="*/ 203621 w 485775"/>
                <a:gd name="connsiteY724" fmla="*/ 558046 h 600075"/>
                <a:gd name="connsiteX725" fmla="*/ 206002 w 485775"/>
                <a:gd name="connsiteY725" fmla="*/ 558046 h 600075"/>
                <a:gd name="connsiteX726" fmla="*/ 206669 w 485775"/>
                <a:gd name="connsiteY726" fmla="*/ 554998 h 600075"/>
                <a:gd name="connsiteX727" fmla="*/ 208288 w 485775"/>
                <a:gd name="connsiteY727" fmla="*/ 554998 h 600075"/>
                <a:gd name="connsiteX728" fmla="*/ 210288 w 485775"/>
                <a:gd name="connsiteY728" fmla="*/ 556427 h 600075"/>
                <a:gd name="connsiteX729" fmla="*/ 212098 w 485775"/>
                <a:gd name="connsiteY729" fmla="*/ 556427 h 600075"/>
                <a:gd name="connsiteX730" fmla="*/ 213812 w 485775"/>
                <a:gd name="connsiteY730" fmla="*/ 555284 h 600075"/>
                <a:gd name="connsiteX731" fmla="*/ 216384 w 485775"/>
                <a:gd name="connsiteY731" fmla="*/ 552236 h 600075"/>
                <a:gd name="connsiteX732" fmla="*/ 218194 w 485775"/>
                <a:gd name="connsiteY732" fmla="*/ 550521 h 600075"/>
                <a:gd name="connsiteX733" fmla="*/ 220194 w 485775"/>
                <a:gd name="connsiteY733" fmla="*/ 549664 h 600075"/>
                <a:gd name="connsiteX734" fmla="*/ 221813 w 485775"/>
                <a:gd name="connsiteY734" fmla="*/ 549664 h 600075"/>
                <a:gd name="connsiteX735" fmla="*/ 226385 w 485775"/>
                <a:gd name="connsiteY735" fmla="*/ 550712 h 600075"/>
                <a:gd name="connsiteX736" fmla="*/ 228195 w 485775"/>
                <a:gd name="connsiteY736" fmla="*/ 552140 h 600075"/>
                <a:gd name="connsiteX737" fmla="*/ 229433 w 485775"/>
                <a:gd name="connsiteY737" fmla="*/ 552140 h 600075"/>
                <a:gd name="connsiteX738" fmla="*/ 230195 w 485775"/>
                <a:gd name="connsiteY738" fmla="*/ 551569 h 600075"/>
                <a:gd name="connsiteX739" fmla="*/ 231910 w 485775"/>
                <a:gd name="connsiteY739" fmla="*/ 548807 h 600075"/>
                <a:gd name="connsiteX740" fmla="*/ 232481 w 485775"/>
                <a:gd name="connsiteY740" fmla="*/ 548235 h 600075"/>
                <a:gd name="connsiteX741" fmla="*/ 233720 w 485775"/>
                <a:gd name="connsiteY741" fmla="*/ 548235 h 600075"/>
                <a:gd name="connsiteX742" fmla="*/ 235053 w 485775"/>
                <a:gd name="connsiteY742" fmla="*/ 548902 h 600075"/>
                <a:gd name="connsiteX743" fmla="*/ 236291 w 485775"/>
                <a:gd name="connsiteY743" fmla="*/ 549759 h 600075"/>
                <a:gd name="connsiteX744" fmla="*/ 236291 w 485775"/>
                <a:gd name="connsiteY744" fmla="*/ 550902 h 600075"/>
                <a:gd name="connsiteX745" fmla="*/ 236291 w 485775"/>
                <a:gd name="connsiteY745" fmla="*/ 552426 h 600075"/>
                <a:gd name="connsiteX746" fmla="*/ 237339 w 485775"/>
                <a:gd name="connsiteY746" fmla="*/ 551855 h 600075"/>
                <a:gd name="connsiteX747" fmla="*/ 238196 w 485775"/>
                <a:gd name="connsiteY747" fmla="*/ 550616 h 600075"/>
                <a:gd name="connsiteX748" fmla="*/ 238196 w 485775"/>
                <a:gd name="connsiteY748" fmla="*/ 549854 h 600075"/>
                <a:gd name="connsiteX749" fmla="*/ 245721 w 485775"/>
                <a:gd name="connsiteY749" fmla="*/ 549854 h 600075"/>
                <a:gd name="connsiteX750" fmla="*/ 244483 w 485775"/>
                <a:gd name="connsiteY750" fmla="*/ 547283 h 600075"/>
                <a:gd name="connsiteX751" fmla="*/ 242578 w 485775"/>
                <a:gd name="connsiteY751" fmla="*/ 544616 h 600075"/>
                <a:gd name="connsiteX752" fmla="*/ 241244 w 485775"/>
                <a:gd name="connsiteY752" fmla="*/ 541758 h 600075"/>
                <a:gd name="connsiteX753" fmla="*/ 241244 w 485775"/>
                <a:gd name="connsiteY753" fmla="*/ 538996 h 600075"/>
                <a:gd name="connsiteX754" fmla="*/ 242864 w 485775"/>
                <a:gd name="connsiteY754" fmla="*/ 537186 h 600075"/>
                <a:gd name="connsiteX755" fmla="*/ 245340 w 485775"/>
                <a:gd name="connsiteY755" fmla="*/ 535662 h 600075"/>
                <a:gd name="connsiteX756" fmla="*/ 247817 w 485775"/>
                <a:gd name="connsiteY756" fmla="*/ 534614 h 600075"/>
                <a:gd name="connsiteX757" fmla="*/ 266867 w 485775"/>
                <a:gd name="connsiteY757" fmla="*/ 532233 h 600075"/>
                <a:gd name="connsiteX758" fmla="*/ 269248 w 485775"/>
                <a:gd name="connsiteY758" fmla="*/ 532900 h 600075"/>
                <a:gd name="connsiteX759" fmla="*/ 270772 w 485775"/>
                <a:gd name="connsiteY759" fmla="*/ 534614 h 600075"/>
                <a:gd name="connsiteX760" fmla="*/ 273629 w 485775"/>
                <a:gd name="connsiteY760" fmla="*/ 540139 h 600075"/>
                <a:gd name="connsiteX761" fmla="*/ 275344 w 485775"/>
                <a:gd name="connsiteY761" fmla="*/ 542234 h 600075"/>
                <a:gd name="connsiteX762" fmla="*/ 278392 w 485775"/>
                <a:gd name="connsiteY762" fmla="*/ 544330 h 600075"/>
                <a:gd name="connsiteX763" fmla="*/ 279916 w 485775"/>
                <a:gd name="connsiteY763" fmla="*/ 545854 h 600075"/>
                <a:gd name="connsiteX764" fmla="*/ 282107 w 485775"/>
                <a:gd name="connsiteY764" fmla="*/ 549759 h 600075"/>
                <a:gd name="connsiteX765" fmla="*/ 284107 w 485775"/>
                <a:gd name="connsiteY765" fmla="*/ 554522 h 600075"/>
                <a:gd name="connsiteX766" fmla="*/ 285821 w 485775"/>
                <a:gd name="connsiteY766" fmla="*/ 559951 h 600075"/>
                <a:gd name="connsiteX767" fmla="*/ 287155 w 485775"/>
                <a:gd name="connsiteY767" fmla="*/ 565571 h 600075"/>
                <a:gd name="connsiteX768" fmla="*/ 286679 w 485775"/>
                <a:gd name="connsiteY768" fmla="*/ 565571 h 600075"/>
                <a:gd name="connsiteX769" fmla="*/ 286107 w 485775"/>
                <a:gd name="connsiteY769" fmla="*/ 565571 h 600075"/>
                <a:gd name="connsiteX770" fmla="*/ 286107 w 485775"/>
                <a:gd name="connsiteY770" fmla="*/ 565571 h 600075"/>
                <a:gd name="connsiteX771" fmla="*/ 286107 w 485775"/>
                <a:gd name="connsiteY771" fmla="*/ 566904 h 600075"/>
                <a:gd name="connsiteX772" fmla="*/ 288012 w 485775"/>
                <a:gd name="connsiteY772" fmla="*/ 569762 h 600075"/>
                <a:gd name="connsiteX773" fmla="*/ 291536 w 485775"/>
                <a:gd name="connsiteY773" fmla="*/ 573286 h 600075"/>
                <a:gd name="connsiteX774" fmla="*/ 295632 w 485775"/>
                <a:gd name="connsiteY774" fmla="*/ 575381 h 600075"/>
                <a:gd name="connsiteX775" fmla="*/ 298871 w 485775"/>
                <a:gd name="connsiteY775" fmla="*/ 573762 h 600075"/>
                <a:gd name="connsiteX776" fmla="*/ 301442 w 485775"/>
                <a:gd name="connsiteY776" fmla="*/ 573762 h 600075"/>
                <a:gd name="connsiteX777" fmla="*/ 311920 w 485775"/>
                <a:gd name="connsiteY777" fmla="*/ 582620 h 600075"/>
                <a:gd name="connsiteX778" fmla="*/ 320397 w 485775"/>
                <a:gd name="connsiteY778" fmla="*/ 594241 h 600075"/>
                <a:gd name="connsiteX779" fmla="*/ 323731 w 485775"/>
                <a:gd name="connsiteY779" fmla="*/ 596146 h 600075"/>
                <a:gd name="connsiteX780" fmla="*/ 368689 w 485775"/>
                <a:gd name="connsiteY780" fmla="*/ 600242 h 600075"/>
                <a:gd name="connsiteX781" fmla="*/ 381357 w 485775"/>
                <a:gd name="connsiteY781" fmla="*/ 594908 h 600075"/>
                <a:gd name="connsiteX782" fmla="*/ 384024 w 485775"/>
                <a:gd name="connsiteY782" fmla="*/ 594908 h 600075"/>
                <a:gd name="connsiteX783" fmla="*/ 387453 w 485775"/>
                <a:gd name="connsiteY783" fmla="*/ 596051 h 600075"/>
                <a:gd name="connsiteX784" fmla="*/ 390692 w 485775"/>
                <a:gd name="connsiteY784" fmla="*/ 592336 h 600075"/>
                <a:gd name="connsiteX785" fmla="*/ 391930 w 485775"/>
                <a:gd name="connsiteY785" fmla="*/ 586240 h 600075"/>
                <a:gd name="connsiteX786" fmla="*/ 389644 w 485775"/>
                <a:gd name="connsiteY786" fmla="*/ 580049 h 600075"/>
                <a:gd name="connsiteX787" fmla="*/ 390787 w 485775"/>
                <a:gd name="connsiteY787" fmla="*/ 579287 h 600075"/>
                <a:gd name="connsiteX788" fmla="*/ 393359 w 485775"/>
                <a:gd name="connsiteY788" fmla="*/ 579287 h 600075"/>
                <a:gd name="connsiteX789" fmla="*/ 394597 w 485775"/>
                <a:gd name="connsiteY789" fmla="*/ 578429 h 600075"/>
                <a:gd name="connsiteX790" fmla="*/ 395359 w 485775"/>
                <a:gd name="connsiteY790" fmla="*/ 577096 h 600075"/>
                <a:gd name="connsiteX791" fmla="*/ 396407 w 485775"/>
                <a:gd name="connsiteY791" fmla="*/ 573762 h 600075"/>
                <a:gd name="connsiteX792" fmla="*/ 397073 w 485775"/>
                <a:gd name="connsiteY792" fmla="*/ 572524 h 600075"/>
                <a:gd name="connsiteX793" fmla="*/ 401741 w 485775"/>
                <a:gd name="connsiteY793" fmla="*/ 567761 h 600075"/>
                <a:gd name="connsiteX794" fmla="*/ 404789 w 485775"/>
                <a:gd name="connsiteY794" fmla="*/ 565475 h 600075"/>
                <a:gd name="connsiteX795" fmla="*/ 407456 w 485775"/>
                <a:gd name="connsiteY795" fmla="*/ 564523 h 600075"/>
                <a:gd name="connsiteX796" fmla="*/ 417933 w 485775"/>
                <a:gd name="connsiteY796" fmla="*/ 557856 h 600075"/>
                <a:gd name="connsiteX797" fmla="*/ 418886 w 485775"/>
                <a:gd name="connsiteY797" fmla="*/ 555950 h 600075"/>
                <a:gd name="connsiteX798" fmla="*/ 423648 w 485775"/>
                <a:gd name="connsiteY798" fmla="*/ 550045 h 600075"/>
                <a:gd name="connsiteX799" fmla="*/ 425267 w 485775"/>
                <a:gd name="connsiteY799" fmla="*/ 548807 h 600075"/>
                <a:gd name="connsiteX800" fmla="*/ 426220 w 485775"/>
                <a:gd name="connsiteY800" fmla="*/ 549664 h 600075"/>
                <a:gd name="connsiteX801" fmla="*/ 427172 w 485775"/>
                <a:gd name="connsiteY801" fmla="*/ 551759 h 600075"/>
                <a:gd name="connsiteX802" fmla="*/ 428601 w 485775"/>
                <a:gd name="connsiteY802" fmla="*/ 553760 h 600075"/>
                <a:gd name="connsiteX803" fmla="*/ 430982 w 485775"/>
                <a:gd name="connsiteY803" fmla="*/ 554712 h 600075"/>
                <a:gd name="connsiteX804" fmla="*/ 446222 w 485775"/>
                <a:gd name="connsiteY804" fmla="*/ 553569 h 600075"/>
                <a:gd name="connsiteX805" fmla="*/ 453842 w 485775"/>
                <a:gd name="connsiteY805" fmla="*/ 550902 h 600075"/>
                <a:gd name="connsiteX806" fmla="*/ 463367 w 485775"/>
                <a:gd name="connsiteY806" fmla="*/ 543949 h 600075"/>
                <a:gd name="connsiteX807" fmla="*/ 471940 w 485775"/>
                <a:gd name="connsiteY807" fmla="*/ 541949 h 600075"/>
                <a:gd name="connsiteX808" fmla="*/ 475369 w 485775"/>
                <a:gd name="connsiteY808" fmla="*/ 539186 h 600075"/>
                <a:gd name="connsiteX809" fmla="*/ 480417 w 485775"/>
                <a:gd name="connsiteY809" fmla="*/ 533186 h 600075"/>
                <a:gd name="connsiteX810" fmla="*/ 479084 w 485775"/>
                <a:gd name="connsiteY810" fmla="*/ 526994 h 600075"/>
                <a:gd name="connsiteX811" fmla="*/ 479084 w 485775"/>
                <a:gd name="connsiteY811" fmla="*/ 524327 h 600075"/>
                <a:gd name="connsiteX812" fmla="*/ 478226 w 485775"/>
                <a:gd name="connsiteY812" fmla="*/ 522422 h 600075"/>
                <a:gd name="connsiteX813" fmla="*/ 477179 w 485775"/>
                <a:gd name="connsiteY813" fmla="*/ 520898 h 600075"/>
                <a:gd name="connsiteX814" fmla="*/ 477179 w 485775"/>
                <a:gd name="connsiteY814" fmla="*/ 520041 h 600075"/>
                <a:gd name="connsiteX815" fmla="*/ 477179 w 485775"/>
                <a:gd name="connsiteY815" fmla="*/ 519374 h 600075"/>
                <a:gd name="connsiteX816" fmla="*/ 480036 w 485775"/>
                <a:gd name="connsiteY816" fmla="*/ 518136 h 600075"/>
                <a:gd name="connsiteX817" fmla="*/ 480798 w 485775"/>
                <a:gd name="connsiteY817" fmla="*/ 517088 h 600075"/>
                <a:gd name="connsiteX818" fmla="*/ 480798 w 485775"/>
                <a:gd name="connsiteY818" fmla="*/ 519089 h 600075"/>
                <a:gd name="connsiteX819" fmla="*/ 480798 w 485775"/>
                <a:gd name="connsiteY819" fmla="*/ 517755 h 600075"/>
                <a:gd name="connsiteX820" fmla="*/ 480227 w 485775"/>
                <a:gd name="connsiteY820" fmla="*/ 516136 h 600075"/>
                <a:gd name="connsiteX821" fmla="*/ 478893 w 485775"/>
                <a:gd name="connsiteY821" fmla="*/ 511088 h 600075"/>
                <a:gd name="connsiteX822" fmla="*/ 477274 w 485775"/>
                <a:gd name="connsiteY822" fmla="*/ 507182 h 600075"/>
                <a:gd name="connsiteX823" fmla="*/ 477274 w 485775"/>
                <a:gd name="connsiteY823" fmla="*/ 505658 h 600075"/>
                <a:gd name="connsiteX824" fmla="*/ 477274 w 485775"/>
                <a:gd name="connsiteY824" fmla="*/ 504420 h 600075"/>
                <a:gd name="connsiteX825" fmla="*/ 478417 w 485775"/>
                <a:gd name="connsiteY825" fmla="*/ 502706 h 600075"/>
                <a:gd name="connsiteX826" fmla="*/ 479084 w 485775"/>
                <a:gd name="connsiteY826" fmla="*/ 501467 h 600075"/>
                <a:gd name="connsiteX827" fmla="*/ 479655 w 485775"/>
                <a:gd name="connsiteY827" fmla="*/ 499277 h 600075"/>
                <a:gd name="connsiteX828" fmla="*/ 479655 w 485775"/>
                <a:gd name="connsiteY828" fmla="*/ 497657 h 600075"/>
                <a:gd name="connsiteX829" fmla="*/ 478417 w 485775"/>
                <a:gd name="connsiteY829" fmla="*/ 495181 h 600075"/>
                <a:gd name="connsiteX830" fmla="*/ 477750 w 485775"/>
                <a:gd name="connsiteY830" fmla="*/ 493276 h 600075"/>
                <a:gd name="connsiteX831" fmla="*/ 477750 w 485775"/>
                <a:gd name="connsiteY831" fmla="*/ 491085 h 600075"/>
                <a:gd name="connsiteX832" fmla="*/ 477750 w 485775"/>
                <a:gd name="connsiteY832" fmla="*/ 489275 h 600075"/>
                <a:gd name="connsiteX833" fmla="*/ 151328 w 485775"/>
                <a:gd name="connsiteY833" fmla="*/ 63317 h 600075"/>
                <a:gd name="connsiteX834" fmla="*/ 154948 w 485775"/>
                <a:gd name="connsiteY834" fmla="*/ 66842 h 600075"/>
                <a:gd name="connsiteX835" fmla="*/ 155615 w 485775"/>
                <a:gd name="connsiteY835" fmla="*/ 69032 h 600075"/>
                <a:gd name="connsiteX836" fmla="*/ 155615 w 485775"/>
                <a:gd name="connsiteY836" fmla="*/ 71223 h 600075"/>
                <a:gd name="connsiteX837" fmla="*/ 155615 w 485775"/>
                <a:gd name="connsiteY837" fmla="*/ 72080 h 600075"/>
                <a:gd name="connsiteX838" fmla="*/ 155615 w 485775"/>
                <a:gd name="connsiteY838" fmla="*/ 72842 h 600075"/>
                <a:gd name="connsiteX839" fmla="*/ 155615 w 485775"/>
                <a:gd name="connsiteY839" fmla="*/ 75319 h 600075"/>
                <a:gd name="connsiteX840" fmla="*/ 155615 w 485775"/>
                <a:gd name="connsiteY840" fmla="*/ 76176 h 600075"/>
                <a:gd name="connsiteX841" fmla="*/ 156186 w 485775"/>
                <a:gd name="connsiteY841" fmla="*/ 76176 h 600075"/>
                <a:gd name="connsiteX842" fmla="*/ 157615 w 485775"/>
                <a:gd name="connsiteY842" fmla="*/ 76176 h 600075"/>
                <a:gd name="connsiteX843" fmla="*/ 157615 w 485775"/>
                <a:gd name="connsiteY843" fmla="*/ 76176 h 600075"/>
                <a:gd name="connsiteX844" fmla="*/ 163616 w 485775"/>
                <a:gd name="connsiteY844" fmla="*/ 81415 h 600075"/>
                <a:gd name="connsiteX845" fmla="*/ 163616 w 485775"/>
                <a:gd name="connsiteY845" fmla="*/ 82367 h 600075"/>
                <a:gd name="connsiteX846" fmla="*/ 166187 w 485775"/>
                <a:gd name="connsiteY846" fmla="*/ 81224 h 600075"/>
                <a:gd name="connsiteX847" fmla="*/ 170188 w 485775"/>
                <a:gd name="connsiteY847" fmla="*/ 75509 h 600075"/>
                <a:gd name="connsiteX848" fmla="*/ 172855 w 485775"/>
                <a:gd name="connsiteY848" fmla="*/ 74176 h 600075"/>
                <a:gd name="connsiteX849" fmla="*/ 174855 w 485775"/>
                <a:gd name="connsiteY849" fmla="*/ 75414 h 600075"/>
                <a:gd name="connsiteX850" fmla="*/ 173903 w 485775"/>
                <a:gd name="connsiteY850" fmla="*/ 78272 h 600075"/>
                <a:gd name="connsiteX851" fmla="*/ 171807 w 485775"/>
                <a:gd name="connsiteY851" fmla="*/ 81034 h 600075"/>
                <a:gd name="connsiteX852" fmla="*/ 170378 w 485775"/>
                <a:gd name="connsiteY852" fmla="*/ 82367 h 600075"/>
                <a:gd name="connsiteX853" fmla="*/ 170378 w 485775"/>
                <a:gd name="connsiteY853" fmla="*/ 83415 h 600075"/>
                <a:gd name="connsiteX854" fmla="*/ 170378 w 485775"/>
                <a:gd name="connsiteY854" fmla="*/ 86082 h 600075"/>
                <a:gd name="connsiteX855" fmla="*/ 170378 w 485775"/>
                <a:gd name="connsiteY855" fmla="*/ 88749 h 600075"/>
                <a:gd name="connsiteX856" fmla="*/ 170378 w 485775"/>
                <a:gd name="connsiteY856" fmla="*/ 90464 h 600075"/>
                <a:gd name="connsiteX857" fmla="*/ 171521 w 485775"/>
                <a:gd name="connsiteY857" fmla="*/ 90464 h 600075"/>
                <a:gd name="connsiteX858" fmla="*/ 172950 w 485775"/>
                <a:gd name="connsiteY858" fmla="*/ 89892 h 600075"/>
                <a:gd name="connsiteX859" fmla="*/ 173998 w 485775"/>
                <a:gd name="connsiteY859" fmla="*/ 88940 h 600075"/>
                <a:gd name="connsiteX860" fmla="*/ 173998 w 485775"/>
                <a:gd name="connsiteY860" fmla="*/ 88178 h 600075"/>
                <a:gd name="connsiteX861" fmla="*/ 178665 w 485775"/>
                <a:gd name="connsiteY861" fmla="*/ 90273 h 600075"/>
                <a:gd name="connsiteX862" fmla="*/ 180856 w 485775"/>
                <a:gd name="connsiteY862" fmla="*/ 90273 h 600075"/>
                <a:gd name="connsiteX863" fmla="*/ 182761 w 485775"/>
                <a:gd name="connsiteY863" fmla="*/ 89606 h 600075"/>
                <a:gd name="connsiteX864" fmla="*/ 194191 w 485775"/>
                <a:gd name="connsiteY864" fmla="*/ 82748 h 600075"/>
                <a:gd name="connsiteX865" fmla="*/ 197048 w 485775"/>
                <a:gd name="connsiteY865" fmla="*/ 79224 h 600075"/>
                <a:gd name="connsiteX866" fmla="*/ 203335 w 485775"/>
                <a:gd name="connsiteY866" fmla="*/ 74652 h 600075"/>
                <a:gd name="connsiteX867" fmla="*/ 204097 w 485775"/>
                <a:gd name="connsiteY867" fmla="*/ 74652 h 600075"/>
                <a:gd name="connsiteX868" fmla="*/ 204668 w 485775"/>
                <a:gd name="connsiteY868" fmla="*/ 74652 h 600075"/>
                <a:gd name="connsiteX869" fmla="*/ 204668 w 485775"/>
                <a:gd name="connsiteY869" fmla="*/ 72176 h 600075"/>
                <a:gd name="connsiteX870" fmla="*/ 204668 w 485775"/>
                <a:gd name="connsiteY870" fmla="*/ 68842 h 600075"/>
                <a:gd name="connsiteX871" fmla="*/ 204668 w 485775"/>
                <a:gd name="connsiteY871" fmla="*/ 68080 h 600075"/>
                <a:gd name="connsiteX872" fmla="*/ 205430 w 485775"/>
                <a:gd name="connsiteY872" fmla="*/ 67127 h 600075"/>
                <a:gd name="connsiteX873" fmla="*/ 208859 w 485775"/>
                <a:gd name="connsiteY873" fmla="*/ 63222 h 600075"/>
                <a:gd name="connsiteX874" fmla="*/ 213050 w 485775"/>
                <a:gd name="connsiteY874" fmla="*/ 59888 h 600075"/>
                <a:gd name="connsiteX875" fmla="*/ 217622 w 485775"/>
                <a:gd name="connsiteY875" fmla="*/ 57602 h 600075"/>
                <a:gd name="connsiteX876" fmla="*/ 222099 w 485775"/>
                <a:gd name="connsiteY876" fmla="*/ 56650 h 600075"/>
                <a:gd name="connsiteX877" fmla="*/ 226385 w 485775"/>
                <a:gd name="connsiteY877" fmla="*/ 54269 h 600075"/>
                <a:gd name="connsiteX878" fmla="*/ 232672 w 485775"/>
                <a:gd name="connsiteY878" fmla="*/ 42458 h 600075"/>
                <a:gd name="connsiteX879" fmla="*/ 236291 w 485775"/>
                <a:gd name="connsiteY879" fmla="*/ 38457 h 600075"/>
                <a:gd name="connsiteX880" fmla="*/ 234101 w 485775"/>
                <a:gd name="connsiteY880" fmla="*/ 36743 h 600075"/>
                <a:gd name="connsiteX881" fmla="*/ 231624 w 485775"/>
                <a:gd name="connsiteY881" fmla="*/ 36171 h 600075"/>
                <a:gd name="connsiteX882" fmla="*/ 226385 w 485775"/>
                <a:gd name="connsiteY882" fmla="*/ 36171 h 600075"/>
                <a:gd name="connsiteX883" fmla="*/ 225623 w 485775"/>
                <a:gd name="connsiteY883" fmla="*/ 36171 h 600075"/>
                <a:gd name="connsiteX884" fmla="*/ 223337 w 485775"/>
                <a:gd name="connsiteY884" fmla="*/ 34647 h 600075"/>
                <a:gd name="connsiteX885" fmla="*/ 222099 w 485775"/>
                <a:gd name="connsiteY885" fmla="*/ 34647 h 600075"/>
                <a:gd name="connsiteX886" fmla="*/ 221051 w 485775"/>
                <a:gd name="connsiteY886" fmla="*/ 35314 h 600075"/>
                <a:gd name="connsiteX887" fmla="*/ 219432 w 485775"/>
                <a:gd name="connsiteY887" fmla="*/ 38267 h 600075"/>
                <a:gd name="connsiteX888" fmla="*/ 218384 w 485775"/>
                <a:gd name="connsiteY888" fmla="*/ 38933 h 600075"/>
                <a:gd name="connsiteX889" fmla="*/ 216098 w 485775"/>
                <a:gd name="connsiteY889" fmla="*/ 38933 h 600075"/>
                <a:gd name="connsiteX890" fmla="*/ 212003 w 485775"/>
                <a:gd name="connsiteY890" fmla="*/ 40267 h 600075"/>
                <a:gd name="connsiteX891" fmla="*/ 209717 w 485775"/>
                <a:gd name="connsiteY891" fmla="*/ 40267 h 600075"/>
                <a:gd name="connsiteX892" fmla="*/ 207431 w 485775"/>
                <a:gd name="connsiteY892" fmla="*/ 40267 h 600075"/>
                <a:gd name="connsiteX893" fmla="*/ 206669 w 485775"/>
                <a:gd name="connsiteY893" fmla="*/ 38648 h 600075"/>
                <a:gd name="connsiteX894" fmla="*/ 206669 w 485775"/>
                <a:gd name="connsiteY894" fmla="*/ 35981 h 600075"/>
                <a:gd name="connsiteX895" fmla="*/ 205716 w 485775"/>
                <a:gd name="connsiteY895" fmla="*/ 32552 h 600075"/>
                <a:gd name="connsiteX896" fmla="*/ 202763 w 485775"/>
                <a:gd name="connsiteY896" fmla="*/ 29123 h 600075"/>
                <a:gd name="connsiteX897" fmla="*/ 202763 w 485775"/>
                <a:gd name="connsiteY897" fmla="*/ 28456 h 600075"/>
                <a:gd name="connsiteX898" fmla="*/ 202097 w 485775"/>
                <a:gd name="connsiteY898" fmla="*/ 27694 h 600075"/>
                <a:gd name="connsiteX899" fmla="*/ 202097 w 485775"/>
                <a:gd name="connsiteY899" fmla="*/ 25884 h 600075"/>
                <a:gd name="connsiteX900" fmla="*/ 202097 w 485775"/>
                <a:gd name="connsiteY900" fmla="*/ 23884 h 600075"/>
                <a:gd name="connsiteX901" fmla="*/ 202097 w 485775"/>
                <a:gd name="connsiteY901" fmla="*/ 22265 h 600075"/>
                <a:gd name="connsiteX902" fmla="*/ 201144 w 485775"/>
                <a:gd name="connsiteY902" fmla="*/ 22265 h 600075"/>
                <a:gd name="connsiteX903" fmla="*/ 198572 w 485775"/>
                <a:gd name="connsiteY903" fmla="*/ 20836 h 600075"/>
                <a:gd name="connsiteX904" fmla="*/ 196286 w 485775"/>
                <a:gd name="connsiteY904" fmla="*/ 19121 h 600075"/>
                <a:gd name="connsiteX905" fmla="*/ 196286 w 485775"/>
                <a:gd name="connsiteY905" fmla="*/ 18264 h 600075"/>
                <a:gd name="connsiteX906" fmla="*/ 195715 w 485775"/>
                <a:gd name="connsiteY906" fmla="*/ 16645 h 600075"/>
                <a:gd name="connsiteX907" fmla="*/ 195715 w 485775"/>
                <a:gd name="connsiteY907" fmla="*/ 13025 h 600075"/>
                <a:gd name="connsiteX908" fmla="*/ 194858 w 485775"/>
                <a:gd name="connsiteY908" fmla="*/ 9501 h 600075"/>
                <a:gd name="connsiteX909" fmla="*/ 193048 w 485775"/>
                <a:gd name="connsiteY909" fmla="*/ 7882 h 600075"/>
                <a:gd name="connsiteX910" fmla="*/ 186190 w 485775"/>
                <a:gd name="connsiteY910" fmla="*/ 3977 h 600075"/>
                <a:gd name="connsiteX911" fmla="*/ 182761 w 485775"/>
                <a:gd name="connsiteY911" fmla="*/ 3977 h 600075"/>
                <a:gd name="connsiteX912" fmla="*/ 170283 w 485775"/>
                <a:gd name="connsiteY912" fmla="*/ 1786 h 600075"/>
                <a:gd name="connsiteX913" fmla="*/ 168092 w 485775"/>
                <a:gd name="connsiteY913" fmla="*/ 1786 h 600075"/>
                <a:gd name="connsiteX914" fmla="*/ 145042 w 485775"/>
                <a:gd name="connsiteY914" fmla="*/ 9596 h 600075"/>
                <a:gd name="connsiteX915" fmla="*/ 141803 w 485775"/>
                <a:gd name="connsiteY915" fmla="*/ 11978 h 600075"/>
                <a:gd name="connsiteX916" fmla="*/ 143708 w 485775"/>
                <a:gd name="connsiteY916" fmla="*/ 16454 h 600075"/>
                <a:gd name="connsiteX917" fmla="*/ 143708 w 485775"/>
                <a:gd name="connsiteY917" fmla="*/ 20836 h 600075"/>
                <a:gd name="connsiteX918" fmla="*/ 142851 w 485775"/>
                <a:gd name="connsiteY918" fmla="*/ 30361 h 600075"/>
                <a:gd name="connsiteX919" fmla="*/ 142851 w 485775"/>
                <a:gd name="connsiteY919" fmla="*/ 37028 h 600075"/>
                <a:gd name="connsiteX920" fmla="*/ 142851 w 485775"/>
                <a:gd name="connsiteY920" fmla="*/ 41505 h 600075"/>
                <a:gd name="connsiteX921" fmla="*/ 141803 w 485775"/>
                <a:gd name="connsiteY921" fmla="*/ 44553 h 600075"/>
                <a:gd name="connsiteX922" fmla="*/ 141803 w 485775"/>
                <a:gd name="connsiteY922" fmla="*/ 46839 h 600075"/>
                <a:gd name="connsiteX923" fmla="*/ 145042 w 485775"/>
                <a:gd name="connsiteY923" fmla="*/ 50840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Lst>
              <a:rect l="l" t="t" r="r" b="b"/>
              <a:pathLst>
                <a:path w="485775" h="600075">
                  <a:moveTo>
                    <a:pt x="102084" y="203621"/>
                  </a:moveTo>
                  <a:lnTo>
                    <a:pt x="103322" y="203621"/>
                  </a:lnTo>
                  <a:lnTo>
                    <a:pt x="104370" y="200954"/>
                  </a:lnTo>
                  <a:lnTo>
                    <a:pt x="104370" y="199906"/>
                  </a:lnTo>
                  <a:lnTo>
                    <a:pt x="102179" y="199430"/>
                  </a:lnTo>
                  <a:lnTo>
                    <a:pt x="100941" y="203430"/>
                  </a:lnTo>
                  <a:lnTo>
                    <a:pt x="100941" y="206192"/>
                  </a:lnTo>
                  <a:lnTo>
                    <a:pt x="102084" y="204192"/>
                  </a:lnTo>
                  <a:close/>
                  <a:moveTo>
                    <a:pt x="4358" y="460796"/>
                  </a:moveTo>
                  <a:lnTo>
                    <a:pt x="3310" y="460796"/>
                  </a:lnTo>
                  <a:lnTo>
                    <a:pt x="1786" y="462034"/>
                  </a:lnTo>
                  <a:lnTo>
                    <a:pt x="2357" y="463748"/>
                  </a:lnTo>
                  <a:lnTo>
                    <a:pt x="1786" y="464701"/>
                  </a:lnTo>
                  <a:lnTo>
                    <a:pt x="1786" y="466987"/>
                  </a:lnTo>
                  <a:lnTo>
                    <a:pt x="2929" y="467463"/>
                  </a:lnTo>
                  <a:lnTo>
                    <a:pt x="2929" y="468225"/>
                  </a:lnTo>
                  <a:lnTo>
                    <a:pt x="2929" y="468225"/>
                  </a:lnTo>
                  <a:lnTo>
                    <a:pt x="3786" y="468225"/>
                  </a:lnTo>
                  <a:lnTo>
                    <a:pt x="4548" y="466511"/>
                  </a:lnTo>
                  <a:lnTo>
                    <a:pt x="4548" y="463939"/>
                  </a:lnTo>
                  <a:lnTo>
                    <a:pt x="4548" y="461843"/>
                  </a:lnTo>
                  <a:close/>
                  <a:moveTo>
                    <a:pt x="11978" y="500039"/>
                  </a:moveTo>
                  <a:lnTo>
                    <a:pt x="8930" y="500896"/>
                  </a:lnTo>
                  <a:lnTo>
                    <a:pt x="8072" y="501753"/>
                  </a:lnTo>
                  <a:lnTo>
                    <a:pt x="8930" y="503372"/>
                  </a:lnTo>
                  <a:lnTo>
                    <a:pt x="9882" y="503372"/>
                  </a:lnTo>
                  <a:lnTo>
                    <a:pt x="10644" y="503372"/>
                  </a:lnTo>
                  <a:lnTo>
                    <a:pt x="10644" y="504134"/>
                  </a:lnTo>
                  <a:lnTo>
                    <a:pt x="12359" y="504134"/>
                  </a:lnTo>
                  <a:lnTo>
                    <a:pt x="12359" y="503277"/>
                  </a:lnTo>
                  <a:lnTo>
                    <a:pt x="13787" y="503277"/>
                  </a:lnTo>
                  <a:lnTo>
                    <a:pt x="15502" y="502039"/>
                  </a:lnTo>
                  <a:lnTo>
                    <a:pt x="13787" y="501182"/>
                  </a:lnTo>
                  <a:close/>
                  <a:moveTo>
                    <a:pt x="117419" y="528614"/>
                  </a:moveTo>
                  <a:lnTo>
                    <a:pt x="117419" y="529757"/>
                  </a:lnTo>
                  <a:lnTo>
                    <a:pt x="118181" y="531090"/>
                  </a:lnTo>
                  <a:lnTo>
                    <a:pt x="118181" y="531566"/>
                  </a:lnTo>
                  <a:lnTo>
                    <a:pt x="119134" y="531566"/>
                  </a:lnTo>
                  <a:lnTo>
                    <a:pt x="120277" y="532900"/>
                  </a:lnTo>
                  <a:lnTo>
                    <a:pt x="121991" y="532900"/>
                  </a:lnTo>
                  <a:lnTo>
                    <a:pt x="122658" y="531281"/>
                  </a:lnTo>
                  <a:lnTo>
                    <a:pt x="120467" y="529757"/>
                  </a:lnTo>
                  <a:close/>
                  <a:moveTo>
                    <a:pt x="124182" y="45315"/>
                  </a:moveTo>
                  <a:lnTo>
                    <a:pt x="129421" y="45315"/>
                  </a:lnTo>
                  <a:lnTo>
                    <a:pt x="130945" y="45315"/>
                  </a:lnTo>
                  <a:lnTo>
                    <a:pt x="132755" y="47506"/>
                  </a:lnTo>
                  <a:lnTo>
                    <a:pt x="136374" y="54364"/>
                  </a:lnTo>
                  <a:lnTo>
                    <a:pt x="140089" y="57602"/>
                  </a:lnTo>
                  <a:lnTo>
                    <a:pt x="141899" y="58460"/>
                  </a:lnTo>
                  <a:lnTo>
                    <a:pt x="143423" y="57602"/>
                  </a:lnTo>
                  <a:lnTo>
                    <a:pt x="144280" y="54459"/>
                  </a:lnTo>
                  <a:lnTo>
                    <a:pt x="143327" y="52078"/>
                  </a:lnTo>
                  <a:lnTo>
                    <a:pt x="141708" y="50268"/>
                  </a:lnTo>
                  <a:lnTo>
                    <a:pt x="140851" y="48554"/>
                  </a:lnTo>
                  <a:lnTo>
                    <a:pt x="140279" y="44553"/>
                  </a:lnTo>
                  <a:lnTo>
                    <a:pt x="138565" y="41029"/>
                  </a:lnTo>
                  <a:lnTo>
                    <a:pt x="136088" y="37790"/>
                  </a:lnTo>
                  <a:lnTo>
                    <a:pt x="133421" y="35123"/>
                  </a:lnTo>
                  <a:lnTo>
                    <a:pt x="132088" y="33885"/>
                  </a:lnTo>
                  <a:lnTo>
                    <a:pt x="128849" y="33885"/>
                  </a:lnTo>
                  <a:lnTo>
                    <a:pt x="126849" y="33885"/>
                  </a:lnTo>
                  <a:lnTo>
                    <a:pt x="124754" y="32647"/>
                  </a:lnTo>
                  <a:lnTo>
                    <a:pt x="119991" y="37028"/>
                  </a:lnTo>
                  <a:lnTo>
                    <a:pt x="119991" y="39029"/>
                  </a:lnTo>
                  <a:lnTo>
                    <a:pt x="123134" y="44363"/>
                  </a:lnTo>
                  <a:close/>
                  <a:moveTo>
                    <a:pt x="483084" y="486799"/>
                  </a:moveTo>
                  <a:lnTo>
                    <a:pt x="486989" y="480703"/>
                  </a:lnTo>
                  <a:lnTo>
                    <a:pt x="488228" y="476607"/>
                  </a:lnTo>
                  <a:lnTo>
                    <a:pt x="486132" y="477750"/>
                  </a:lnTo>
                  <a:lnTo>
                    <a:pt x="482798" y="475655"/>
                  </a:lnTo>
                  <a:lnTo>
                    <a:pt x="479465" y="472416"/>
                  </a:lnTo>
                  <a:lnTo>
                    <a:pt x="478226" y="471749"/>
                  </a:lnTo>
                  <a:lnTo>
                    <a:pt x="476798" y="471749"/>
                  </a:lnTo>
                  <a:lnTo>
                    <a:pt x="473559" y="471749"/>
                  </a:lnTo>
                  <a:lnTo>
                    <a:pt x="472416" y="471749"/>
                  </a:lnTo>
                  <a:lnTo>
                    <a:pt x="471559" y="471083"/>
                  </a:lnTo>
                  <a:lnTo>
                    <a:pt x="471083" y="470225"/>
                  </a:lnTo>
                  <a:lnTo>
                    <a:pt x="470321" y="468511"/>
                  </a:lnTo>
                  <a:lnTo>
                    <a:pt x="470321" y="467749"/>
                  </a:lnTo>
                  <a:lnTo>
                    <a:pt x="467939" y="464891"/>
                  </a:lnTo>
                  <a:lnTo>
                    <a:pt x="467939" y="463939"/>
                  </a:lnTo>
                  <a:lnTo>
                    <a:pt x="466034" y="461558"/>
                  </a:lnTo>
                  <a:lnTo>
                    <a:pt x="448413" y="445746"/>
                  </a:lnTo>
                  <a:lnTo>
                    <a:pt x="446413" y="445746"/>
                  </a:lnTo>
                  <a:lnTo>
                    <a:pt x="444698" y="446413"/>
                  </a:lnTo>
                  <a:lnTo>
                    <a:pt x="439269" y="450509"/>
                  </a:lnTo>
                  <a:lnTo>
                    <a:pt x="437459" y="451271"/>
                  </a:lnTo>
                  <a:lnTo>
                    <a:pt x="436126" y="451271"/>
                  </a:lnTo>
                  <a:lnTo>
                    <a:pt x="434221" y="451271"/>
                  </a:lnTo>
                  <a:lnTo>
                    <a:pt x="432792" y="450509"/>
                  </a:lnTo>
                  <a:lnTo>
                    <a:pt x="428887" y="447080"/>
                  </a:lnTo>
                  <a:lnTo>
                    <a:pt x="427839" y="445746"/>
                  </a:lnTo>
                  <a:lnTo>
                    <a:pt x="427172" y="444508"/>
                  </a:lnTo>
                  <a:lnTo>
                    <a:pt x="427172" y="442317"/>
                  </a:lnTo>
                  <a:lnTo>
                    <a:pt x="427172" y="441365"/>
                  </a:lnTo>
                  <a:lnTo>
                    <a:pt x="427172" y="440603"/>
                  </a:lnTo>
                  <a:lnTo>
                    <a:pt x="427172" y="440126"/>
                  </a:lnTo>
                  <a:lnTo>
                    <a:pt x="421838" y="435364"/>
                  </a:lnTo>
                  <a:lnTo>
                    <a:pt x="417838" y="429554"/>
                  </a:lnTo>
                  <a:lnTo>
                    <a:pt x="412599" y="420029"/>
                  </a:lnTo>
                  <a:lnTo>
                    <a:pt x="412599" y="418409"/>
                  </a:lnTo>
                  <a:lnTo>
                    <a:pt x="412599" y="416219"/>
                  </a:lnTo>
                  <a:lnTo>
                    <a:pt x="412599" y="414695"/>
                  </a:lnTo>
                  <a:lnTo>
                    <a:pt x="412599" y="412313"/>
                  </a:lnTo>
                  <a:lnTo>
                    <a:pt x="412599" y="410980"/>
                  </a:lnTo>
                  <a:lnTo>
                    <a:pt x="412028" y="409837"/>
                  </a:lnTo>
                  <a:lnTo>
                    <a:pt x="408884" y="406408"/>
                  </a:lnTo>
                  <a:lnTo>
                    <a:pt x="407170" y="404884"/>
                  </a:lnTo>
                  <a:lnTo>
                    <a:pt x="405932" y="404312"/>
                  </a:lnTo>
                  <a:lnTo>
                    <a:pt x="405932" y="403550"/>
                  </a:lnTo>
                  <a:lnTo>
                    <a:pt x="405932" y="402884"/>
                  </a:lnTo>
                  <a:lnTo>
                    <a:pt x="406979" y="397835"/>
                  </a:lnTo>
                  <a:lnTo>
                    <a:pt x="407837" y="395359"/>
                  </a:lnTo>
                  <a:lnTo>
                    <a:pt x="408408" y="394216"/>
                  </a:lnTo>
                  <a:lnTo>
                    <a:pt x="408980" y="393454"/>
                  </a:lnTo>
                  <a:lnTo>
                    <a:pt x="409837" y="392787"/>
                  </a:lnTo>
                  <a:lnTo>
                    <a:pt x="409837" y="392311"/>
                  </a:lnTo>
                  <a:lnTo>
                    <a:pt x="409837" y="392311"/>
                  </a:lnTo>
                  <a:lnTo>
                    <a:pt x="407075" y="390501"/>
                  </a:lnTo>
                  <a:lnTo>
                    <a:pt x="405741" y="388787"/>
                  </a:lnTo>
                  <a:lnTo>
                    <a:pt x="405741" y="387644"/>
                  </a:lnTo>
                  <a:lnTo>
                    <a:pt x="405741" y="386786"/>
                  </a:lnTo>
                  <a:lnTo>
                    <a:pt x="407265" y="385834"/>
                  </a:lnTo>
                  <a:lnTo>
                    <a:pt x="412028" y="384215"/>
                  </a:lnTo>
                  <a:lnTo>
                    <a:pt x="412885" y="383453"/>
                  </a:lnTo>
                  <a:lnTo>
                    <a:pt x="413647" y="382310"/>
                  </a:lnTo>
                  <a:lnTo>
                    <a:pt x="413647" y="380690"/>
                  </a:lnTo>
                  <a:lnTo>
                    <a:pt x="413647" y="379833"/>
                  </a:lnTo>
                  <a:lnTo>
                    <a:pt x="412790" y="379833"/>
                  </a:lnTo>
                  <a:lnTo>
                    <a:pt x="411837" y="379833"/>
                  </a:lnTo>
                  <a:lnTo>
                    <a:pt x="410789" y="379833"/>
                  </a:lnTo>
                  <a:lnTo>
                    <a:pt x="409742" y="379357"/>
                  </a:lnTo>
                  <a:lnTo>
                    <a:pt x="408313" y="377547"/>
                  </a:lnTo>
                  <a:lnTo>
                    <a:pt x="408313" y="376214"/>
                  </a:lnTo>
                  <a:lnTo>
                    <a:pt x="408313" y="374975"/>
                  </a:lnTo>
                  <a:lnTo>
                    <a:pt x="415647" y="364307"/>
                  </a:lnTo>
                  <a:lnTo>
                    <a:pt x="416600" y="362593"/>
                  </a:lnTo>
                  <a:lnTo>
                    <a:pt x="417457" y="359164"/>
                  </a:lnTo>
                  <a:lnTo>
                    <a:pt x="417457" y="358116"/>
                  </a:lnTo>
                  <a:lnTo>
                    <a:pt x="418028" y="357354"/>
                  </a:lnTo>
                  <a:lnTo>
                    <a:pt x="418790" y="356687"/>
                  </a:lnTo>
                  <a:lnTo>
                    <a:pt x="421267" y="355259"/>
                  </a:lnTo>
                  <a:lnTo>
                    <a:pt x="422029" y="354687"/>
                  </a:lnTo>
                  <a:lnTo>
                    <a:pt x="422600" y="354020"/>
                  </a:lnTo>
                  <a:lnTo>
                    <a:pt x="423839" y="352020"/>
                  </a:lnTo>
                  <a:lnTo>
                    <a:pt x="423839" y="351449"/>
                  </a:lnTo>
                  <a:lnTo>
                    <a:pt x="424601" y="350877"/>
                  </a:lnTo>
                  <a:lnTo>
                    <a:pt x="426315" y="350306"/>
                  </a:lnTo>
                  <a:lnTo>
                    <a:pt x="432411" y="350306"/>
                  </a:lnTo>
                  <a:lnTo>
                    <a:pt x="433554" y="349734"/>
                  </a:lnTo>
                  <a:lnTo>
                    <a:pt x="434602" y="348496"/>
                  </a:lnTo>
                  <a:lnTo>
                    <a:pt x="434602" y="347543"/>
                  </a:lnTo>
                  <a:lnTo>
                    <a:pt x="434602" y="346686"/>
                  </a:lnTo>
                  <a:lnTo>
                    <a:pt x="433745" y="346210"/>
                  </a:lnTo>
                  <a:lnTo>
                    <a:pt x="429268" y="344876"/>
                  </a:lnTo>
                  <a:lnTo>
                    <a:pt x="428411" y="343924"/>
                  </a:lnTo>
                  <a:lnTo>
                    <a:pt x="427839" y="342686"/>
                  </a:lnTo>
                  <a:lnTo>
                    <a:pt x="427839" y="339542"/>
                  </a:lnTo>
                  <a:lnTo>
                    <a:pt x="427839" y="338114"/>
                  </a:lnTo>
                  <a:lnTo>
                    <a:pt x="428506" y="336113"/>
                  </a:lnTo>
                  <a:lnTo>
                    <a:pt x="429363" y="334113"/>
                  </a:lnTo>
                  <a:lnTo>
                    <a:pt x="430697" y="332780"/>
                  </a:lnTo>
                  <a:lnTo>
                    <a:pt x="434316" y="330398"/>
                  </a:lnTo>
                  <a:lnTo>
                    <a:pt x="435459" y="328779"/>
                  </a:lnTo>
                  <a:lnTo>
                    <a:pt x="435459" y="327731"/>
                  </a:lnTo>
                  <a:lnTo>
                    <a:pt x="435459" y="324969"/>
                  </a:lnTo>
                  <a:lnTo>
                    <a:pt x="414980" y="323255"/>
                  </a:lnTo>
                  <a:lnTo>
                    <a:pt x="413742" y="322207"/>
                  </a:lnTo>
                  <a:lnTo>
                    <a:pt x="409075" y="317063"/>
                  </a:lnTo>
                  <a:lnTo>
                    <a:pt x="402598" y="312396"/>
                  </a:lnTo>
                  <a:lnTo>
                    <a:pt x="398026" y="308015"/>
                  </a:lnTo>
                  <a:lnTo>
                    <a:pt x="391835" y="303919"/>
                  </a:lnTo>
                  <a:lnTo>
                    <a:pt x="391168" y="303252"/>
                  </a:lnTo>
                  <a:lnTo>
                    <a:pt x="390596" y="302300"/>
                  </a:lnTo>
                  <a:lnTo>
                    <a:pt x="390596" y="301347"/>
                  </a:lnTo>
                  <a:lnTo>
                    <a:pt x="390120" y="299918"/>
                  </a:lnTo>
                  <a:lnTo>
                    <a:pt x="390120" y="298585"/>
                  </a:lnTo>
                  <a:lnTo>
                    <a:pt x="390120" y="296299"/>
                  </a:lnTo>
                  <a:lnTo>
                    <a:pt x="390120" y="294013"/>
                  </a:lnTo>
                  <a:lnTo>
                    <a:pt x="390120" y="292870"/>
                  </a:lnTo>
                  <a:lnTo>
                    <a:pt x="392216" y="289346"/>
                  </a:lnTo>
                  <a:lnTo>
                    <a:pt x="393454" y="287917"/>
                  </a:lnTo>
                  <a:lnTo>
                    <a:pt x="394216" y="287345"/>
                  </a:lnTo>
                  <a:lnTo>
                    <a:pt x="402503" y="284012"/>
                  </a:lnTo>
                  <a:lnTo>
                    <a:pt x="407265" y="280678"/>
                  </a:lnTo>
                  <a:lnTo>
                    <a:pt x="409075" y="279916"/>
                  </a:lnTo>
                  <a:lnTo>
                    <a:pt x="422886" y="279059"/>
                  </a:lnTo>
                  <a:lnTo>
                    <a:pt x="424124" y="278297"/>
                  </a:lnTo>
                  <a:lnTo>
                    <a:pt x="425744" y="274296"/>
                  </a:lnTo>
                  <a:lnTo>
                    <a:pt x="430411" y="269915"/>
                  </a:lnTo>
                  <a:lnTo>
                    <a:pt x="431840" y="268295"/>
                  </a:lnTo>
                  <a:lnTo>
                    <a:pt x="432697" y="266962"/>
                  </a:lnTo>
                  <a:lnTo>
                    <a:pt x="432697" y="265819"/>
                  </a:lnTo>
                  <a:lnTo>
                    <a:pt x="432697" y="264676"/>
                  </a:lnTo>
                  <a:lnTo>
                    <a:pt x="432030" y="263438"/>
                  </a:lnTo>
                  <a:lnTo>
                    <a:pt x="427649" y="258294"/>
                  </a:lnTo>
                  <a:lnTo>
                    <a:pt x="426696" y="258294"/>
                  </a:lnTo>
                  <a:lnTo>
                    <a:pt x="425839" y="258294"/>
                  </a:lnTo>
                  <a:lnTo>
                    <a:pt x="424982" y="258294"/>
                  </a:lnTo>
                  <a:lnTo>
                    <a:pt x="421457" y="261723"/>
                  </a:lnTo>
                  <a:lnTo>
                    <a:pt x="416409" y="264581"/>
                  </a:lnTo>
                  <a:lnTo>
                    <a:pt x="415742" y="265152"/>
                  </a:lnTo>
                  <a:lnTo>
                    <a:pt x="415076" y="265914"/>
                  </a:lnTo>
                  <a:lnTo>
                    <a:pt x="414218" y="267819"/>
                  </a:lnTo>
                  <a:lnTo>
                    <a:pt x="413647" y="268676"/>
                  </a:lnTo>
                  <a:lnTo>
                    <a:pt x="412980" y="269343"/>
                  </a:lnTo>
                  <a:lnTo>
                    <a:pt x="411837" y="269915"/>
                  </a:lnTo>
                  <a:lnTo>
                    <a:pt x="410599" y="269915"/>
                  </a:lnTo>
                  <a:lnTo>
                    <a:pt x="408599" y="269915"/>
                  </a:lnTo>
                  <a:lnTo>
                    <a:pt x="407837" y="269343"/>
                  </a:lnTo>
                  <a:lnTo>
                    <a:pt x="407837" y="268486"/>
                  </a:lnTo>
                  <a:lnTo>
                    <a:pt x="408884" y="266771"/>
                  </a:lnTo>
                  <a:lnTo>
                    <a:pt x="408884" y="265819"/>
                  </a:lnTo>
                  <a:lnTo>
                    <a:pt x="408884" y="264676"/>
                  </a:lnTo>
                  <a:lnTo>
                    <a:pt x="408884" y="263723"/>
                  </a:lnTo>
                  <a:lnTo>
                    <a:pt x="408884" y="262771"/>
                  </a:lnTo>
                  <a:lnTo>
                    <a:pt x="407456" y="260294"/>
                  </a:lnTo>
                  <a:lnTo>
                    <a:pt x="406694" y="258199"/>
                  </a:lnTo>
                  <a:lnTo>
                    <a:pt x="406694" y="256865"/>
                  </a:lnTo>
                  <a:lnTo>
                    <a:pt x="406694" y="255246"/>
                  </a:lnTo>
                  <a:lnTo>
                    <a:pt x="406694" y="254008"/>
                  </a:lnTo>
                  <a:lnTo>
                    <a:pt x="407265" y="253055"/>
                  </a:lnTo>
                  <a:lnTo>
                    <a:pt x="407932" y="252389"/>
                  </a:lnTo>
                  <a:lnTo>
                    <a:pt x="412790" y="249341"/>
                  </a:lnTo>
                  <a:lnTo>
                    <a:pt x="414314" y="248102"/>
                  </a:lnTo>
                  <a:lnTo>
                    <a:pt x="415457" y="246388"/>
                  </a:lnTo>
                  <a:lnTo>
                    <a:pt x="415457" y="245435"/>
                  </a:lnTo>
                  <a:lnTo>
                    <a:pt x="415457" y="244007"/>
                  </a:lnTo>
                  <a:lnTo>
                    <a:pt x="416028" y="240006"/>
                  </a:lnTo>
                  <a:lnTo>
                    <a:pt x="416028" y="238387"/>
                  </a:lnTo>
                  <a:lnTo>
                    <a:pt x="416504" y="237244"/>
                  </a:lnTo>
                  <a:lnTo>
                    <a:pt x="417171" y="236577"/>
                  </a:lnTo>
                  <a:lnTo>
                    <a:pt x="420695" y="234577"/>
                  </a:lnTo>
                  <a:lnTo>
                    <a:pt x="421457" y="233720"/>
                  </a:lnTo>
                  <a:lnTo>
                    <a:pt x="422029" y="232196"/>
                  </a:lnTo>
                  <a:lnTo>
                    <a:pt x="422600" y="229433"/>
                  </a:lnTo>
                  <a:lnTo>
                    <a:pt x="422600" y="225719"/>
                  </a:lnTo>
                  <a:lnTo>
                    <a:pt x="422600" y="223814"/>
                  </a:lnTo>
                  <a:lnTo>
                    <a:pt x="422600" y="222671"/>
                  </a:lnTo>
                  <a:lnTo>
                    <a:pt x="423839" y="220099"/>
                  </a:lnTo>
                  <a:lnTo>
                    <a:pt x="424696" y="217337"/>
                  </a:lnTo>
                  <a:lnTo>
                    <a:pt x="425172" y="216289"/>
                  </a:lnTo>
                  <a:lnTo>
                    <a:pt x="425839" y="215527"/>
                  </a:lnTo>
                  <a:lnTo>
                    <a:pt x="426601" y="215527"/>
                  </a:lnTo>
                  <a:lnTo>
                    <a:pt x="427744" y="215527"/>
                  </a:lnTo>
                  <a:lnTo>
                    <a:pt x="431268" y="215527"/>
                  </a:lnTo>
                  <a:lnTo>
                    <a:pt x="432316" y="214860"/>
                  </a:lnTo>
                  <a:lnTo>
                    <a:pt x="433459" y="213812"/>
                  </a:lnTo>
                  <a:lnTo>
                    <a:pt x="434602" y="211431"/>
                  </a:lnTo>
                  <a:lnTo>
                    <a:pt x="434602" y="210479"/>
                  </a:lnTo>
                  <a:lnTo>
                    <a:pt x="434602" y="209717"/>
                  </a:lnTo>
                  <a:lnTo>
                    <a:pt x="431554" y="208193"/>
                  </a:lnTo>
                  <a:lnTo>
                    <a:pt x="430697" y="207431"/>
                  </a:lnTo>
                  <a:lnTo>
                    <a:pt x="429839" y="206383"/>
                  </a:lnTo>
                  <a:lnTo>
                    <a:pt x="427934" y="203144"/>
                  </a:lnTo>
                  <a:lnTo>
                    <a:pt x="427934" y="203144"/>
                  </a:lnTo>
                  <a:lnTo>
                    <a:pt x="426791" y="202478"/>
                  </a:lnTo>
                  <a:lnTo>
                    <a:pt x="422505" y="201049"/>
                  </a:lnTo>
                  <a:lnTo>
                    <a:pt x="417552" y="200382"/>
                  </a:lnTo>
                  <a:lnTo>
                    <a:pt x="416504" y="199715"/>
                  </a:lnTo>
                  <a:lnTo>
                    <a:pt x="415647" y="198763"/>
                  </a:lnTo>
                  <a:lnTo>
                    <a:pt x="414409" y="196382"/>
                  </a:lnTo>
                  <a:lnTo>
                    <a:pt x="414409" y="195715"/>
                  </a:lnTo>
                  <a:lnTo>
                    <a:pt x="413552" y="195715"/>
                  </a:lnTo>
                  <a:lnTo>
                    <a:pt x="408027" y="195715"/>
                  </a:lnTo>
                  <a:lnTo>
                    <a:pt x="404979" y="194286"/>
                  </a:lnTo>
                  <a:lnTo>
                    <a:pt x="403074" y="192286"/>
                  </a:lnTo>
                  <a:lnTo>
                    <a:pt x="400979" y="185428"/>
                  </a:lnTo>
                  <a:lnTo>
                    <a:pt x="400979" y="182189"/>
                  </a:lnTo>
                  <a:lnTo>
                    <a:pt x="400979" y="181142"/>
                  </a:lnTo>
                  <a:lnTo>
                    <a:pt x="402026" y="179427"/>
                  </a:lnTo>
                  <a:lnTo>
                    <a:pt x="402598" y="178665"/>
                  </a:lnTo>
                  <a:lnTo>
                    <a:pt x="405074" y="176284"/>
                  </a:lnTo>
                  <a:lnTo>
                    <a:pt x="406027" y="174760"/>
                  </a:lnTo>
                  <a:lnTo>
                    <a:pt x="406027" y="173522"/>
                  </a:lnTo>
                  <a:lnTo>
                    <a:pt x="406027" y="172474"/>
                  </a:lnTo>
                  <a:lnTo>
                    <a:pt x="406027" y="171140"/>
                  </a:lnTo>
                  <a:lnTo>
                    <a:pt x="406027" y="169807"/>
                  </a:lnTo>
                  <a:lnTo>
                    <a:pt x="406027" y="167330"/>
                  </a:lnTo>
                  <a:lnTo>
                    <a:pt x="406027" y="165902"/>
                  </a:lnTo>
                  <a:lnTo>
                    <a:pt x="406598" y="164949"/>
                  </a:lnTo>
                  <a:lnTo>
                    <a:pt x="408503" y="164282"/>
                  </a:lnTo>
                  <a:lnTo>
                    <a:pt x="409742" y="163425"/>
                  </a:lnTo>
                  <a:lnTo>
                    <a:pt x="410885" y="162187"/>
                  </a:lnTo>
                  <a:lnTo>
                    <a:pt x="412409" y="158948"/>
                  </a:lnTo>
                  <a:lnTo>
                    <a:pt x="413361" y="157329"/>
                  </a:lnTo>
                  <a:lnTo>
                    <a:pt x="414409" y="156091"/>
                  </a:lnTo>
                  <a:lnTo>
                    <a:pt x="416695" y="154376"/>
                  </a:lnTo>
                  <a:lnTo>
                    <a:pt x="417362" y="154376"/>
                  </a:lnTo>
                  <a:lnTo>
                    <a:pt x="418314" y="154376"/>
                  </a:lnTo>
                  <a:lnTo>
                    <a:pt x="418981" y="154376"/>
                  </a:lnTo>
                  <a:lnTo>
                    <a:pt x="428506" y="147423"/>
                  </a:lnTo>
                  <a:lnTo>
                    <a:pt x="430506" y="146471"/>
                  </a:lnTo>
                  <a:lnTo>
                    <a:pt x="433745" y="146471"/>
                  </a:lnTo>
                  <a:lnTo>
                    <a:pt x="435840" y="146471"/>
                  </a:lnTo>
                  <a:lnTo>
                    <a:pt x="436697" y="146947"/>
                  </a:lnTo>
                  <a:lnTo>
                    <a:pt x="439745" y="150566"/>
                  </a:lnTo>
                  <a:lnTo>
                    <a:pt x="440412" y="151233"/>
                  </a:lnTo>
                  <a:lnTo>
                    <a:pt x="441269" y="151709"/>
                  </a:lnTo>
                  <a:lnTo>
                    <a:pt x="442603" y="151709"/>
                  </a:lnTo>
                  <a:lnTo>
                    <a:pt x="444127" y="151709"/>
                  </a:lnTo>
                  <a:lnTo>
                    <a:pt x="451175" y="149519"/>
                  </a:lnTo>
                  <a:lnTo>
                    <a:pt x="453461" y="149519"/>
                  </a:lnTo>
                  <a:lnTo>
                    <a:pt x="455652" y="150090"/>
                  </a:lnTo>
                  <a:lnTo>
                    <a:pt x="456605" y="150566"/>
                  </a:lnTo>
                  <a:lnTo>
                    <a:pt x="466130" y="160091"/>
                  </a:lnTo>
                  <a:lnTo>
                    <a:pt x="467177" y="160663"/>
                  </a:lnTo>
                  <a:lnTo>
                    <a:pt x="468892" y="161139"/>
                  </a:lnTo>
                  <a:lnTo>
                    <a:pt x="470321" y="160663"/>
                  </a:lnTo>
                  <a:lnTo>
                    <a:pt x="474035" y="157805"/>
                  </a:lnTo>
                  <a:lnTo>
                    <a:pt x="475750" y="156948"/>
                  </a:lnTo>
                  <a:lnTo>
                    <a:pt x="478226" y="156472"/>
                  </a:lnTo>
                  <a:lnTo>
                    <a:pt x="479369" y="155900"/>
                  </a:lnTo>
                  <a:lnTo>
                    <a:pt x="480036" y="154853"/>
                  </a:lnTo>
                  <a:lnTo>
                    <a:pt x="480036" y="153710"/>
                  </a:lnTo>
                  <a:lnTo>
                    <a:pt x="480036" y="147614"/>
                  </a:lnTo>
                  <a:lnTo>
                    <a:pt x="480036" y="146471"/>
                  </a:lnTo>
                  <a:lnTo>
                    <a:pt x="480036" y="145518"/>
                  </a:lnTo>
                  <a:lnTo>
                    <a:pt x="478893" y="142661"/>
                  </a:lnTo>
                  <a:lnTo>
                    <a:pt x="478893" y="140279"/>
                  </a:lnTo>
                  <a:lnTo>
                    <a:pt x="471464" y="135707"/>
                  </a:lnTo>
                  <a:lnTo>
                    <a:pt x="464701" y="134755"/>
                  </a:lnTo>
                  <a:lnTo>
                    <a:pt x="463367" y="134183"/>
                  </a:lnTo>
                  <a:lnTo>
                    <a:pt x="462415" y="133421"/>
                  </a:lnTo>
                  <a:lnTo>
                    <a:pt x="461177" y="130278"/>
                  </a:lnTo>
                  <a:lnTo>
                    <a:pt x="456700" y="125135"/>
                  </a:lnTo>
                  <a:lnTo>
                    <a:pt x="455843" y="123420"/>
                  </a:lnTo>
                  <a:lnTo>
                    <a:pt x="455843" y="121991"/>
                  </a:lnTo>
                  <a:lnTo>
                    <a:pt x="455843" y="119039"/>
                  </a:lnTo>
                  <a:lnTo>
                    <a:pt x="454604" y="113705"/>
                  </a:lnTo>
                  <a:lnTo>
                    <a:pt x="453366" y="109799"/>
                  </a:lnTo>
                  <a:lnTo>
                    <a:pt x="448604" y="99036"/>
                  </a:lnTo>
                  <a:lnTo>
                    <a:pt x="447651" y="97703"/>
                  </a:lnTo>
                  <a:lnTo>
                    <a:pt x="438888" y="88178"/>
                  </a:lnTo>
                  <a:lnTo>
                    <a:pt x="437936" y="86463"/>
                  </a:lnTo>
                  <a:lnTo>
                    <a:pt x="437936" y="85511"/>
                  </a:lnTo>
                  <a:lnTo>
                    <a:pt x="437936" y="84463"/>
                  </a:lnTo>
                  <a:lnTo>
                    <a:pt x="438507" y="83796"/>
                  </a:lnTo>
                  <a:lnTo>
                    <a:pt x="445270" y="79510"/>
                  </a:lnTo>
                  <a:lnTo>
                    <a:pt x="445270" y="78653"/>
                  </a:lnTo>
                  <a:lnTo>
                    <a:pt x="445270" y="77224"/>
                  </a:lnTo>
                  <a:lnTo>
                    <a:pt x="445270" y="74652"/>
                  </a:lnTo>
                  <a:lnTo>
                    <a:pt x="444413" y="72938"/>
                  </a:lnTo>
                  <a:lnTo>
                    <a:pt x="443651" y="71604"/>
                  </a:lnTo>
                  <a:lnTo>
                    <a:pt x="437650" y="65032"/>
                  </a:lnTo>
                  <a:lnTo>
                    <a:pt x="426125" y="55507"/>
                  </a:lnTo>
                  <a:lnTo>
                    <a:pt x="424505" y="54745"/>
                  </a:lnTo>
                  <a:lnTo>
                    <a:pt x="417647" y="53507"/>
                  </a:lnTo>
                  <a:lnTo>
                    <a:pt x="414599" y="51983"/>
                  </a:lnTo>
                  <a:lnTo>
                    <a:pt x="414599" y="58079"/>
                  </a:lnTo>
                  <a:lnTo>
                    <a:pt x="414028" y="59126"/>
                  </a:lnTo>
                  <a:lnTo>
                    <a:pt x="412694" y="57793"/>
                  </a:lnTo>
                  <a:lnTo>
                    <a:pt x="410504" y="53983"/>
                  </a:lnTo>
                  <a:lnTo>
                    <a:pt x="407837" y="50935"/>
                  </a:lnTo>
                  <a:lnTo>
                    <a:pt x="384691" y="35790"/>
                  </a:lnTo>
                  <a:lnTo>
                    <a:pt x="382595" y="33409"/>
                  </a:lnTo>
                  <a:lnTo>
                    <a:pt x="380976" y="30361"/>
                  </a:lnTo>
                  <a:lnTo>
                    <a:pt x="377166" y="27408"/>
                  </a:lnTo>
                  <a:lnTo>
                    <a:pt x="370308" y="23979"/>
                  </a:lnTo>
                  <a:lnTo>
                    <a:pt x="362879" y="23979"/>
                  </a:lnTo>
                  <a:lnTo>
                    <a:pt x="328589" y="40934"/>
                  </a:lnTo>
                  <a:lnTo>
                    <a:pt x="321445" y="42648"/>
                  </a:lnTo>
                  <a:lnTo>
                    <a:pt x="300871" y="43220"/>
                  </a:lnTo>
                  <a:lnTo>
                    <a:pt x="298109" y="41410"/>
                  </a:lnTo>
                  <a:lnTo>
                    <a:pt x="295156" y="36933"/>
                  </a:lnTo>
                  <a:lnTo>
                    <a:pt x="291441" y="33504"/>
                  </a:lnTo>
                  <a:lnTo>
                    <a:pt x="283059" y="33314"/>
                  </a:lnTo>
                  <a:lnTo>
                    <a:pt x="279535" y="35219"/>
                  </a:lnTo>
                  <a:lnTo>
                    <a:pt x="277249" y="32361"/>
                  </a:lnTo>
                  <a:lnTo>
                    <a:pt x="274106" y="30456"/>
                  </a:lnTo>
                  <a:lnTo>
                    <a:pt x="270581" y="29408"/>
                  </a:lnTo>
                  <a:lnTo>
                    <a:pt x="267248" y="29408"/>
                  </a:lnTo>
                  <a:lnTo>
                    <a:pt x="268676" y="33028"/>
                  </a:lnTo>
                  <a:lnTo>
                    <a:pt x="273915" y="38457"/>
                  </a:lnTo>
                  <a:lnTo>
                    <a:pt x="275725" y="43982"/>
                  </a:lnTo>
                  <a:lnTo>
                    <a:pt x="269629" y="43982"/>
                  </a:lnTo>
                  <a:lnTo>
                    <a:pt x="249912" y="52173"/>
                  </a:lnTo>
                  <a:lnTo>
                    <a:pt x="243816" y="57317"/>
                  </a:lnTo>
                  <a:lnTo>
                    <a:pt x="239530" y="58555"/>
                  </a:lnTo>
                  <a:lnTo>
                    <a:pt x="235625" y="60460"/>
                  </a:lnTo>
                  <a:lnTo>
                    <a:pt x="233339" y="61984"/>
                  </a:lnTo>
                  <a:lnTo>
                    <a:pt x="232005" y="61984"/>
                  </a:lnTo>
                  <a:lnTo>
                    <a:pt x="230576" y="61127"/>
                  </a:lnTo>
                  <a:lnTo>
                    <a:pt x="229052" y="60650"/>
                  </a:lnTo>
                  <a:lnTo>
                    <a:pt x="223433" y="61127"/>
                  </a:lnTo>
                  <a:lnTo>
                    <a:pt x="218099" y="62841"/>
                  </a:lnTo>
                  <a:lnTo>
                    <a:pt x="213336" y="65889"/>
                  </a:lnTo>
                  <a:lnTo>
                    <a:pt x="209336" y="70842"/>
                  </a:lnTo>
                  <a:lnTo>
                    <a:pt x="205526" y="78653"/>
                  </a:lnTo>
                  <a:lnTo>
                    <a:pt x="203144" y="81986"/>
                  </a:lnTo>
                  <a:lnTo>
                    <a:pt x="199906" y="83415"/>
                  </a:lnTo>
                  <a:lnTo>
                    <a:pt x="197906" y="84844"/>
                  </a:lnTo>
                  <a:lnTo>
                    <a:pt x="190762" y="93607"/>
                  </a:lnTo>
                  <a:lnTo>
                    <a:pt x="190762" y="94845"/>
                  </a:lnTo>
                  <a:lnTo>
                    <a:pt x="189428" y="98274"/>
                  </a:lnTo>
                  <a:lnTo>
                    <a:pt x="187809" y="100655"/>
                  </a:lnTo>
                  <a:lnTo>
                    <a:pt x="187142" y="98750"/>
                  </a:lnTo>
                  <a:lnTo>
                    <a:pt x="186571" y="96750"/>
                  </a:lnTo>
                  <a:lnTo>
                    <a:pt x="185428" y="96083"/>
                  </a:lnTo>
                  <a:lnTo>
                    <a:pt x="184190" y="97322"/>
                  </a:lnTo>
                  <a:lnTo>
                    <a:pt x="184190" y="100751"/>
                  </a:lnTo>
                  <a:lnTo>
                    <a:pt x="184190" y="113324"/>
                  </a:lnTo>
                  <a:lnTo>
                    <a:pt x="183428" y="118562"/>
                  </a:lnTo>
                  <a:lnTo>
                    <a:pt x="181904" y="122468"/>
                  </a:lnTo>
                  <a:lnTo>
                    <a:pt x="170188" y="130183"/>
                  </a:lnTo>
                  <a:lnTo>
                    <a:pt x="166568" y="136279"/>
                  </a:lnTo>
                  <a:lnTo>
                    <a:pt x="152090" y="147614"/>
                  </a:lnTo>
                  <a:lnTo>
                    <a:pt x="148566" y="149519"/>
                  </a:lnTo>
                  <a:lnTo>
                    <a:pt x="145232" y="150471"/>
                  </a:lnTo>
                  <a:lnTo>
                    <a:pt x="141899" y="150471"/>
                  </a:lnTo>
                  <a:lnTo>
                    <a:pt x="139136" y="151995"/>
                  </a:lnTo>
                  <a:lnTo>
                    <a:pt x="114181" y="181142"/>
                  </a:lnTo>
                  <a:lnTo>
                    <a:pt x="111609" y="185904"/>
                  </a:lnTo>
                  <a:lnTo>
                    <a:pt x="110466" y="187333"/>
                  </a:lnTo>
                  <a:lnTo>
                    <a:pt x="111228" y="189143"/>
                  </a:lnTo>
                  <a:lnTo>
                    <a:pt x="111228" y="190476"/>
                  </a:lnTo>
                  <a:lnTo>
                    <a:pt x="109323" y="193238"/>
                  </a:lnTo>
                  <a:lnTo>
                    <a:pt x="112085" y="195048"/>
                  </a:lnTo>
                  <a:lnTo>
                    <a:pt x="114657" y="193810"/>
                  </a:lnTo>
                  <a:lnTo>
                    <a:pt x="117229" y="190857"/>
                  </a:lnTo>
                  <a:lnTo>
                    <a:pt x="119801" y="189143"/>
                  </a:lnTo>
                  <a:lnTo>
                    <a:pt x="129897" y="190190"/>
                  </a:lnTo>
                  <a:lnTo>
                    <a:pt x="133898" y="189143"/>
                  </a:lnTo>
                  <a:lnTo>
                    <a:pt x="135231" y="188190"/>
                  </a:lnTo>
                  <a:lnTo>
                    <a:pt x="136184" y="186857"/>
                  </a:lnTo>
                  <a:lnTo>
                    <a:pt x="137422" y="185618"/>
                  </a:lnTo>
                  <a:lnTo>
                    <a:pt x="139613" y="185618"/>
                  </a:lnTo>
                  <a:lnTo>
                    <a:pt x="141708" y="186285"/>
                  </a:lnTo>
                  <a:lnTo>
                    <a:pt x="145137" y="189047"/>
                  </a:lnTo>
                  <a:lnTo>
                    <a:pt x="149042" y="190381"/>
                  </a:lnTo>
                  <a:lnTo>
                    <a:pt x="151519" y="193429"/>
                  </a:lnTo>
                  <a:lnTo>
                    <a:pt x="153614" y="193429"/>
                  </a:lnTo>
                  <a:lnTo>
                    <a:pt x="154948" y="192857"/>
                  </a:lnTo>
                  <a:lnTo>
                    <a:pt x="156281" y="191810"/>
                  </a:lnTo>
                  <a:lnTo>
                    <a:pt x="158567" y="189333"/>
                  </a:lnTo>
                  <a:lnTo>
                    <a:pt x="156377" y="186190"/>
                  </a:lnTo>
                  <a:lnTo>
                    <a:pt x="156377" y="182380"/>
                  </a:lnTo>
                  <a:lnTo>
                    <a:pt x="158091" y="178951"/>
                  </a:lnTo>
                  <a:lnTo>
                    <a:pt x="159234" y="176189"/>
                  </a:lnTo>
                  <a:lnTo>
                    <a:pt x="158758" y="174950"/>
                  </a:lnTo>
                  <a:lnTo>
                    <a:pt x="158091" y="174093"/>
                  </a:lnTo>
                  <a:lnTo>
                    <a:pt x="164473" y="166759"/>
                  </a:lnTo>
                  <a:lnTo>
                    <a:pt x="167902" y="163711"/>
                  </a:lnTo>
                  <a:lnTo>
                    <a:pt x="171617" y="161711"/>
                  </a:lnTo>
                  <a:lnTo>
                    <a:pt x="184094" y="161711"/>
                  </a:lnTo>
                  <a:lnTo>
                    <a:pt x="187714" y="159520"/>
                  </a:lnTo>
                  <a:lnTo>
                    <a:pt x="190667" y="157710"/>
                  </a:lnTo>
                  <a:lnTo>
                    <a:pt x="203716" y="153614"/>
                  </a:lnTo>
                  <a:lnTo>
                    <a:pt x="213908" y="155424"/>
                  </a:lnTo>
                  <a:lnTo>
                    <a:pt x="218861" y="154948"/>
                  </a:lnTo>
                  <a:lnTo>
                    <a:pt x="223433" y="151424"/>
                  </a:lnTo>
                  <a:lnTo>
                    <a:pt x="224861" y="154757"/>
                  </a:lnTo>
                  <a:lnTo>
                    <a:pt x="226766" y="154757"/>
                  </a:lnTo>
                  <a:lnTo>
                    <a:pt x="228767" y="153329"/>
                  </a:lnTo>
                  <a:lnTo>
                    <a:pt x="230862" y="151043"/>
                  </a:lnTo>
                  <a:lnTo>
                    <a:pt x="230862" y="152186"/>
                  </a:lnTo>
                  <a:lnTo>
                    <a:pt x="231434" y="152662"/>
                  </a:lnTo>
                  <a:lnTo>
                    <a:pt x="232767" y="153233"/>
                  </a:lnTo>
                  <a:lnTo>
                    <a:pt x="222099" y="160949"/>
                  </a:lnTo>
                  <a:lnTo>
                    <a:pt x="220956" y="162187"/>
                  </a:lnTo>
                  <a:lnTo>
                    <a:pt x="220956" y="164187"/>
                  </a:lnTo>
                  <a:lnTo>
                    <a:pt x="220956" y="168378"/>
                  </a:lnTo>
                  <a:lnTo>
                    <a:pt x="221813" y="170378"/>
                  </a:lnTo>
                  <a:lnTo>
                    <a:pt x="223242" y="174950"/>
                  </a:lnTo>
                  <a:lnTo>
                    <a:pt x="223242" y="179618"/>
                  </a:lnTo>
                  <a:lnTo>
                    <a:pt x="221147" y="181713"/>
                  </a:lnTo>
                  <a:lnTo>
                    <a:pt x="218003" y="182761"/>
                  </a:lnTo>
                  <a:lnTo>
                    <a:pt x="218003" y="185142"/>
                  </a:lnTo>
                  <a:lnTo>
                    <a:pt x="218861" y="187904"/>
                  </a:lnTo>
                  <a:lnTo>
                    <a:pt x="222290" y="195143"/>
                  </a:lnTo>
                  <a:lnTo>
                    <a:pt x="236006" y="212003"/>
                  </a:lnTo>
                  <a:lnTo>
                    <a:pt x="239054" y="211241"/>
                  </a:lnTo>
                  <a:lnTo>
                    <a:pt x="242102" y="208764"/>
                  </a:lnTo>
                  <a:lnTo>
                    <a:pt x="246864" y="208193"/>
                  </a:lnTo>
                  <a:lnTo>
                    <a:pt x="244578" y="211241"/>
                  </a:lnTo>
                  <a:lnTo>
                    <a:pt x="237244" y="216956"/>
                  </a:lnTo>
                  <a:lnTo>
                    <a:pt x="235339" y="217718"/>
                  </a:lnTo>
                  <a:lnTo>
                    <a:pt x="234672" y="218194"/>
                  </a:lnTo>
                  <a:lnTo>
                    <a:pt x="234196" y="219337"/>
                  </a:lnTo>
                  <a:lnTo>
                    <a:pt x="233339" y="223433"/>
                  </a:lnTo>
                  <a:lnTo>
                    <a:pt x="232767" y="224195"/>
                  </a:lnTo>
                  <a:lnTo>
                    <a:pt x="229529" y="226481"/>
                  </a:lnTo>
                  <a:lnTo>
                    <a:pt x="225909" y="233339"/>
                  </a:lnTo>
                  <a:lnTo>
                    <a:pt x="222956" y="240673"/>
                  </a:lnTo>
                  <a:lnTo>
                    <a:pt x="222385" y="248007"/>
                  </a:lnTo>
                  <a:lnTo>
                    <a:pt x="224480" y="252579"/>
                  </a:lnTo>
                  <a:lnTo>
                    <a:pt x="232672" y="263914"/>
                  </a:lnTo>
                  <a:lnTo>
                    <a:pt x="235434" y="266200"/>
                  </a:lnTo>
                  <a:lnTo>
                    <a:pt x="240292" y="265343"/>
                  </a:lnTo>
                  <a:lnTo>
                    <a:pt x="249817" y="262009"/>
                  </a:lnTo>
                  <a:lnTo>
                    <a:pt x="254484" y="262009"/>
                  </a:lnTo>
                  <a:lnTo>
                    <a:pt x="254484" y="264200"/>
                  </a:lnTo>
                  <a:lnTo>
                    <a:pt x="244959" y="271058"/>
                  </a:lnTo>
                  <a:lnTo>
                    <a:pt x="241816" y="272201"/>
                  </a:lnTo>
                  <a:lnTo>
                    <a:pt x="240006" y="271724"/>
                  </a:lnTo>
                  <a:lnTo>
                    <a:pt x="236101" y="269724"/>
                  </a:lnTo>
                  <a:lnTo>
                    <a:pt x="234672" y="269724"/>
                  </a:lnTo>
                  <a:lnTo>
                    <a:pt x="233529" y="272201"/>
                  </a:lnTo>
                  <a:lnTo>
                    <a:pt x="233529" y="275725"/>
                  </a:lnTo>
                  <a:lnTo>
                    <a:pt x="233529" y="279344"/>
                  </a:lnTo>
                  <a:lnTo>
                    <a:pt x="234577" y="282011"/>
                  </a:lnTo>
                  <a:lnTo>
                    <a:pt x="232481" y="286202"/>
                  </a:lnTo>
                  <a:lnTo>
                    <a:pt x="230481" y="292298"/>
                  </a:lnTo>
                  <a:lnTo>
                    <a:pt x="228957" y="298966"/>
                  </a:lnTo>
                  <a:lnTo>
                    <a:pt x="227338" y="311444"/>
                  </a:lnTo>
                  <a:lnTo>
                    <a:pt x="224957" y="318016"/>
                  </a:lnTo>
                  <a:lnTo>
                    <a:pt x="219813" y="328589"/>
                  </a:lnTo>
                  <a:lnTo>
                    <a:pt x="209431" y="343543"/>
                  </a:lnTo>
                  <a:lnTo>
                    <a:pt x="187809" y="361640"/>
                  </a:lnTo>
                  <a:lnTo>
                    <a:pt x="184475" y="362593"/>
                  </a:lnTo>
                  <a:lnTo>
                    <a:pt x="180761" y="362593"/>
                  </a:lnTo>
                  <a:lnTo>
                    <a:pt x="177808" y="363450"/>
                  </a:lnTo>
                  <a:lnTo>
                    <a:pt x="175236" y="365069"/>
                  </a:lnTo>
                  <a:lnTo>
                    <a:pt x="169902" y="371546"/>
                  </a:lnTo>
                  <a:lnTo>
                    <a:pt x="166378" y="374785"/>
                  </a:lnTo>
                  <a:lnTo>
                    <a:pt x="162758" y="377261"/>
                  </a:lnTo>
                  <a:lnTo>
                    <a:pt x="157424" y="378881"/>
                  </a:lnTo>
                  <a:lnTo>
                    <a:pt x="156281" y="380595"/>
                  </a:lnTo>
                  <a:lnTo>
                    <a:pt x="155424" y="382691"/>
                  </a:lnTo>
                  <a:lnTo>
                    <a:pt x="154186" y="384119"/>
                  </a:lnTo>
                  <a:lnTo>
                    <a:pt x="152186" y="384977"/>
                  </a:lnTo>
                  <a:lnTo>
                    <a:pt x="130659" y="384405"/>
                  </a:lnTo>
                  <a:lnTo>
                    <a:pt x="123801" y="387739"/>
                  </a:lnTo>
                  <a:lnTo>
                    <a:pt x="123801" y="396407"/>
                  </a:lnTo>
                  <a:lnTo>
                    <a:pt x="117800" y="391644"/>
                  </a:lnTo>
                  <a:lnTo>
                    <a:pt x="115419" y="391644"/>
                  </a:lnTo>
                  <a:lnTo>
                    <a:pt x="111609" y="395264"/>
                  </a:lnTo>
                  <a:lnTo>
                    <a:pt x="107228" y="402503"/>
                  </a:lnTo>
                  <a:lnTo>
                    <a:pt x="104561" y="405741"/>
                  </a:lnTo>
                  <a:lnTo>
                    <a:pt x="101036" y="408122"/>
                  </a:lnTo>
                  <a:lnTo>
                    <a:pt x="95131" y="409170"/>
                  </a:lnTo>
                  <a:lnTo>
                    <a:pt x="93702" y="410313"/>
                  </a:lnTo>
                  <a:lnTo>
                    <a:pt x="93702" y="412980"/>
                  </a:lnTo>
                  <a:lnTo>
                    <a:pt x="94559" y="416219"/>
                  </a:lnTo>
                  <a:lnTo>
                    <a:pt x="94559" y="419171"/>
                  </a:lnTo>
                  <a:lnTo>
                    <a:pt x="92940" y="420314"/>
                  </a:lnTo>
                  <a:lnTo>
                    <a:pt x="88940" y="419648"/>
                  </a:lnTo>
                  <a:lnTo>
                    <a:pt x="83034" y="417171"/>
                  </a:lnTo>
                  <a:lnTo>
                    <a:pt x="79605" y="416504"/>
                  </a:lnTo>
                  <a:lnTo>
                    <a:pt x="80843" y="420505"/>
                  </a:lnTo>
                  <a:lnTo>
                    <a:pt x="75700" y="422696"/>
                  </a:lnTo>
                  <a:lnTo>
                    <a:pt x="72176" y="422696"/>
                  </a:lnTo>
                  <a:lnTo>
                    <a:pt x="62651" y="417457"/>
                  </a:lnTo>
                  <a:lnTo>
                    <a:pt x="60650" y="417457"/>
                  </a:lnTo>
                  <a:lnTo>
                    <a:pt x="55697" y="417457"/>
                  </a:lnTo>
                  <a:lnTo>
                    <a:pt x="52745" y="418124"/>
                  </a:lnTo>
                  <a:lnTo>
                    <a:pt x="50840" y="419648"/>
                  </a:lnTo>
                  <a:lnTo>
                    <a:pt x="50840" y="421553"/>
                  </a:lnTo>
                  <a:lnTo>
                    <a:pt x="52935" y="423458"/>
                  </a:lnTo>
                  <a:lnTo>
                    <a:pt x="52935" y="425267"/>
                  </a:lnTo>
                  <a:lnTo>
                    <a:pt x="50363" y="425267"/>
                  </a:lnTo>
                  <a:lnTo>
                    <a:pt x="49887" y="432792"/>
                  </a:lnTo>
                  <a:lnTo>
                    <a:pt x="44172" y="437745"/>
                  </a:lnTo>
                  <a:lnTo>
                    <a:pt x="36838" y="440507"/>
                  </a:lnTo>
                  <a:lnTo>
                    <a:pt x="31313" y="441365"/>
                  </a:lnTo>
                  <a:lnTo>
                    <a:pt x="28932" y="442603"/>
                  </a:lnTo>
                  <a:lnTo>
                    <a:pt x="23503" y="448223"/>
                  </a:lnTo>
                  <a:lnTo>
                    <a:pt x="20169" y="449461"/>
                  </a:lnTo>
                  <a:lnTo>
                    <a:pt x="13692" y="450032"/>
                  </a:lnTo>
                  <a:lnTo>
                    <a:pt x="11978" y="451652"/>
                  </a:lnTo>
                  <a:lnTo>
                    <a:pt x="13406" y="455462"/>
                  </a:lnTo>
                  <a:lnTo>
                    <a:pt x="13406" y="457176"/>
                  </a:lnTo>
                  <a:lnTo>
                    <a:pt x="11692" y="458319"/>
                  </a:lnTo>
                  <a:lnTo>
                    <a:pt x="11692" y="459176"/>
                  </a:lnTo>
                  <a:lnTo>
                    <a:pt x="11692" y="460129"/>
                  </a:lnTo>
                  <a:lnTo>
                    <a:pt x="12263" y="461462"/>
                  </a:lnTo>
                  <a:lnTo>
                    <a:pt x="12263" y="463558"/>
                  </a:lnTo>
                  <a:lnTo>
                    <a:pt x="11025" y="464320"/>
                  </a:lnTo>
                  <a:lnTo>
                    <a:pt x="9882" y="465368"/>
                  </a:lnTo>
                  <a:lnTo>
                    <a:pt x="13311" y="465368"/>
                  </a:lnTo>
                  <a:lnTo>
                    <a:pt x="22836" y="463367"/>
                  </a:lnTo>
                  <a:lnTo>
                    <a:pt x="25408" y="461462"/>
                  </a:lnTo>
                  <a:lnTo>
                    <a:pt x="28646" y="463558"/>
                  </a:lnTo>
                  <a:lnTo>
                    <a:pt x="35790" y="464510"/>
                  </a:lnTo>
                  <a:lnTo>
                    <a:pt x="38933" y="467273"/>
                  </a:lnTo>
                  <a:lnTo>
                    <a:pt x="40172" y="465368"/>
                  </a:lnTo>
                  <a:lnTo>
                    <a:pt x="42648" y="467654"/>
                  </a:lnTo>
                  <a:lnTo>
                    <a:pt x="44172" y="471273"/>
                  </a:lnTo>
                  <a:lnTo>
                    <a:pt x="44934" y="475655"/>
                  </a:lnTo>
                  <a:lnTo>
                    <a:pt x="44934" y="480131"/>
                  </a:lnTo>
                  <a:lnTo>
                    <a:pt x="45887" y="487370"/>
                  </a:lnTo>
                  <a:lnTo>
                    <a:pt x="45315" y="490228"/>
                  </a:lnTo>
                  <a:lnTo>
                    <a:pt x="42458" y="493085"/>
                  </a:lnTo>
                  <a:lnTo>
                    <a:pt x="39314" y="494419"/>
                  </a:lnTo>
                  <a:lnTo>
                    <a:pt x="33314" y="495657"/>
                  </a:lnTo>
                  <a:lnTo>
                    <a:pt x="30742" y="498134"/>
                  </a:lnTo>
                  <a:lnTo>
                    <a:pt x="28646" y="501086"/>
                  </a:lnTo>
                  <a:lnTo>
                    <a:pt x="26646" y="502610"/>
                  </a:lnTo>
                  <a:lnTo>
                    <a:pt x="24074" y="503182"/>
                  </a:lnTo>
                  <a:lnTo>
                    <a:pt x="20264" y="503182"/>
                  </a:lnTo>
                  <a:lnTo>
                    <a:pt x="23693" y="504230"/>
                  </a:lnTo>
                  <a:lnTo>
                    <a:pt x="32647" y="511088"/>
                  </a:lnTo>
                  <a:lnTo>
                    <a:pt x="32647" y="512897"/>
                  </a:lnTo>
                  <a:lnTo>
                    <a:pt x="32647" y="516041"/>
                  </a:lnTo>
                  <a:lnTo>
                    <a:pt x="35123" y="516041"/>
                  </a:lnTo>
                  <a:lnTo>
                    <a:pt x="37219" y="513564"/>
                  </a:lnTo>
                  <a:lnTo>
                    <a:pt x="35504" y="508897"/>
                  </a:lnTo>
                  <a:lnTo>
                    <a:pt x="38648" y="507659"/>
                  </a:lnTo>
                  <a:lnTo>
                    <a:pt x="63698" y="510992"/>
                  </a:lnTo>
                  <a:lnTo>
                    <a:pt x="67604" y="510992"/>
                  </a:lnTo>
                  <a:lnTo>
                    <a:pt x="81605" y="507659"/>
                  </a:lnTo>
                  <a:lnTo>
                    <a:pt x="84272" y="504801"/>
                  </a:lnTo>
                  <a:lnTo>
                    <a:pt x="84939" y="501563"/>
                  </a:lnTo>
                  <a:lnTo>
                    <a:pt x="82367" y="499181"/>
                  </a:lnTo>
                  <a:lnTo>
                    <a:pt x="83415" y="494990"/>
                  </a:lnTo>
                  <a:lnTo>
                    <a:pt x="82558" y="492323"/>
                  </a:lnTo>
                  <a:lnTo>
                    <a:pt x="80367" y="491085"/>
                  </a:lnTo>
                  <a:lnTo>
                    <a:pt x="77414" y="491085"/>
                  </a:lnTo>
                  <a:lnTo>
                    <a:pt x="79700" y="489656"/>
                  </a:lnTo>
                  <a:lnTo>
                    <a:pt x="89797" y="488704"/>
                  </a:lnTo>
                  <a:lnTo>
                    <a:pt x="95036" y="486608"/>
                  </a:lnTo>
                  <a:lnTo>
                    <a:pt x="97131" y="485084"/>
                  </a:lnTo>
                  <a:lnTo>
                    <a:pt x="97131" y="487275"/>
                  </a:lnTo>
                  <a:lnTo>
                    <a:pt x="90273" y="488990"/>
                  </a:lnTo>
                  <a:lnTo>
                    <a:pt x="87225" y="494895"/>
                  </a:lnTo>
                  <a:lnTo>
                    <a:pt x="88273" y="501944"/>
                  </a:lnTo>
                  <a:lnTo>
                    <a:pt x="93416" y="507087"/>
                  </a:lnTo>
                  <a:lnTo>
                    <a:pt x="93416" y="508897"/>
                  </a:lnTo>
                  <a:lnTo>
                    <a:pt x="91035" y="507563"/>
                  </a:lnTo>
                  <a:lnTo>
                    <a:pt x="89225" y="508040"/>
                  </a:lnTo>
                  <a:lnTo>
                    <a:pt x="84844" y="510992"/>
                  </a:lnTo>
                  <a:lnTo>
                    <a:pt x="76176" y="512802"/>
                  </a:lnTo>
                  <a:lnTo>
                    <a:pt x="70080" y="516326"/>
                  </a:lnTo>
                  <a:lnTo>
                    <a:pt x="67604" y="516898"/>
                  </a:lnTo>
                  <a:lnTo>
                    <a:pt x="65032" y="516898"/>
                  </a:lnTo>
                  <a:lnTo>
                    <a:pt x="60365" y="515279"/>
                  </a:lnTo>
                  <a:lnTo>
                    <a:pt x="57698" y="515279"/>
                  </a:lnTo>
                  <a:lnTo>
                    <a:pt x="57698" y="516231"/>
                  </a:lnTo>
                  <a:lnTo>
                    <a:pt x="57698" y="518422"/>
                  </a:lnTo>
                  <a:lnTo>
                    <a:pt x="57698" y="519374"/>
                  </a:lnTo>
                  <a:lnTo>
                    <a:pt x="44934" y="516231"/>
                  </a:lnTo>
                  <a:lnTo>
                    <a:pt x="43791" y="518231"/>
                  </a:lnTo>
                  <a:lnTo>
                    <a:pt x="47220" y="522232"/>
                  </a:lnTo>
                  <a:lnTo>
                    <a:pt x="56078" y="524518"/>
                  </a:lnTo>
                  <a:lnTo>
                    <a:pt x="58745" y="530042"/>
                  </a:lnTo>
                  <a:lnTo>
                    <a:pt x="57126" y="533186"/>
                  </a:lnTo>
                  <a:lnTo>
                    <a:pt x="61412" y="536329"/>
                  </a:lnTo>
                  <a:lnTo>
                    <a:pt x="73128" y="540139"/>
                  </a:lnTo>
                  <a:lnTo>
                    <a:pt x="75033" y="541663"/>
                  </a:lnTo>
                  <a:lnTo>
                    <a:pt x="75986" y="541663"/>
                  </a:lnTo>
                  <a:lnTo>
                    <a:pt x="77510" y="540901"/>
                  </a:lnTo>
                  <a:lnTo>
                    <a:pt x="79034" y="538139"/>
                  </a:lnTo>
                  <a:lnTo>
                    <a:pt x="82463" y="536615"/>
                  </a:lnTo>
                  <a:lnTo>
                    <a:pt x="84082" y="534519"/>
                  </a:lnTo>
                  <a:lnTo>
                    <a:pt x="85511" y="531948"/>
                  </a:lnTo>
                  <a:lnTo>
                    <a:pt x="87130" y="529757"/>
                  </a:lnTo>
                  <a:lnTo>
                    <a:pt x="89892" y="527947"/>
                  </a:lnTo>
                  <a:lnTo>
                    <a:pt x="92654" y="527280"/>
                  </a:lnTo>
                  <a:lnTo>
                    <a:pt x="108656" y="527280"/>
                  </a:lnTo>
                  <a:lnTo>
                    <a:pt x="111800" y="524042"/>
                  </a:lnTo>
                  <a:lnTo>
                    <a:pt x="113038" y="523089"/>
                  </a:lnTo>
                  <a:lnTo>
                    <a:pt x="115419" y="525280"/>
                  </a:lnTo>
                  <a:lnTo>
                    <a:pt x="117038" y="525756"/>
                  </a:lnTo>
                  <a:lnTo>
                    <a:pt x="120372" y="517565"/>
                  </a:lnTo>
                  <a:lnTo>
                    <a:pt x="120372" y="515374"/>
                  </a:lnTo>
                  <a:lnTo>
                    <a:pt x="120372" y="514326"/>
                  </a:lnTo>
                  <a:lnTo>
                    <a:pt x="120372" y="513755"/>
                  </a:lnTo>
                  <a:lnTo>
                    <a:pt x="121991" y="513755"/>
                  </a:lnTo>
                  <a:lnTo>
                    <a:pt x="121991" y="506611"/>
                  </a:lnTo>
                  <a:lnTo>
                    <a:pt x="127897" y="502325"/>
                  </a:lnTo>
                  <a:lnTo>
                    <a:pt x="135422" y="500229"/>
                  </a:lnTo>
                  <a:lnTo>
                    <a:pt x="140660" y="499658"/>
                  </a:lnTo>
                  <a:lnTo>
                    <a:pt x="154281" y="501563"/>
                  </a:lnTo>
                  <a:lnTo>
                    <a:pt x="161139" y="501563"/>
                  </a:lnTo>
                  <a:lnTo>
                    <a:pt x="167330" y="498134"/>
                  </a:lnTo>
                  <a:lnTo>
                    <a:pt x="164568" y="495467"/>
                  </a:lnTo>
                  <a:lnTo>
                    <a:pt x="163139" y="492704"/>
                  </a:lnTo>
                  <a:lnTo>
                    <a:pt x="163806" y="490704"/>
                  </a:lnTo>
                  <a:lnTo>
                    <a:pt x="167330" y="490133"/>
                  </a:lnTo>
                  <a:lnTo>
                    <a:pt x="168854" y="492228"/>
                  </a:lnTo>
                  <a:lnTo>
                    <a:pt x="170378" y="493657"/>
                  </a:lnTo>
                  <a:lnTo>
                    <a:pt x="172188" y="493657"/>
                  </a:lnTo>
                  <a:lnTo>
                    <a:pt x="173331" y="493085"/>
                  </a:lnTo>
                  <a:lnTo>
                    <a:pt x="174760" y="490704"/>
                  </a:lnTo>
                  <a:lnTo>
                    <a:pt x="175808" y="489752"/>
                  </a:lnTo>
                  <a:lnTo>
                    <a:pt x="177141" y="486608"/>
                  </a:lnTo>
                  <a:lnTo>
                    <a:pt x="178379" y="485751"/>
                  </a:lnTo>
                  <a:lnTo>
                    <a:pt x="179522" y="487751"/>
                  </a:lnTo>
                  <a:lnTo>
                    <a:pt x="179522" y="490514"/>
                  </a:lnTo>
                  <a:lnTo>
                    <a:pt x="178665" y="493181"/>
                  </a:lnTo>
                  <a:lnTo>
                    <a:pt x="177617" y="495181"/>
                  </a:lnTo>
                  <a:lnTo>
                    <a:pt x="177046" y="495848"/>
                  </a:lnTo>
                  <a:lnTo>
                    <a:pt x="178665" y="499277"/>
                  </a:lnTo>
                  <a:lnTo>
                    <a:pt x="181523" y="501372"/>
                  </a:lnTo>
                  <a:lnTo>
                    <a:pt x="184761" y="502134"/>
                  </a:lnTo>
                  <a:lnTo>
                    <a:pt x="188095" y="502134"/>
                  </a:lnTo>
                  <a:lnTo>
                    <a:pt x="186380" y="504706"/>
                  </a:lnTo>
                  <a:lnTo>
                    <a:pt x="183142" y="504706"/>
                  </a:lnTo>
                  <a:lnTo>
                    <a:pt x="175712" y="503753"/>
                  </a:lnTo>
                  <a:lnTo>
                    <a:pt x="177998" y="509087"/>
                  </a:lnTo>
                  <a:lnTo>
                    <a:pt x="182380" y="514231"/>
                  </a:lnTo>
                  <a:lnTo>
                    <a:pt x="187238" y="518041"/>
                  </a:lnTo>
                  <a:lnTo>
                    <a:pt x="191143" y="519565"/>
                  </a:lnTo>
                  <a:lnTo>
                    <a:pt x="205240" y="517374"/>
                  </a:lnTo>
                  <a:lnTo>
                    <a:pt x="207907" y="515564"/>
                  </a:lnTo>
                  <a:lnTo>
                    <a:pt x="217432" y="521089"/>
                  </a:lnTo>
                  <a:lnTo>
                    <a:pt x="224480" y="521851"/>
                  </a:lnTo>
                  <a:lnTo>
                    <a:pt x="226576" y="521851"/>
                  </a:lnTo>
                  <a:lnTo>
                    <a:pt x="228100" y="520708"/>
                  </a:lnTo>
                  <a:lnTo>
                    <a:pt x="230195" y="518136"/>
                  </a:lnTo>
                  <a:lnTo>
                    <a:pt x="231053" y="518708"/>
                  </a:lnTo>
                  <a:lnTo>
                    <a:pt x="231053" y="520708"/>
                  </a:lnTo>
                  <a:lnTo>
                    <a:pt x="231053" y="522613"/>
                  </a:lnTo>
                  <a:lnTo>
                    <a:pt x="227243" y="529185"/>
                  </a:lnTo>
                  <a:lnTo>
                    <a:pt x="218575" y="531281"/>
                  </a:lnTo>
                  <a:lnTo>
                    <a:pt x="209050" y="531948"/>
                  </a:lnTo>
                  <a:lnTo>
                    <a:pt x="203525" y="533757"/>
                  </a:lnTo>
                  <a:lnTo>
                    <a:pt x="202287" y="532519"/>
                  </a:lnTo>
                  <a:lnTo>
                    <a:pt x="201049" y="531566"/>
                  </a:lnTo>
                  <a:lnTo>
                    <a:pt x="201049" y="529757"/>
                  </a:lnTo>
                  <a:lnTo>
                    <a:pt x="202192" y="529757"/>
                  </a:lnTo>
                  <a:lnTo>
                    <a:pt x="201049" y="527661"/>
                  </a:lnTo>
                  <a:lnTo>
                    <a:pt x="199906" y="529281"/>
                  </a:lnTo>
                  <a:lnTo>
                    <a:pt x="197906" y="532900"/>
                  </a:lnTo>
                  <a:lnTo>
                    <a:pt x="197239" y="533757"/>
                  </a:lnTo>
                  <a:lnTo>
                    <a:pt x="191048" y="535757"/>
                  </a:lnTo>
                  <a:lnTo>
                    <a:pt x="191048" y="540234"/>
                  </a:lnTo>
                  <a:lnTo>
                    <a:pt x="192667" y="543949"/>
                  </a:lnTo>
                  <a:lnTo>
                    <a:pt x="192667" y="546902"/>
                  </a:lnTo>
                  <a:lnTo>
                    <a:pt x="189238" y="549569"/>
                  </a:lnTo>
                  <a:lnTo>
                    <a:pt x="189238" y="551664"/>
                  </a:lnTo>
                  <a:lnTo>
                    <a:pt x="189238" y="552426"/>
                  </a:lnTo>
                  <a:lnTo>
                    <a:pt x="189809" y="553474"/>
                  </a:lnTo>
                  <a:lnTo>
                    <a:pt x="193048" y="553474"/>
                  </a:lnTo>
                  <a:lnTo>
                    <a:pt x="203621" y="558046"/>
                  </a:lnTo>
                  <a:lnTo>
                    <a:pt x="206002" y="558046"/>
                  </a:lnTo>
                  <a:lnTo>
                    <a:pt x="206669" y="554998"/>
                  </a:lnTo>
                  <a:lnTo>
                    <a:pt x="208288" y="554998"/>
                  </a:lnTo>
                  <a:lnTo>
                    <a:pt x="210288" y="556427"/>
                  </a:lnTo>
                  <a:lnTo>
                    <a:pt x="212098" y="556427"/>
                  </a:lnTo>
                  <a:lnTo>
                    <a:pt x="213812" y="555284"/>
                  </a:lnTo>
                  <a:lnTo>
                    <a:pt x="216384" y="552236"/>
                  </a:lnTo>
                  <a:lnTo>
                    <a:pt x="218194" y="550521"/>
                  </a:lnTo>
                  <a:lnTo>
                    <a:pt x="220194" y="549664"/>
                  </a:lnTo>
                  <a:lnTo>
                    <a:pt x="221813" y="549664"/>
                  </a:lnTo>
                  <a:lnTo>
                    <a:pt x="226385" y="550712"/>
                  </a:lnTo>
                  <a:lnTo>
                    <a:pt x="228195" y="552140"/>
                  </a:lnTo>
                  <a:lnTo>
                    <a:pt x="229433" y="552140"/>
                  </a:lnTo>
                  <a:lnTo>
                    <a:pt x="230195" y="551569"/>
                  </a:lnTo>
                  <a:lnTo>
                    <a:pt x="231910" y="548807"/>
                  </a:lnTo>
                  <a:lnTo>
                    <a:pt x="232481" y="548235"/>
                  </a:lnTo>
                  <a:lnTo>
                    <a:pt x="233720" y="548235"/>
                  </a:lnTo>
                  <a:lnTo>
                    <a:pt x="235053" y="548902"/>
                  </a:lnTo>
                  <a:lnTo>
                    <a:pt x="236291" y="549759"/>
                  </a:lnTo>
                  <a:lnTo>
                    <a:pt x="236291" y="550902"/>
                  </a:lnTo>
                  <a:lnTo>
                    <a:pt x="236291" y="552426"/>
                  </a:lnTo>
                  <a:lnTo>
                    <a:pt x="237339" y="551855"/>
                  </a:lnTo>
                  <a:lnTo>
                    <a:pt x="238196" y="550616"/>
                  </a:lnTo>
                  <a:lnTo>
                    <a:pt x="238196" y="549854"/>
                  </a:lnTo>
                  <a:lnTo>
                    <a:pt x="245721" y="549854"/>
                  </a:lnTo>
                  <a:lnTo>
                    <a:pt x="244483" y="547283"/>
                  </a:lnTo>
                  <a:lnTo>
                    <a:pt x="242578" y="544616"/>
                  </a:lnTo>
                  <a:lnTo>
                    <a:pt x="241244" y="541758"/>
                  </a:lnTo>
                  <a:lnTo>
                    <a:pt x="241244" y="538996"/>
                  </a:lnTo>
                  <a:lnTo>
                    <a:pt x="242864" y="537186"/>
                  </a:lnTo>
                  <a:lnTo>
                    <a:pt x="245340" y="535662"/>
                  </a:lnTo>
                  <a:lnTo>
                    <a:pt x="247817" y="534614"/>
                  </a:lnTo>
                  <a:lnTo>
                    <a:pt x="266867" y="532233"/>
                  </a:lnTo>
                  <a:lnTo>
                    <a:pt x="269248" y="532900"/>
                  </a:lnTo>
                  <a:lnTo>
                    <a:pt x="270772" y="534614"/>
                  </a:lnTo>
                  <a:lnTo>
                    <a:pt x="273629" y="540139"/>
                  </a:lnTo>
                  <a:lnTo>
                    <a:pt x="275344" y="542234"/>
                  </a:lnTo>
                  <a:lnTo>
                    <a:pt x="278392" y="544330"/>
                  </a:lnTo>
                  <a:lnTo>
                    <a:pt x="279916" y="545854"/>
                  </a:lnTo>
                  <a:lnTo>
                    <a:pt x="282107" y="549759"/>
                  </a:lnTo>
                  <a:lnTo>
                    <a:pt x="284107" y="554522"/>
                  </a:lnTo>
                  <a:lnTo>
                    <a:pt x="285821" y="559951"/>
                  </a:lnTo>
                  <a:lnTo>
                    <a:pt x="287155" y="565571"/>
                  </a:lnTo>
                  <a:lnTo>
                    <a:pt x="286679" y="565571"/>
                  </a:lnTo>
                  <a:lnTo>
                    <a:pt x="286107" y="565571"/>
                  </a:lnTo>
                  <a:lnTo>
                    <a:pt x="286107" y="565571"/>
                  </a:lnTo>
                  <a:lnTo>
                    <a:pt x="286107" y="566904"/>
                  </a:lnTo>
                  <a:lnTo>
                    <a:pt x="288012" y="569762"/>
                  </a:lnTo>
                  <a:lnTo>
                    <a:pt x="291536" y="573286"/>
                  </a:lnTo>
                  <a:lnTo>
                    <a:pt x="295632" y="575381"/>
                  </a:lnTo>
                  <a:lnTo>
                    <a:pt x="298871" y="573762"/>
                  </a:lnTo>
                  <a:lnTo>
                    <a:pt x="301442" y="573762"/>
                  </a:lnTo>
                  <a:lnTo>
                    <a:pt x="311920" y="582620"/>
                  </a:lnTo>
                  <a:lnTo>
                    <a:pt x="320397" y="594241"/>
                  </a:lnTo>
                  <a:lnTo>
                    <a:pt x="323731" y="596146"/>
                  </a:lnTo>
                  <a:lnTo>
                    <a:pt x="368689" y="600242"/>
                  </a:lnTo>
                  <a:lnTo>
                    <a:pt x="381357" y="594908"/>
                  </a:lnTo>
                  <a:lnTo>
                    <a:pt x="384024" y="594908"/>
                  </a:lnTo>
                  <a:lnTo>
                    <a:pt x="387453" y="596051"/>
                  </a:lnTo>
                  <a:lnTo>
                    <a:pt x="390692" y="592336"/>
                  </a:lnTo>
                  <a:lnTo>
                    <a:pt x="391930" y="586240"/>
                  </a:lnTo>
                  <a:lnTo>
                    <a:pt x="389644" y="580049"/>
                  </a:lnTo>
                  <a:lnTo>
                    <a:pt x="390787" y="579287"/>
                  </a:lnTo>
                  <a:lnTo>
                    <a:pt x="393359" y="579287"/>
                  </a:lnTo>
                  <a:lnTo>
                    <a:pt x="394597" y="578429"/>
                  </a:lnTo>
                  <a:lnTo>
                    <a:pt x="395359" y="577096"/>
                  </a:lnTo>
                  <a:lnTo>
                    <a:pt x="396407" y="573762"/>
                  </a:lnTo>
                  <a:lnTo>
                    <a:pt x="397073" y="572524"/>
                  </a:lnTo>
                  <a:lnTo>
                    <a:pt x="401741" y="567761"/>
                  </a:lnTo>
                  <a:lnTo>
                    <a:pt x="404789" y="565475"/>
                  </a:lnTo>
                  <a:lnTo>
                    <a:pt x="407456" y="564523"/>
                  </a:lnTo>
                  <a:lnTo>
                    <a:pt x="417933" y="557856"/>
                  </a:lnTo>
                  <a:lnTo>
                    <a:pt x="418886" y="555950"/>
                  </a:lnTo>
                  <a:lnTo>
                    <a:pt x="423648" y="550045"/>
                  </a:lnTo>
                  <a:lnTo>
                    <a:pt x="425267" y="548807"/>
                  </a:lnTo>
                  <a:lnTo>
                    <a:pt x="426220" y="549664"/>
                  </a:lnTo>
                  <a:lnTo>
                    <a:pt x="427172" y="551759"/>
                  </a:lnTo>
                  <a:lnTo>
                    <a:pt x="428601" y="553760"/>
                  </a:lnTo>
                  <a:lnTo>
                    <a:pt x="430982" y="554712"/>
                  </a:lnTo>
                  <a:lnTo>
                    <a:pt x="446222" y="553569"/>
                  </a:lnTo>
                  <a:lnTo>
                    <a:pt x="453842" y="550902"/>
                  </a:lnTo>
                  <a:lnTo>
                    <a:pt x="463367" y="543949"/>
                  </a:lnTo>
                  <a:lnTo>
                    <a:pt x="471940" y="541949"/>
                  </a:lnTo>
                  <a:lnTo>
                    <a:pt x="475369" y="539186"/>
                  </a:lnTo>
                  <a:lnTo>
                    <a:pt x="480417" y="533186"/>
                  </a:lnTo>
                  <a:lnTo>
                    <a:pt x="479084" y="526994"/>
                  </a:lnTo>
                  <a:lnTo>
                    <a:pt x="479084" y="524327"/>
                  </a:lnTo>
                  <a:lnTo>
                    <a:pt x="478226" y="522422"/>
                  </a:lnTo>
                  <a:lnTo>
                    <a:pt x="477179" y="520898"/>
                  </a:lnTo>
                  <a:lnTo>
                    <a:pt x="477179" y="520041"/>
                  </a:lnTo>
                  <a:lnTo>
                    <a:pt x="477179" y="519374"/>
                  </a:lnTo>
                  <a:lnTo>
                    <a:pt x="480036" y="518136"/>
                  </a:lnTo>
                  <a:lnTo>
                    <a:pt x="480798" y="517088"/>
                  </a:lnTo>
                  <a:lnTo>
                    <a:pt x="480798" y="519089"/>
                  </a:lnTo>
                  <a:lnTo>
                    <a:pt x="480798" y="517755"/>
                  </a:lnTo>
                  <a:lnTo>
                    <a:pt x="480227" y="516136"/>
                  </a:lnTo>
                  <a:lnTo>
                    <a:pt x="478893" y="511088"/>
                  </a:lnTo>
                  <a:lnTo>
                    <a:pt x="477274" y="507182"/>
                  </a:lnTo>
                  <a:lnTo>
                    <a:pt x="477274" y="505658"/>
                  </a:lnTo>
                  <a:lnTo>
                    <a:pt x="477274" y="504420"/>
                  </a:lnTo>
                  <a:lnTo>
                    <a:pt x="478417" y="502706"/>
                  </a:lnTo>
                  <a:lnTo>
                    <a:pt x="479084" y="501467"/>
                  </a:lnTo>
                  <a:lnTo>
                    <a:pt x="479655" y="499277"/>
                  </a:lnTo>
                  <a:lnTo>
                    <a:pt x="479655" y="497657"/>
                  </a:lnTo>
                  <a:lnTo>
                    <a:pt x="478417" y="495181"/>
                  </a:lnTo>
                  <a:lnTo>
                    <a:pt x="477750" y="493276"/>
                  </a:lnTo>
                  <a:lnTo>
                    <a:pt x="477750" y="491085"/>
                  </a:lnTo>
                  <a:lnTo>
                    <a:pt x="477750" y="489275"/>
                  </a:lnTo>
                  <a:close/>
                  <a:moveTo>
                    <a:pt x="151328" y="63317"/>
                  </a:moveTo>
                  <a:lnTo>
                    <a:pt x="154948" y="66842"/>
                  </a:lnTo>
                  <a:lnTo>
                    <a:pt x="155615" y="69032"/>
                  </a:lnTo>
                  <a:lnTo>
                    <a:pt x="155615" y="71223"/>
                  </a:lnTo>
                  <a:lnTo>
                    <a:pt x="155615" y="72080"/>
                  </a:lnTo>
                  <a:lnTo>
                    <a:pt x="155615" y="72842"/>
                  </a:lnTo>
                  <a:lnTo>
                    <a:pt x="155615" y="75319"/>
                  </a:lnTo>
                  <a:lnTo>
                    <a:pt x="155615" y="76176"/>
                  </a:lnTo>
                  <a:lnTo>
                    <a:pt x="156186" y="76176"/>
                  </a:lnTo>
                  <a:lnTo>
                    <a:pt x="157615" y="76176"/>
                  </a:lnTo>
                  <a:lnTo>
                    <a:pt x="157615" y="76176"/>
                  </a:lnTo>
                  <a:lnTo>
                    <a:pt x="163616" y="81415"/>
                  </a:lnTo>
                  <a:lnTo>
                    <a:pt x="163616" y="82367"/>
                  </a:lnTo>
                  <a:lnTo>
                    <a:pt x="166187" y="81224"/>
                  </a:lnTo>
                  <a:lnTo>
                    <a:pt x="170188" y="75509"/>
                  </a:lnTo>
                  <a:lnTo>
                    <a:pt x="172855" y="74176"/>
                  </a:lnTo>
                  <a:lnTo>
                    <a:pt x="174855" y="75414"/>
                  </a:lnTo>
                  <a:lnTo>
                    <a:pt x="173903" y="78272"/>
                  </a:lnTo>
                  <a:lnTo>
                    <a:pt x="171807" y="81034"/>
                  </a:lnTo>
                  <a:lnTo>
                    <a:pt x="170378" y="82367"/>
                  </a:lnTo>
                  <a:lnTo>
                    <a:pt x="170378" y="83415"/>
                  </a:lnTo>
                  <a:lnTo>
                    <a:pt x="170378" y="86082"/>
                  </a:lnTo>
                  <a:lnTo>
                    <a:pt x="170378" y="88749"/>
                  </a:lnTo>
                  <a:lnTo>
                    <a:pt x="170378" y="90464"/>
                  </a:lnTo>
                  <a:lnTo>
                    <a:pt x="171521" y="90464"/>
                  </a:lnTo>
                  <a:lnTo>
                    <a:pt x="172950" y="89892"/>
                  </a:lnTo>
                  <a:lnTo>
                    <a:pt x="173998" y="88940"/>
                  </a:lnTo>
                  <a:lnTo>
                    <a:pt x="173998" y="88178"/>
                  </a:lnTo>
                  <a:lnTo>
                    <a:pt x="178665" y="90273"/>
                  </a:lnTo>
                  <a:lnTo>
                    <a:pt x="180856" y="90273"/>
                  </a:lnTo>
                  <a:lnTo>
                    <a:pt x="182761" y="89606"/>
                  </a:lnTo>
                  <a:lnTo>
                    <a:pt x="194191" y="82748"/>
                  </a:lnTo>
                  <a:lnTo>
                    <a:pt x="197048" y="79224"/>
                  </a:lnTo>
                  <a:lnTo>
                    <a:pt x="203335" y="74652"/>
                  </a:lnTo>
                  <a:lnTo>
                    <a:pt x="204097" y="74652"/>
                  </a:lnTo>
                  <a:lnTo>
                    <a:pt x="204668" y="74652"/>
                  </a:lnTo>
                  <a:lnTo>
                    <a:pt x="204668" y="72176"/>
                  </a:lnTo>
                  <a:lnTo>
                    <a:pt x="204668" y="68842"/>
                  </a:lnTo>
                  <a:lnTo>
                    <a:pt x="204668" y="68080"/>
                  </a:lnTo>
                  <a:lnTo>
                    <a:pt x="205430" y="67127"/>
                  </a:lnTo>
                  <a:lnTo>
                    <a:pt x="208859" y="63222"/>
                  </a:lnTo>
                  <a:lnTo>
                    <a:pt x="213050" y="59888"/>
                  </a:lnTo>
                  <a:lnTo>
                    <a:pt x="217622" y="57602"/>
                  </a:lnTo>
                  <a:lnTo>
                    <a:pt x="222099" y="56650"/>
                  </a:lnTo>
                  <a:lnTo>
                    <a:pt x="226385" y="54269"/>
                  </a:lnTo>
                  <a:lnTo>
                    <a:pt x="232672" y="42458"/>
                  </a:lnTo>
                  <a:lnTo>
                    <a:pt x="236291" y="38457"/>
                  </a:lnTo>
                  <a:lnTo>
                    <a:pt x="234101" y="36743"/>
                  </a:lnTo>
                  <a:lnTo>
                    <a:pt x="231624" y="36171"/>
                  </a:lnTo>
                  <a:lnTo>
                    <a:pt x="226385" y="36171"/>
                  </a:lnTo>
                  <a:lnTo>
                    <a:pt x="225623" y="36171"/>
                  </a:lnTo>
                  <a:lnTo>
                    <a:pt x="223337" y="34647"/>
                  </a:lnTo>
                  <a:lnTo>
                    <a:pt x="222099" y="34647"/>
                  </a:lnTo>
                  <a:lnTo>
                    <a:pt x="221051" y="35314"/>
                  </a:lnTo>
                  <a:lnTo>
                    <a:pt x="219432" y="38267"/>
                  </a:lnTo>
                  <a:lnTo>
                    <a:pt x="218384" y="38933"/>
                  </a:lnTo>
                  <a:lnTo>
                    <a:pt x="216098" y="38933"/>
                  </a:lnTo>
                  <a:lnTo>
                    <a:pt x="212003" y="40267"/>
                  </a:lnTo>
                  <a:lnTo>
                    <a:pt x="209717" y="40267"/>
                  </a:lnTo>
                  <a:lnTo>
                    <a:pt x="207431" y="40267"/>
                  </a:lnTo>
                  <a:lnTo>
                    <a:pt x="206669" y="38648"/>
                  </a:lnTo>
                  <a:lnTo>
                    <a:pt x="206669" y="35981"/>
                  </a:lnTo>
                  <a:lnTo>
                    <a:pt x="205716" y="32552"/>
                  </a:lnTo>
                  <a:lnTo>
                    <a:pt x="202763" y="29123"/>
                  </a:lnTo>
                  <a:lnTo>
                    <a:pt x="202763" y="28456"/>
                  </a:lnTo>
                  <a:lnTo>
                    <a:pt x="202097" y="27694"/>
                  </a:lnTo>
                  <a:lnTo>
                    <a:pt x="202097" y="25884"/>
                  </a:lnTo>
                  <a:lnTo>
                    <a:pt x="202097" y="23884"/>
                  </a:lnTo>
                  <a:lnTo>
                    <a:pt x="202097" y="22265"/>
                  </a:lnTo>
                  <a:lnTo>
                    <a:pt x="201144" y="22265"/>
                  </a:lnTo>
                  <a:lnTo>
                    <a:pt x="198572" y="20836"/>
                  </a:lnTo>
                  <a:lnTo>
                    <a:pt x="196286" y="19121"/>
                  </a:lnTo>
                  <a:lnTo>
                    <a:pt x="196286" y="18264"/>
                  </a:lnTo>
                  <a:lnTo>
                    <a:pt x="195715" y="16645"/>
                  </a:lnTo>
                  <a:lnTo>
                    <a:pt x="195715" y="13025"/>
                  </a:lnTo>
                  <a:lnTo>
                    <a:pt x="194858" y="9501"/>
                  </a:lnTo>
                  <a:lnTo>
                    <a:pt x="193048" y="7882"/>
                  </a:lnTo>
                  <a:lnTo>
                    <a:pt x="186190" y="3977"/>
                  </a:lnTo>
                  <a:lnTo>
                    <a:pt x="182761" y="3977"/>
                  </a:lnTo>
                  <a:lnTo>
                    <a:pt x="170283" y="1786"/>
                  </a:lnTo>
                  <a:lnTo>
                    <a:pt x="168092" y="1786"/>
                  </a:lnTo>
                  <a:lnTo>
                    <a:pt x="145042" y="9596"/>
                  </a:lnTo>
                  <a:lnTo>
                    <a:pt x="141803" y="11978"/>
                  </a:lnTo>
                  <a:lnTo>
                    <a:pt x="143708" y="16454"/>
                  </a:lnTo>
                  <a:lnTo>
                    <a:pt x="143708" y="20836"/>
                  </a:lnTo>
                  <a:lnTo>
                    <a:pt x="142851" y="30361"/>
                  </a:lnTo>
                  <a:lnTo>
                    <a:pt x="142851" y="37028"/>
                  </a:lnTo>
                  <a:lnTo>
                    <a:pt x="142851" y="41505"/>
                  </a:lnTo>
                  <a:lnTo>
                    <a:pt x="141803" y="44553"/>
                  </a:lnTo>
                  <a:lnTo>
                    <a:pt x="141803" y="46839"/>
                  </a:lnTo>
                  <a:lnTo>
                    <a:pt x="145042" y="50840"/>
                  </a:lnTo>
                  <a:close/>
                </a:path>
              </a:pathLst>
            </a:custGeom>
            <a:grpFill/>
            <a:ln w="2381" cap="rnd">
              <a:solidFill>
                <a:srgbClr val="F9F9F9"/>
              </a:solidFill>
              <a:prstDash val="solid"/>
              <a:round/>
            </a:ln>
          </p:spPr>
          <p:txBody>
            <a:bodyPr rtlCol="0" anchor="ctr"/>
            <a:lstStyle/>
            <a:p>
              <a:endParaRPr lang="en-IE" dirty="0">
                <a:latin typeface="Arial" panose="020B0604020202020204" pitchFamily="34" charset="0"/>
              </a:endParaRPr>
            </a:p>
          </p:txBody>
        </p:sp>
        <p:sp>
          <p:nvSpPr>
            <p:cNvPr id="10" name="Freeform: Shape 9">
              <a:extLst>
                <a:ext uri="{FF2B5EF4-FFF2-40B4-BE49-F238E27FC236}">
                  <a16:creationId xmlns:a16="http://schemas.microsoft.com/office/drawing/2014/main" id="{B31E6363-8A84-455B-9BF3-B5294D2CA8B9}"/>
                </a:ext>
              </a:extLst>
            </p:cNvPr>
            <p:cNvSpPr/>
            <p:nvPr/>
          </p:nvSpPr>
          <p:spPr>
            <a:xfrm>
              <a:off x="5450324" y="2081141"/>
              <a:ext cx="904875" cy="1323975"/>
            </a:xfrm>
            <a:custGeom>
              <a:avLst/>
              <a:gdLst>
                <a:gd name="connsiteX0" fmla="*/ 131326 w 904875"/>
                <a:gd name="connsiteY0" fmla="*/ 452414 h 1323975"/>
                <a:gd name="connsiteX1" fmla="*/ 130754 w 904875"/>
                <a:gd name="connsiteY1" fmla="*/ 453747 h 1323975"/>
                <a:gd name="connsiteX2" fmla="*/ 130754 w 904875"/>
                <a:gd name="connsiteY2" fmla="*/ 454795 h 1323975"/>
                <a:gd name="connsiteX3" fmla="*/ 130754 w 904875"/>
                <a:gd name="connsiteY3" fmla="*/ 457176 h 1323975"/>
                <a:gd name="connsiteX4" fmla="*/ 133802 w 904875"/>
                <a:gd name="connsiteY4" fmla="*/ 459081 h 1323975"/>
                <a:gd name="connsiteX5" fmla="*/ 136755 w 904875"/>
                <a:gd name="connsiteY5" fmla="*/ 458033 h 1323975"/>
                <a:gd name="connsiteX6" fmla="*/ 139517 w 904875"/>
                <a:gd name="connsiteY6" fmla="*/ 455843 h 1323975"/>
                <a:gd name="connsiteX7" fmla="*/ 142565 w 904875"/>
                <a:gd name="connsiteY7" fmla="*/ 454700 h 1323975"/>
                <a:gd name="connsiteX8" fmla="*/ 145613 w 904875"/>
                <a:gd name="connsiteY8" fmla="*/ 452223 h 1323975"/>
                <a:gd name="connsiteX9" fmla="*/ 144566 w 904875"/>
                <a:gd name="connsiteY9" fmla="*/ 446699 h 1323975"/>
                <a:gd name="connsiteX10" fmla="*/ 140851 w 904875"/>
                <a:gd name="connsiteY10" fmla="*/ 441174 h 1323975"/>
                <a:gd name="connsiteX11" fmla="*/ 139422 w 904875"/>
                <a:gd name="connsiteY11" fmla="*/ 438793 h 1323975"/>
                <a:gd name="connsiteX12" fmla="*/ 139422 w 904875"/>
                <a:gd name="connsiteY12" fmla="*/ 428506 h 1323975"/>
                <a:gd name="connsiteX13" fmla="*/ 142089 w 904875"/>
                <a:gd name="connsiteY13" fmla="*/ 416981 h 1323975"/>
                <a:gd name="connsiteX14" fmla="*/ 145042 w 904875"/>
                <a:gd name="connsiteY14" fmla="*/ 407456 h 1323975"/>
                <a:gd name="connsiteX15" fmla="*/ 145804 w 904875"/>
                <a:gd name="connsiteY15" fmla="*/ 402407 h 1323975"/>
                <a:gd name="connsiteX16" fmla="*/ 144947 w 904875"/>
                <a:gd name="connsiteY16" fmla="*/ 400502 h 1323975"/>
                <a:gd name="connsiteX17" fmla="*/ 143804 w 904875"/>
                <a:gd name="connsiteY17" fmla="*/ 399169 h 1323975"/>
                <a:gd name="connsiteX18" fmla="*/ 142470 w 904875"/>
                <a:gd name="connsiteY18" fmla="*/ 398216 h 1323975"/>
                <a:gd name="connsiteX19" fmla="*/ 140851 w 904875"/>
                <a:gd name="connsiteY19" fmla="*/ 398216 h 1323975"/>
                <a:gd name="connsiteX20" fmla="*/ 143423 w 904875"/>
                <a:gd name="connsiteY20" fmla="*/ 402788 h 1323975"/>
                <a:gd name="connsiteX21" fmla="*/ 143423 w 904875"/>
                <a:gd name="connsiteY21" fmla="*/ 405265 h 1323975"/>
                <a:gd name="connsiteX22" fmla="*/ 139803 w 904875"/>
                <a:gd name="connsiteY22" fmla="*/ 402979 h 1323975"/>
                <a:gd name="connsiteX23" fmla="*/ 137993 w 904875"/>
                <a:gd name="connsiteY23" fmla="*/ 402979 h 1323975"/>
                <a:gd name="connsiteX24" fmla="*/ 135898 w 904875"/>
                <a:gd name="connsiteY24" fmla="*/ 405074 h 1323975"/>
                <a:gd name="connsiteX25" fmla="*/ 137422 w 904875"/>
                <a:gd name="connsiteY25" fmla="*/ 408599 h 1323975"/>
                <a:gd name="connsiteX26" fmla="*/ 138374 w 904875"/>
                <a:gd name="connsiteY26" fmla="*/ 410313 h 1323975"/>
                <a:gd name="connsiteX27" fmla="*/ 139613 w 904875"/>
                <a:gd name="connsiteY27" fmla="*/ 411932 h 1323975"/>
                <a:gd name="connsiteX28" fmla="*/ 139613 w 904875"/>
                <a:gd name="connsiteY28" fmla="*/ 414218 h 1323975"/>
                <a:gd name="connsiteX29" fmla="*/ 134469 w 904875"/>
                <a:gd name="connsiteY29" fmla="*/ 414885 h 1323975"/>
                <a:gd name="connsiteX30" fmla="*/ 131516 w 904875"/>
                <a:gd name="connsiteY30" fmla="*/ 417457 h 1323975"/>
                <a:gd name="connsiteX31" fmla="*/ 130183 w 904875"/>
                <a:gd name="connsiteY31" fmla="*/ 423077 h 1323975"/>
                <a:gd name="connsiteX32" fmla="*/ 128754 w 904875"/>
                <a:gd name="connsiteY32" fmla="*/ 444508 h 1323975"/>
                <a:gd name="connsiteX33" fmla="*/ 128754 w 904875"/>
                <a:gd name="connsiteY33" fmla="*/ 450032 h 1323975"/>
                <a:gd name="connsiteX34" fmla="*/ 148661 w 904875"/>
                <a:gd name="connsiteY34" fmla="*/ 395264 h 1323975"/>
                <a:gd name="connsiteX35" fmla="*/ 148661 w 904875"/>
                <a:gd name="connsiteY35" fmla="*/ 389834 h 1323975"/>
                <a:gd name="connsiteX36" fmla="*/ 150947 w 904875"/>
                <a:gd name="connsiteY36" fmla="*/ 376976 h 1323975"/>
                <a:gd name="connsiteX37" fmla="*/ 149804 w 904875"/>
                <a:gd name="connsiteY37" fmla="*/ 375356 h 1323975"/>
                <a:gd name="connsiteX38" fmla="*/ 148566 w 904875"/>
                <a:gd name="connsiteY38" fmla="*/ 375356 h 1323975"/>
                <a:gd name="connsiteX39" fmla="*/ 147328 w 904875"/>
                <a:gd name="connsiteY39" fmla="*/ 376785 h 1323975"/>
                <a:gd name="connsiteX40" fmla="*/ 146090 w 904875"/>
                <a:gd name="connsiteY40" fmla="*/ 378785 h 1323975"/>
                <a:gd name="connsiteX41" fmla="*/ 146090 w 904875"/>
                <a:gd name="connsiteY41" fmla="*/ 380024 h 1323975"/>
                <a:gd name="connsiteX42" fmla="*/ 146090 w 904875"/>
                <a:gd name="connsiteY42" fmla="*/ 380024 h 1323975"/>
                <a:gd name="connsiteX43" fmla="*/ 146947 w 904875"/>
                <a:gd name="connsiteY43" fmla="*/ 380881 h 1323975"/>
                <a:gd name="connsiteX44" fmla="*/ 144851 w 904875"/>
                <a:gd name="connsiteY44" fmla="*/ 385072 h 1323975"/>
                <a:gd name="connsiteX45" fmla="*/ 144661 w 904875"/>
                <a:gd name="connsiteY45" fmla="*/ 390596 h 1323975"/>
                <a:gd name="connsiteX46" fmla="*/ 145804 w 904875"/>
                <a:gd name="connsiteY46" fmla="*/ 394121 h 1323975"/>
                <a:gd name="connsiteX47" fmla="*/ 144756 w 904875"/>
                <a:gd name="connsiteY47" fmla="*/ 459462 h 1323975"/>
                <a:gd name="connsiteX48" fmla="*/ 140375 w 904875"/>
                <a:gd name="connsiteY48" fmla="*/ 462129 h 1323975"/>
                <a:gd name="connsiteX49" fmla="*/ 141518 w 904875"/>
                <a:gd name="connsiteY49" fmla="*/ 466701 h 1323975"/>
                <a:gd name="connsiteX50" fmla="*/ 145613 w 904875"/>
                <a:gd name="connsiteY50" fmla="*/ 471083 h 1323975"/>
                <a:gd name="connsiteX51" fmla="*/ 150376 w 904875"/>
                <a:gd name="connsiteY51" fmla="*/ 473083 h 1323975"/>
                <a:gd name="connsiteX52" fmla="*/ 156377 w 904875"/>
                <a:gd name="connsiteY52" fmla="*/ 470606 h 1323975"/>
                <a:gd name="connsiteX53" fmla="*/ 155615 w 904875"/>
                <a:gd name="connsiteY53" fmla="*/ 465558 h 1323975"/>
                <a:gd name="connsiteX54" fmla="*/ 150852 w 904875"/>
                <a:gd name="connsiteY54" fmla="*/ 460700 h 1323975"/>
                <a:gd name="connsiteX55" fmla="*/ 902089 w 904875"/>
                <a:gd name="connsiteY55" fmla="*/ 407741 h 1323975"/>
                <a:gd name="connsiteX56" fmla="*/ 902089 w 904875"/>
                <a:gd name="connsiteY56" fmla="*/ 404884 h 1323975"/>
                <a:gd name="connsiteX57" fmla="*/ 903327 w 904875"/>
                <a:gd name="connsiteY57" fmla="*/ 402407 h 1323975"/>
                <a:gd name="connsiteX58" fmla="*/ 905899 w 904875"/>
                <a:gd name="connsiteY58" fmla="*/ 402407 h 1323975"/>
                <a:gd name="connsiteX59" fmla="*/ 900851 w 904875"/>
                <a:gd name="connsiteY59" fmla="*/ 396502 h 1323975"/>
                <a:gd name="connsiteX60" fmla="*/ 898946 w 904875"/>
                <a:gd name="connsiteY60" fmla="*/ 392882 h 1323975"/>
                <a:gd name="connsiteX61" fmla="*/ 899613 w 904875"/>
                <a:gd name="connsiteY61" fmla="*/ 388691 h 1323975"/>
                <a:gd name="connsiteX62" fmla="*/ 899613 w 904875"/>
                <a:gd name="connsiteY62" fmla="*/ 386596 h 1323975"/>
                <a:gd name="connsiteX63" fmla="*/ 896850 w 904875"/>
                <a:gd name="connsiteY63" fmla="*/ 381262 h 1323975"/>
                <a:gd name="connsiteX64" fmla="*/ 895898 w 904875"/>
                <a:gd name="connsiteY64" fmla="*/ 375356 h 1323975"/>
                <a:gd name="connsiteX65" fmla="*/ 895231 w 904875"/>
                <a:gd name="connsiteY65" fmla="*/ 369260 h 1323975"/>
                <a:gd name="connsiteX66" fmla="*/ 893612 w 904875"/>
                <a:gd name="connsiteY66" fmla="*/ 363545 h 1323975"/>
                <a:gd name="connsiteX67" fmla="*/ 878372 w 904875"/>
                <a:gd name="connsiteY67" fmla="*/ 346305 h 1323975"/>
                <a:gd name="connsiteX68" fmla="*/ 876276 w 904875"/>
                <a:gd name="connsiteY68" fmla="*/ 341828 h 1323975"/>
                <a:gd name="connsiteX69" fmla="*/ 875038 w 904875"/>
                <a:gd name="connsiteY69" fmla="*/ 340400 h 1323975"/>
                <a:gd name="connsiteX70" fmla="*/ 872847 w 904875"/>
                <a:gd name="connsiteY70" fmla="*/ 340400 h 1323975"/>
                <a:gd name="connsiteX71" fmla="*/ 869894 w 904875"/>
                <a:gd name="connsiteY71" fmla="*/ 343067 h 1323975"/>
                <a:gd name="connsiteX72" fmla="*/ 867704 w 904875"/>
                <a:gd name="connsiteY72" fmla="*/ 343067 h 1323975"/>
                <a:gd name="connsiteX73" fmla="*/ 866180 w 904875"/>
                <a:gd name="connsiteY73" fmla="*/ 341257 h 1323975"/>
                <a:gd name="connsiteX74" fmla="*/ 864561 w 904875"/>
                <a:gd name="connsiteY74" fmla="*/ 338114 h 1323975"/>
                <a:gd name="connsiteX75" fmla="*/ 863513 w 904875"/>
                <a:gd name="connsiteY75" fmla="*/ 335161 h 1323975"/>
                <a:gd name="connsiteX76" fmla="*/ 863513 w 904875"/>
                <a:gd name="connsiteY76" fmla="*/ 333923 h 1323975"/>
                <a:gd name="connsiteX77" fmla="*/ 843605 w 904875"/>
                <a:gd name="connsiteY77" fmla="*/ 333161 h 1323975"/>
                <a:gd name="connsiteX78" fmla="*/ 840748 w 904875"/>
                <a:gd name="connsiteY78" fmla="*/ 333923 h 1323975"/>
                <a:gd name="connsiteX79" fmla="*/ 829985 w 904875"/>
                <a:gd name="connsiteY79" fmla="*/ 342114 h 1323975"/>
                <a:gd name="connsiteX80" fmla="*/ 825317 w 904875"/>
                <a:gd name="connsiteY80" fmla="*/ 343067 h 1323975"/>
                <a:gd name="connsiteX81" fmla="*/ 821698 w 904875"/>
                <a:gd name="connsiteY81" fmla="*/ 341924 h 1323975"/>
                <a:gd name="connsiteX82" fmla="*/ 813792 w 904875"/>
                <a:gd name="connsiteY82" fmla="*/ 336971 h 1323975"/>
                <a:gd name="connsiteX83" fmla="*/ 809982 w 904875"/>
                <a:gd name="connsiteY83" fmla="*/ 336209 h 1323975"/>
                <a:gd name="connsiteX84" fmla="*/ 808363 w 904875"/>
                <a:gd name="connsiteY84" fmla="*/ 336875 h 1323975"/>
                <a:gd name="connsiteX85" fmla="*/ 806744 w 904875"/>
                <a:gd name="connsiteY85" fmla="*/ 338209 h 1323975"/>
                <a:gd name="connsiteX86" fmla="*/ 805410 w 904875"/>
                <a:gd name="connsiteY86" fmla="*/ 340019 h 1323975"/>
                <a:gd name="connsiteX87" fmla="*/ 804839 w 904875"/>
                <a:gd name="connsiteY87" fmla="*/ 341924 h 1323975"/>
                <a:gd name="connsiteX88" fmla="*/ 803886 w 904875"/>
                <a:gd name="connsiteY88" fmla="*/ 343543 h 1323975"/>
                <a:gd name="connsiteX89" fmla="*/ 801695 w 904875"/>
                <a:gd name="connsiteY89" fmla="*/ 342971 h 1323975"/>
                <a:gd name="connsiteX90" fmla="*/ 798076 w 904875"/>
                <a:gd name="connsiteY90" fmla="*/ 340114 h 1323975"/>
                <a:gd name="connsiteX91" fmla="*/ 796457 w 904875"/>
                <a:gd name="connsiteY91" fmla="*/ 340781 h 1323975"/>
                <a:gd name="connsiteX92" fmla="*/ 793313 w 904875"/>
                <a:gd name="connsiteY92" fmla="*/ 343733 h 1323975"/>
                <a:gd name="connsiteX93" fmla="*/ 791313 w 904875"/>
                <a:gd name="connsiteY93" fmla="*/ 344876 h 1323975"/>
                <a:gd name="connsiteX94" fmla="*/ 789313 w 904875"/>
                <a:gd name="connsiteY94" fmla="*/ 344400 h 1323975"/>
                <a:gd name="connsiteX95" fmla="*/ 787694 w 904875"/>
                <a:gd name="connsiteY95" fmla="*/ 342876 h 1323975"/>
                <a:gd name="connsiteX96" fmla="*/ 786360 w 904875"/>
                <a:gd name="connsiteY96" fmla="*/ 342305 h 1323975"/>
                <a:gd name="connsiteX97" fmla="*/ 785027 w 904875"/>
                <a:gd name="connsiteY97" fmla="*/ 344876 h 1323975"/>
                <a:gd name="connsiteX98" fmla="*/ 776549 w 904875"/>
                <a:gd name="connsiteY98" fmla="*/ 340495 h 1323975"/>
                <a:gd name="connsiteX99" fmla="*/ 773311 w 904875"/>
                <a:gd name="connsiteY99" fmla="*/ 340495 h 1323975"/>
                <a:gd name="connsiteX100" fmla="*/ 770930 w 904875"/>
                <a:gd name="connsiteY100" fmla="*/ 342019 h 1323975"/>
                <a:gd name="connsiteX101" fmla="*/ 769691 w 904875"/>
                <a:gd name="connsiteY101" fmla="*/ 344591 h 1323975"/>
                <a:gd name="connsiteX102" fmla="*/ 768263 w 904875"/>
                <a:gd name="connsiteY102" fmla="*/ 344591 h 1323975"/>
                <a:gd name="connsiteX103" fmla="*/ 765405 w 904875"/>
                <a:gd name="connsiteY103" fmla="*/ 340019 h 1323975"/>
                <a:gd name="connsiteX104" fmla="*/ 759786 w 904875"/>
                <a:gd name="connsiteY104" fmla="*/ 340019 h 1323975"/>
                <a:gd name="connsiteX105" fmla="*/ 744355 w 904875"/>
                <a:gd name="connsiteY105" fmla="*/ 334685 h 1323975"/>
                <a:gd name="connsiteX106" fmla="*/ 738259 w 904875"/>
                <a:gd name="connsiteY106" fmla="*/ 337637 h 1323975"/>
                <a:gd name="connsiteX107" fmla="*/ 736354 w 904875"/>
                <a:gd name="connsiteY107" fmla="*/ 335542 h 1323975"/>
                <a:gd name="connsiteX108" fmla="*/ 734830 w 904875"/>
                <a:gd name="connsiteY108" fmla="*/ 335542 h 1323975"/>
                <a:gd name="connsiteX109" fmla="*/ 733401 w 904875"/>
                <a:gd name="connsiteY109" fmla="*/ 336685 h 1323975"/>
                <a:gd name="connsiteX110" fmla="*/ 731401 w 904875"/>
                <a:gd name="connsiteY110" fmla="*/ 337352 h 1323975"/>
                <a:gd name="connsiteX111" fmla="*/ 729591 w 904875"/>
                <a:gd name="connsiteY111" fmla="*/ 336590 h 1323975"/>
                <a:gd name="connsiteX112" fmla="*/ 727781 w 904875"/>
                <a:gd name="connsiteY112" fmla="*/ 333351 h 1323975"/>
                <a:gd name="connsiteX113" fmla="*/ 726543 w 904875"/>
                <a:gd name="connsiteY113" fmla="*/ 332589 h 1323975"/>
                <a:gd name="connsiteX114" fmla="*/ 697968 w 904875"/>
                <a:gd name="connsiteY114" fmla="*/ 332589 h 1323975"/>
                <a:gd name="connsiteX115" fmla="*/ 695015 w 904875"/>
                <a:gd name="connsiteY115" fmla="*/ 333637 h 1323975"/>
                <a:gd name="connsiteX116" fmla="*/ 683776 w 904875"/>
                <a:gd name="connsiteY116" fmla="*/ 342400 h 1323975"/>
                <a:gd name="connsiteX117" fmla="*/ 676442 w 904875"/>
                <a:gd name="connsiteY117" fmla="*/ 344686 h 1323975"/>
                <a:gd name="connsiteX118" fmla="*/ 668631 w 904875"/>
                <a:gd name="connsiteY118" fmla="*/ 344686 h 1323975"/>
                <a:gd name="connsiteX119" fmla="*/ 645009 w 904875"/>
                <a:gd name="connsiteY119" fmla="*/ 336399 h 1323975"/>
                <a:gd name="connsiteX120" fmla="*/ 631579 w 904875"/>
                <a:gd name="connsiteY120" fmla="*/ 327541 h 1323975"/>
                <a:gd name="connsiteX121" fmla="*/ 609195 w 904875"/>
                <a:gd name="connsiteY121" fmla="*/ 326588 h 1323975"/>
                <a:gd name="connsiteX122" fmla="*/ 607004 w 904875"/>
                <a:gd name="connsiteY122" fmla="*/ 327160 h 1323975"/>
                <a:gd name="connsiteX123" fmla="*/ 602242 w 904875"/>
                <a:gd name="connsiteY123" fmla="*/ 330208 h 1323975"/>
                <a:gd name="connsiteX124" fmla="*/ 599861 w 904875"/>
                <a:gd name="connsiteY124" fmla="*/ 331160 h 1323975"/>
                <a:gd name="connsiteX125" fmla="*/ 598051 w 904875"/>
                <a:gd name="connsiteY125" fmla="*/ 330494 h 1323975"/>
                <a:gd name="connsiteX126" fmla="*/ 596241 w 904875"/>
                <a:gd name="connsiteY126" fmla="*/ 329446 h 1323975"/>
                <a:gd name="connsiteX127" fmla="*/ 594622 w 904875"/>
                <a:gd name="connsiteY127" fmla="*/ 329446 h 1323975"/>
                <a:gd name="connsiteX128" fmla="*/ 592907 w 904875"/>
                <a:gd name="connsiteY128" fmla="*/ 332970 h 1323975"/>
                <a:gd name="connsiteX129" fmla="*/ 593860 w 904875"/>
                <a:gd name="connsiteY129" fmla="*/ 336780 h 1323975"/>
                <a:gd name="connsiteX130" fmla="*/ 592241 w 904875"/>
                <a:gd name="connsiteY130" fmla="*/ 341066 h 1323975"/>
                <a:gd name="connsiteX131" fmla="*/ 589288 w 904875"/>
                <a:gd name="connsiteY131" fmla="*/ 344686 h 1323975"/>
                <a:gd name="connsiteX132" fmla="*/ 586716 w 904875"/>
                <a:gd name="connsiteY132" fmla="*/ 346686 h 1323975"/>
                <a:gd name="connsiteX133" fmla="*/ 583287 w 904875"/>
                <a:gd name="connsiteY133" fmla="*/ 347448 h 1323975"/>
                <a:gd name="connsiteX134" fmla="*/ 579763 w 904875"/>
                <a:gd name="connsiteY134" fmla="*/ 347448 h 1323975"/>
                <a:gd name="connsiteX135" fmla="*/ 573095 w 904875"/>
                <a:gd name="connsiteY135" fmla="*/ 345067 h 1323975"/>
                <a:gd name="connsiteX136" fmla="*/ 576810 w 904875"/>
                <a:gd name="connsiteY136" fmla="*/ 354020 h 1323975"/>
                <a:gd name="connsiteX137" fmla="*/ 574048 w 904875"/>
                <a:gd name="connsiteY137" fmla="*/ 354687 h 1323975"/>
                <a:gd name="connsiteX138" fmla="*/ 571667 w 904875"/>
                <a:gd name="connsiteY138" fmla="*/ 355830 h 1323975"/>
                <a:gd name="connsiteX139" fmla="*/ 569286 w 904875"/>
                <a:gd name="connsiteY139" fmla="*/ 355830 h 1323975"/>
                <a:gd name="connsiteX140" fmla="*/ 566999 w 904875"/>
                <a:gd name="connsiteY140" fmla="*/ 353830 h 1323975"/>
                <a:gd name="connsiteX141" fmla="*/ 568428 w 904875"/>
                <a:gd name="connsiteY141" fmla="*/ 352306 h 1323975"/>
                <a:gd name="connsiteX142" fmla="*/ 569286 w 904875"/>
                <a:gd name="connsiteY142" fmla="*/ 350687 h 1323975"/>
                <a:gd name="connsiteX143" fmla="*/ 570619 w 904875"/>
                <a:gd name="connsiteY143" fmla="*/ 346972 h 1323975"/>
                <a:gd name="connsiteX144" fmla="*/ 559951 w 904875"/>
                <a:gd name="connsiteY144" fmla="*/ 349448 h 1323975"/>
                <a:gd name="connsiteX145" fmla="*/ 532424 w 904875"/>
                <a:gd name="connsiteY145" fmla="*/ 370118 h 1323975"/>
                <a:gd name="connsiteX146" fmla="*/ 526899 w 904875"/>
                <a:gd name="connsiteY146" fmla="*/ 371832 h 1323975"/>
                <a:gd name="connsiteX147" fmla="*/ 509659 w 904875"/>
                <a:gd name="connsiteY147" fmla="*/ 370118 h 1323975"/>
                <a:gd name="connsiteX148" fmla="*/ 493085 w 904875"/>
                <a:gd name="connsiteY148" fmla="*/ 372785 h 1323975"/>
                <a:gd name="connsiteX149" fmla="*/ 488132 w 904875"/>
                <a:gd name="connsiteY149" fmla="*/ 372785 h 1323975"/>
                <a:gd name="connsiteX150" fmla="*/ 494895 w 904875"/>
                <a:gd name="connsiteY150" fmla="*/ 378881 h 1323975"/>
                <a:gd name="connsiteX151" fmla="*/ 496895 w 904875"/>
                <a:gd name="connsiteY151" fmla="*/ 382595 h 1323975"/>
                <a:gd name="connsiteX152" fmla="*/ 493657 w 904875"/>
                <a:gd name="connsiteY152" fmla="*/ 384215 h 1323975"/>
                <a:gd name="connsiteX153" fmla="*/ 491085 w 904875"/>
                <a:gd name="connsiteY153" fmla="*/ 384881 h 1323975"/>
                <a:gd name="connsiteX154" fmla="*/ 488228 w 904875"/>
                <a:gd name="connsiteY154" fmla="*/ 386786 h 1323975"/>
                <a:gd name="connsiteX155" fmla="*/ 485656 w 904875"/>
                <a:gd name="connsiteY155" fmla="*/ 389358 h 1323975"/>
                <a:gd name="connsiteX156" fmla="*/ 482322 w 904875"/>
                <a:gd name="connsiteY156" fmla="*/ 394311 h 1323975"/>
                <a:gd name="connsiteX157" fmla="*/ 480417 w 904875"/>
                <a:gd name="connsiteY157" fmla="*/ 395264 h 1323975"/>
                <a:gd name="connsiteX158" fmla="*/ 476321 w 904875"/>
                <a:gd name="connsiteY158" fmla="*/ 395264 h 1323975"/>
                <a:gd name="connsiteX159" fmla="*/ 476321 w 904875"/>
                <a:gd name="connsiteY159" fmla="*/ 396216 h 1323975"/>
                <a:gd name="connsiteX160" fmla="*/ 474988 w 904875"/>
                <a:gd name="connsiteY160" fmla="*/ 398407 h 1323975"/>
                <a:gd name="connsiteX161" fmla="*/ 472035 w 904875"/>
                <a:gd name="connsiteY161" fmla="*/ 402122 h 1323975"/>
                <a:gd name="connsiteX162" fmla="*/ 468225 w 904875"/>
                <a:gd name="connsiteY162" fmla="*/ 404027 h 1323975"/>
                <a:gd name="connsiteX163" fmla="*/ 464987 w 904875"/>
                <a:gd name="connsiteY163" fmla="*/ 404027 h 1323975"/>
                <a:gd name="connsiteX164" fmla="*/ 458510 w 904875"/>
                <a:gd name="connsiteY164" fmla="*/ 402312 h 1323975"/>
                <a:gd name="connsiteX165" fmla="*/ 460605 w 904875"/>
                <a:gd name="connsiteY165" fmla="*/ 399645 h 1323975"/>
                <a:gd name="connsiteX166" fmla="*/ 462605 w 904875"/>
                <a:gd name="connsiteY166" fmla="*/ 396216 h 1323975"/>
                <a:gd name="connsiteX167" fmla="*/ 465844 w 904875"/>
                <a:gd name="connsiteY167" fmla="*/ 388596 h 1323975"/>
                <a:gd name="connsiteX168" fmla="*/ 463653 w 904875"/>
                <a:gd name="connsiteY168" fmla="*/ 386977 h 1323975"/>
                <a:gd name="connsiteX169" fmla="*/ 461177 w 904875"/>
                <a:gd name="connsiteY169" fmla="*/ 386310 h 1323975"/>
                <a:gd name="connsiteX170" fmla="*/ 456033 w 904875"/>
                <a:gd name="connsiteY170" fmla="*/ 386310 h 1323975"/>
                <a:gd name="connsiteX171" fmla="*/ 456033 w 904875"/>
                <a:gd name="connsiteY171" fmla="*/ 383834 h 1323975"/>
                <a:gd name="connsiteX172" fmla="*/ 465558 w 904875"/>
                <a:gd name="connsiteY172" fmla="*/ 383834 h 1323975"/>
                <a:gd name="connsiteX173" fmla="*/ 469749 w 904875"/>
                <a:gd name="connsiteY173" fmla="*/ 385167 h 1323975"/>
                <a:gd name="connsiteX174" fmla="*/ 470987 w 904875"/>
                <a:gd name="connsiteY174" fmla="*/ 385167 h 1323975"/>
                <a:gd name="connsiteX175" fmla="*/ 469273 w 904875"/>
                <a:gd name="connsiteY175" fmla="*/ 382024 h 1323975"/>
                <a:gd name="connsiteX176" fmla="*/ 472321 w 904875"/>
                <a:gd name="connsiteY176" fmla="*/ 378023 h 1323975"/>
                <a:gd name="connsiteX177" fmla="*/ 475750 w 904875"/>
                <a:gd name="connsiteY177" fmla="*/ 376023 h 1323975"/>
                <a:gd name="connsiteX178" fmla="*/ 484132 w 904875"/>
                <a:gd name="connsiteY178" fmla="*/ 375166 h 1323975"/>
                <a:gd name="connsiteX179" fmla="*/ 483465 w 904875"/>
                <a:gd name="connsiteY179" fmla="*/ 374499 h 1323975"/>
                <a:gd name="connsiteX180" fmla="*/ 482798 w 904875"/>
                <a:gd name="connsiteY180" fmla="*/ 373547 h 1323975"/>
                <a:gd name="connsiteX181" fmla="*/ 481941 w 904875"/>
                <a:gd name="connsiteY181" fmla="*/ 371546 h 1323975"/>
                <a:gd name="connsiteX182" fmla="*/ 481370 w 904875"/>
                <a:gd name="connsiteY182" fmla="*/ 369832 h 1323975"/>
                <a:gd name="connsiteX183" fmla="*/ 487751 w 904875"/>
                <a:gd name="connsiteY183" fmla="*/ 359640 h 1323975"/>
                <a:gd name="connsiteX184" fmla="*/ 492990 w 904875"/>
                <a:gd name="connsiteY184" fmla="*/ 355449 h 1323975"/>
                <a:gd name="connsiteX185" fmla="*/ 498229 w 904875"/>
                <a:gd name="connsiteY185" fmla="*/ 348972 h 1323975"/>
                <a:gd name="connsiteX186" fmla="*/ 501944 w 904875"/>
                <a:gd name="connsiteY186" fmla="*/ 342019 h 1323975"/>
                <a:gd name="connsiteX187" fmla="*/ 500991 w 904875"/>
                <a:gd name="connsiteY187" fmla="*/ 337733 h 1323975"/>
                <a:gd name="connsiteX188" fmla="*/ 498324 w 904875"/>
                <a:gd name="connsiteY188" fmla="*/ 338209 h 1323975"/>
                <a:gd name="connsiteX189" fmla="*/ 490514 w 904875"/>
                <a:gd name="connsiteY189" fmla="*/ 343162 h 1323975"/>
                <a:gd name="connsiteX190" fmla="*/ 488228 w 904875"/>
                <a:gd name="connsiteY190" fmla="*/ 345734 h 1323975"/>
                <a:gd name="connsiteX191" fmla="*/ 485275 w 904875"/>
                <a:gd name="connsiteY191" fmla="*/ 348020 h 1323975"/>
                <a:gd name="connsiteX192" fmla="*/ 481370 w 904875"/>
                <a:gd name="connsiteY192" fmla="*/ 348020 h 1323975"/>
                <a:gd name="connsiteX193" fmla="*/ 471845 w 904875"/>
                <a:gd name="connsiteY193" fmla="*/ 346019 h 1323975"/>
                <a:gd name="connsiteX194" fmla="*/ 469940 w 904875"/>
                <a:gd name="connsiteY194" fmla="*/ 342971 h 1323975"/>
                <a:gd name="connsiteX195" fmla="*/ 467844 w 904875"/>
                <a:gd name="connsiteY195" fmla="*/ 342019 h 1323975"/>
                <a:gd name="connsiteX196" fmla="*/ 466415 w 904875"/>
                <a:gd name="connsiteY196" fmla="*/ 342019 h 1323975"/>
                <a:gd name="connsiteX197" fmla="*/ 458700 w 904875"/>
                <a:gd name="connsiteY197" fmla="*/ 346019 h 1323975"/>
                <a:gd name="connsiteX198" fmla="*/ 451747 w 904875"/>
                <a:gd name="connsiteY198" fmla="*/ 353258 h 1323975"/>
                <a:gd name="connsiteX199" fmla="*/ 443555 w 904875"/>
                <a:gd name="connsiteY199" fmla="*/ 358307 h 1323975"/>
                <a:gd name="connsiteX200" fmla="*/ 441365 w 904875"/>
                <a:gd name="connsiteY200" fmla="*/ 361450 h 1323975"/>
                <a:gd name="connsiteX201" fmla="*/ 439555 w 904875"/>
                <a:gd name="connsiteY201" fmla="*/ 364688 h 1323975"/>
                <a:gd name="connsiteX202" fmla="*/ 437078 w 904875"/>
                <a:gd name="connsiteY202" fmla="*/ 368117 h 1323975"/>
                <a:gd name="connsiteX203" fmla="*/ 434411 w 904875"/>
                <a:gd name="connsiteY203" fmla="*/ 370784 h 1323975"/>
                <a:gd name="connsiteX204" fmla="*/ 428982 w 904875"/>
                <a:gd name="connsiteY204" fmla="*/ 373070 h 1323975"/>
                <a:gd name="connsiteX205" fmla="*/ 426506 w 904875"/>
                <a:gd name="connsiteY205" fmla="*/ 374975 h 1323975"/>
                <a:gd name="connsiteX206" fmla="*/ 425648 w 904875"/>
                <a:gd name="connsiteY206" fmla="*/ 374975 h 1323975"/>
                <a:gd name="connsiteX207" fmla="*/ 427077 w 904875"/>
                <a:gd name="connsiteY207" fmla="*/ 369832 h 1323975"/>
                <a:gd name="connsiteX208" fmla="*/ 428601 w 904875"/>
                <a:gd name="connsiteY208" fmla="*/ 366498 h 1323975"/>
                <a:gd name="connsiteX209" fmla="*/ 430220 w 904875"/>
                <a:gd name="connsiteY209" fmla="*/ 364307 h 1323975"/>
                <a:gd name="connsiteX210" fmla="*/ 441841 w 904875"/>
                <a:gd name="connsiteY210" fmla="*/ 352496 h 1323975"/>
                <a:gd name="connsiteX211" fmla="*/ 444413 w 904875"/>
                <a:gd name="connsiteY211" fmla="*/ 351544 h 1323975"/>
                <a:gd name="connsiteX212" fmla="*/ 447175 w 904875"/>
                <a:gd name="connsiteY212" fmla="*/ 349258 h 1323975"/>
                <a:gd name="connsiteX213" fmla="*/ 448413 w 904875"/>
                <a:gd name="connsiteY213" fmla="*/ 344591 h 1323975"/>
                <a:gd name="connsiteX214" fmla="*/ 449651 w 904875"/>
                <a:gd name="connsiteY214" fmla="*/ 340781 h 1323975"/>
                <a:gd name="connsiteX215" fmla="*/ 452699 w 904875"/>
                <a:gd name="connsiteY215" fmla="*/ 340781 h 1323975"/>
                <a:gd name="connsiteX216" fmla="*/ 456128 w 904875"/>
                <a:gd name="connsiteY216" fmla="*/ 341352 h 1323975"/>
                <a:gd name="connsiteX217" fmla="*/ 467844 w 904875"/>
                <a:gd name="connsiteY217" fmla="*/ 338018 h 1323975"/>
                <a:gd name="connsiteX218" fmla="*/ 472416 w 904875"/>
                <a:gd name="connsiteY218" fmla="*/ 338018 h 1323975"/>
                <a:gd name="connsiteX219" fmla="*/ 474797 w 904875"/>
                <a:gd name="connsiteY219" fmla="*/ 336971 h 1323975"/>
                <a:gd name="connsiteX220" fmla="*/ 488704 w 904875"/>
                <a:gd name="connsiteY220" fmla="*/ 323921 h 1323975"/>
                <a:gd name="connsiteX221" fmla="*/ 494990 w 904875"/>
                <a:gd name="connsiteY221" fmla="*/ 321540 h 1323975"/>
                <a:gd name="connsiteX222" fmla="*/ 499753 w 904875"/>
                <a:gd name="connsiteY222" fmla="*/ 326303 h 1323975"/>
                <a:gd name="connsiteX223" fmla="*/ 497562 w 904875"/>
                <a:gd name="connsiteY223" fmla="*/ 331541 h 1323975"/>
                <a:gd name="connsiteX224" fmla="*/ 498419 w 904875"/>
                <a:gd name="connsiteY224" fmla="*/ 334875 h 1323975"/>
                <a:gd name="connsiteX225" fmla="*/ 501277 w 904875"/>
                <a:gd name="connsiteY225" fmla="*/ 336209 h 1323975"/>
                <a:gd name="connsiteX226" fmla="*/ 504801 w 904875"/>
                <a:gd name="connsiteY226" fmla="*/ 335447 h 1323975"/>
                <a:gd name="connsiteX227" fmla="*/ 507182 w 904875"/>
                <a:gd name="connsiteY227" fmla="*/ 332970 h 1323975"/>
                <a:gd name="connsiteX228" fmla="*/ 511945 w 904875"/>
                <a:gd name="connsiteY228" fmla="*/ 325731 h 1323975"/>
                <a:gd name="connsiteX229" fmla="*/ 516041 w 904875"/>
                <a:gd name="connsiteY229" fmla="*/ 322397 h 1323975"/>
                <a:gd name="connsiteX230" fmla="*/ 540901 w 904875"/>
                <a:gd name="connsiteY230" fmla="*/ 290203 h 1323975"/>
                <a:gd name="connsiteX231" fmla="*/ 542330 w 904875"/>
                <a:gd name="connsiteY231" fmla="*/ 287250 h 1323975"/>
                <a:gd name="connsiteX232" fmla="*/ 542330 w 904875"/>
                <a:gd name="connsiteY232" fmla="*/ 281726 h 1323975"/>
                <a:gd name="connsiteX233" fmla="*/ 540901 w 904875"/>
                <a:gd name="connsiteY233" fmla="*/ 278487 h 1323975"/>
                <a:gd name="connsiteX234" fmla="*/ 538615 w 904875"/>
                <a:gd name="connsiteY234" fmla="*/ 278487 h 1323975"/>
                <a:gd name="connsiteX235" fmla="*/ 535948 w 904875"/>
                <a:gd name="connsiteY235" fmla="*/ 281630 h 1323975"/>
                <a:gd name="connsiteX236" fmla="*/ 530804 w 904875"/>
                <a:gd name="connsiteY236" fmla="*/ 289155 h 1323975"/>
                <a:gd name="connsiteX237" fmla="*/ 524709 w 904875"/>
                <a:gd name="connsiteY237" fmla="*/ 295346 h 1323975"/>
                <a:gd name="connsiteX238" fmla="*/ 518041 w 904875"/>
                <a:gd name="connsiteY238" fmla="*/ 298394 h 1323975"/>
                <a:gd name="connsiteX239" fmla="*/ 512326 w 904875"/>
                <a:gd name="connsiteY239" fmla="*/ 296299 h 1323975"/>
                <a:gd name="connsiteX240" fmla="*/ 514707 w 904875"/>
                <a:gd name="connsiteY240" fmla="*/ 291917 h 1323975"/>
                <a:gd name="connsiteX241" fmla="*/ 511564 w 904875"/>
                <a:gd name="connsiteY241" fmla="*/ 287631 h 1323975"/>
                <a:gd name="connsiteX242" fmla="*/ 505754 w 904875"/>
                <a:gd name="connsiteY242" fmla="*/ 286298 h 1323975"/>
                <a:gd name="connsiteX243" fmla="*/ 495657 w 904875"/>
                <a:gd name="connsiteY243" fmla="*/ 294394 h 1323975"/>
                <a:gd name="connsiteX244" fmla="*/ 489275 w 904875"/>
                <a:gd name="connsiteY244" fmla="*/ 292679 h 1323975"/>
                <a:gd name="connsiteX245" fmla="*/ 477750 w 904875"/>
                <a:gd name="connsiteY245" fmla="*/ 284774 h 1323975"/>
                <a:gd name="connsiteX246" fmla="*/ 478798 w 904875"/>
                <a:gd name="connsiteY246" fmla="*/ 290393 h 1323975"/>
                <a:gd name="connsiteX247" fmla="*/ 475845 w 904875"/>
                <a:gd name="connsiteY247" fmla="*/ 290393 h 1323975"/>
                <a:gd name="connsiteX248" fmla="*/ 471559 w 904875"/>
                <a:gd name="connsiteY248" fmla="*/ 287250 h 1323975"/>
                <a:gd name="connsiteX249" fmla="*/ 468511 w 904875"/>
                <a:gd name="connsiteY249" fmla="*/ 283535 h 1323975"/>
                <a:gd name="connsiteX250" fmla="*/ 465368 w 904875"/>
                <a:gd name="connsiteY250" fmla="*/ 280487 h 1323975"/>
                <a:gd name="connsiteX251" fmla="*/ 461558 w 904875"/>
                <a:gd name="connsiteY251" fmla="*/ 281154 h 1323975"/>
                <a:gd name="connsiteX252" fmla="*/ 454319 w 904875"/>
                <a:gd name="connsiteY252" fmla="*/ 284678 h 1323975"/>
                <a:gd name="connsiteX253" fmla="*/ 447461 w 904875"/>
                <a:gd name="connsiteY253" fmla="*/ 283154 h 1323975"/>
                <a:gd name="connsiteX254" fmla="*/ 441746 w 904875"/>
                <a:gd name="connsiteY254" fmla="*/ 278297 h 1323975"/>
                <a:gd name="connsiteX255" fmla="*/ 432221 w 904875"/>
                <a:gd name="connsiteY255" fmla="*/ 263914 h 1323975"/>
                <a:gd name="connsiteX256" fmla="*/ 435840 w 904875"/>
                <a:gd name="connsiteY256" fmla="*/ 265152 h 1323975"/>
                <a:gd name="connsiteX257" fmla="*/ 439269 w 904875"/>
                <a:gd name="connsiteY257" fmla="*/ 268295 h 1323975"/>
                <a:gd name="connsiteX258" fmla="*/ 445079 w 904875"/>
                <a:gd name="connsiteY258" fmla="*/ 276392 h 1323975"/>
                <a:gd name="connsiteX259" fmla="*/ 449080 w 904875"/>
                <a:gd name="connsiteY259" fmla="*/ 279249 h 1323975"/>
                <a:gd name="connsiteX260" fmla="*/ 463558 w 904875"/>
                <a:gd name="connsiteY260" fmla="*/ 275439 h 1323975"/>
                <a:gd name="connsiteX261" fmla="*/ 468606 w 904875"/>
                <a:gd name="connsiteY261" fmla="*/ 276868 h 1323975"/>
                <a:gd name="connsiteX262" fmla="*/ 478893 w 904875"/>
                <a:gd name="connsiteY262" fmla="*/ 282202 h 1323975"/>
                <a:gd name="connsiteX263" fmla="*/ 483751 w 904875"/>
                <a:gd name="connsiteY263" fmla="*/ 282202 h 1323975"/>
                <a:gd name="connsiteX264" fmla="*/ 485180 w 904875"/>
                <a:gd name="connsiteY264" fmla="*/ 280964 h 1323975"/>
                <a:gd name="connsiteX265" fmla="*/ 488323 w 904875"/>
                <a:gd name="connsiteY265" fmla="*/ 276677 h 1323975"/>
                <a:gd name="connsiteX266" fmla="*/ 490037 w 904875"/>
                <a:gd name="connsiteY266" fmla="*/ 275344 h 1323975"/>
                <a:gd name="connsiteX267" fmla="*/ 493276 w 904875"/>
                <a:gd name="connsiteY267" fmla="*/ 275344 h 1323975"/>
                <a:gd name="connsiteX268" fmla="*/ 498610 w 904875"/>
                <a:gd name="connsiteY268" fmla="*/ 277535 h 1323975"/>
                <a:gd name="connsiteX269" fmla="*/ 501372 w 904875"/>
                <a:gd name="connsiteY269" fmla="*/ 277535 h 1323975"/>
                <a:gd name="connsiteX270" fmla="*/ 500610 w 904875"/>
                <a:gd name="connsiteY270" fmla="*/ 273725 h 1323975"/>
                <a:gd name="connsiteX271" fmla="*/ 501467 w 904875"/>
                <a:gd name="connsiteY271" fmla="*/ 270200 h 1323975"/>
                <a:gd name="connsiteX272" fmla="*/ 505182 w 904875"/>
                <a:gd name="connsiteY272" fmla="*/ 263914 h 1323975"/>
                <a:gd name="connsiteX273" fmla="*/ 501372 w 904875"/>
                <a:gd name="connsiteY273" fmla="*/ 257342 h 1323975"/>
                <a:gd name="connsiteX274" fmla="*/ 500134 w 904875"/>
                <a:gd name="connsiteY274" fmla="*/ 255818 h 1323975"/>
                <a:gd name="connsiteX275" fmla="*/ 497467 w 904875"/>
                <a:gd name="connsiteY275" fmla="*/ 254484 h 1323975"/>
                <a:gd name="connsiteX276" fmla="*/ 491847 w 904875"/>
                <a:gd name="connsiteY276" fmla="*/ 254484 h 1323975"/>
                <a:gd name="connsiteX277" fmla="*/ 489180 w 904875"/>
                <a:gd name="connsiteY277" fmla="*/ 252389 h 1323975"/>
                <a:gd name="connsiteX278" fmla="*/ 487561 w 904875"/>
                <a:gd name="connsiteY278" fmla="*/ 249436 h 1323975"/>
                <a:gd name="connsiteX279" fmla="*/ 487561 w 904875"/>
                <a:gd name="connsiteY279" fmla="*/ 246674 h 1323975"/>
                <a:gd name="connsiteX280" fmla="*/ 488418 w 904875"/>
                <a:gd name="connsiteY280" fmla="*/ 245245 h 1323975"/>
                <a:gd name="connsiteX281" fmla="*/ 493562 w 904875"/>
                <a:gd name="connsiteY281" fmla="*/ 248388 h 1323975"/>
                <a:gd name="connsiteX282" fmla="*/ 498229 w 904875"/>
                <a:gd name="connsiteY282" fmla="*/ 248960 h 1323975"/>
                <a:gd name="connsiteX283" fmla="*/ 500610 w 904875"/>
                <a:gd name="connsiteY283" fmla="*/ 250293 h 1323975"/>
                <a:gd name="connsiteX284" fmla="*/ 499467 w 904875"/>
                <a:gd name="connsiteY284" fmla="*/ 252389 h 1323975"/>
                <a:gd name="connsiteX285" fmla="*/ 500229 w 904875"/>
                <a:gd name="connsiteY285" fmla="*/ 253246 h 1323975"/>
                <a:gd name="connsiteX286" fmla="*/ 503277 w 904875"/>
                <a:gd name="connsiteY286" fmla="*/ 254960 h 1323975"/>
                <a:gd name="connsiteX287" fmla="*/ 503277 w 904875"/>
                <a:gd name="connsiteY287" fmla="*/ 251341 h 1323975"/>
                <a:gd name="connsiteX288" fmla="*/ 503944 w 904875"/>
                <a:gd name="connsiteY288" fmla="*/ 248579 h 1323975"/>
                <a:gd name="connsiteX289" fmla="*/ 505087 w 904875"/>
                <a:gd name="connsiteY289" fmla="*/ 246578 h 1323975"/>
                <a:gd name="connsiteX290" fmla="*/ 506897 w 904875"/>
                <a:gd name="connsiteY290" fmla="*/ 245531 h 1323975"/>
                <a:gd name="connsiteX291" fmla="*/ 518327 w 904875"/>
                <a:gd name="connsiteY291" fmla="*/ 237339 h 1323975"/>
                <a:gd name="connsiteX292" fmla="*/ 524042 w 904875"/>
                <a:gd name="connsiteY292" fmla="*/ 236006 h 1323975"/>
                <a:gd name="connsiteX293" fmla="*/ 528614 w 904875"/>
                <a:gd name="connsiteY293" fmla="*/ 233529 h 1323975"/>
                <a:gd name="connsiteX294" fmla="*/ 530138 w 904875"/>
                <a:gd name="connsiteY294" fmla="*/ 231815 h 1323975"/>
                <a:gd name="connsiteX295" fmla="*/ 531186 w 904875"/>
                <a:gd name="connsiteY295" fmla="*/ 229338 h 1323975"/>
                <a:gd name="connsiteX296" fmla="*/ 532995 w 904875"/>
                <a:gd name="connsiteY296" fmla="*/ 222480 h 1323975"/>
                <a:gd name="connsiteX297" fmla="*/ 534519 w 904875"/>
                <a:gd name="connsiteY297" fmla="*/ 218861 h 1323975"/>
                <a:gd name="connsiteX298" fmla="*/ 537853 w 904875"/>
                <a:gd name="connsiteY298" fmla="*/ 215527 h 1323975"/>
                <a:gd name="connsiteX299" fmla="*/ 551188 w 904875"/>
                <a:gd name="connsiteY299" fmla="*/ 208669 h 1323975"/>
                <a:gd name="connsiteX300" fmla="*/ 590717 w 904875"/>
                <a:gd name="connsiteY300" fmla="*/ 175903 h 1323975"/>
                <a:gd name="connsiteX301" fmla="*/ 598241 w 904875"/>
                <a:gd name="connsiteY301" fmla="*/ 167330 h 1323975"/>
                <a:gd name="connsiteX302" fmla="*/ 601575 w 904875"/>
                <a:gd name="connsiteY302" fmla="*/ 161711 h 1323975"/>
                <a:gd name="connsiteX303" fmla="*/ 603004 w 904875"/>
                <a:gd name="connsiteY303" fmla="*/ 156091 h 1323975"/>
                <a:gd name="connsiteX304" fmla="*/ 604623 w 904875"/>
                <a:gd name="connsiteY304" fmla="*/ 152852 h 1323975"/>
                <a:gd name="connsiteX305" fmla="*/ 614148 w 904875"/>
                <a:gd name="connsiteY305" fmla="*/ 143327 h 1323975"/>
                <a:gd name="connsiteX306" fmla="*/ 620530 w 904875"/>
                <a:gd name="connsiteY306" fmla="*/ 139327 h 1323975"/>
                <a:gd name="connsiteX307" fmla="*/ 635484 w 904875"/>
                <a:gd name="connsiteY307" fmla="*/ 133421 h 1323975"/>
                <a:gd name="connsiteX308" fmla="*/ 643009 w 904875"/>
                <a:gd name="connsiteY308" fmla="*/ 129040 h 1323975"/>
                <a:gd name="connsiteX309" fmla="*/ 649772 w 904875"/>
                <a:gd name="connsiteY309" fmla="*/ 121229 h 1323975"/>
                <a:gd name="connsiteX310" fmla="*/ 659297 w 904875"/>
                <a:gd name="connsiteY310" fmla="*/ 107228 h 1323975"/>
                <a:gd name="connsiteX311" fmla="*/ 667202 w 904875"/>
                <a:gd name="connsiteY311" fmla="*/ 91797 h 1323975"/>
                <a:gd name="connsiteX312" fmla="*/ 668822 w 904875"/>
                <a:gd name="connsiteY312" fmla="*/ 79700 h 1323975"/>
                <a:gd name="connsiteX313" fmla="*/ 670631 w 904875"/>
                <a:gd name="connsiteY313" fmla="*/ 79129 h 1323975"/>
                <a:gd name="connsiteX314" fmla="*/ 672251 w 904875"/>
                <a:gd name="connsiteY314" fmla="*/ 77224 h 1323975"/>
                <a:gd name="connsiteX315" fmla="*/ 673108 w 904875"/>
                <a:gd name="connsiteY315" fmla="*/ 74081 h 1323975"/>
                <a:gd name="connsiteX316" fmla="*/ 672536 w 904875"/>
                <a:gd name="connsiteY316" fmla="*/ 70080 h 1323975"/>
                <a:gd name="connsiteX317" fmla="*/ 671108 w 904875"/>
                <a:gd name="connsiteY317" fmla="*/ 68175 h 1323975"/>
                <a:gd name="connsiteX318" fmla="*/ 669393 w 904875"/>
                <a:gd name="connsiteY318" fmla="*/ 68651 h 1323975"/>
                <a:gd name="connsiteX319" fmla="*/ 667393 w 904875"/>
                <a:gd name="connsiteY319" fmla="*/ 69794 h 1323975"/>
                <a:gd name="connsiteX320" fmla="*/ 665107 w 904875"/>
                <a:gd name="connsiteY320" fmla="*/ 69794 h 1323975"/>
                <a:gd name="connsiteX321" fmla="*/ 661297 w 904875"/>
                <a:gd name="connsiteY321" fmla="*/ 67413 h 1323975"/>
                <a:gd name="connsiteX322" fmla="*/ 659392 w 904875"/>
                <a:gd name="connsiteY322" fmla="*/ 63317 h 1323975"/>
                <a:gd name="connsiteX323" fmla="*/ 659392 w 904875"/>
                <a:gd name="connsiteY323" fmla="*/ 57983 h 1323975"/>
                <a:gd name="connsiteX324" fmla="*/ 661392 w 904875"/>
                <a:gd name="connsiteY324" fmla="*/ 51221 h 1323975"/>
                <a:gd name="connsiteX325" fmla="*/ 662726 w 904875"/>
                <a:gd name="connsiteY325" fmla="*/ 48935 h 1323975"/>
                <a:gd name="connsiteX326" fmla="*/ 667488 w 904875"/>
                <a:gd name="connsiteY326" fmla="*/ 44458 h 1323975"/>
                <a:gd name="connsiteX327" fmla="*/ 669107 w 904875"/>
                <a:gd name="connsiteY327" fmla="*/ 41505 h 1323975"/>
                <a:gd name="connsiteX328" fmla="*/ 671774 w 904875"/>
                <a:gd name="connsiteY328" fmla="*/ 35314 h 1323975"/>
                <a:gd name="connsiteX329" fmla="*/ 674251 w 904875"/>
                <a:gd name="connsiteY329" fmla="*/ 32361 h 1323975"/>
                <a:gd name="connsiteX330" fmla="*/ 675108 w 904875"/>
                <a:gd name="connsiteY330" fmla="*/ 27313 h 1323975"/>
                <a:gd name="connsiteX331" fmla="*/ 678537 w 904875"/>
                <a:gd name="connsiteY331" fmla="*/ 20169 h 1323975"/>
                <a:gd name="connsiteX332" fmla="*/ 679680 w 904875"/>
                <a:gd name="connsiteY332" fmla="*/ 13883 h 1323975"/>
                <a:gd name="connsiteX333" fmla="*/ 673584 w 904875"/>
                <a:gd name="connsiteY333" fmla="*/ 11216 h 1323975"/>
                <a:gd name="connsiteX334" fmla="*/ 661678 w 904875"/>
                <a:gd name="connsiteY334" fmla="*/ 13597 h 1323975"/>
                <a:gd name="connsiteX335" fmla="*/ 655201 w 904875"/>
                <a:gd name="connsiteY335" fmla="*/ 13597 h 1323975"/>
                <a:gd name="connsiteX336" fmla="*/ 645676 w 904875"/>
                <a:gd name="connsiteY336" fmla="*/ 6739 h 1323975"/>
                <a:gd name="connsiteX337" fmla="*/ 638437 w 904875"/>
                <a:gd name="connsiteY337" fmla="*/ 7501 h 1323975"/>
                <a:gd name="connsiteX338" fmla="*/ 626626 w 904875"/>
                <a:gd name="connsiteY338" fmla="*/ 11216 h 1323975"/>
                <a:gd name="connsiteX339" fmla="*/ 621101 w 904875"/>
                <a:gd name="connsiteY339" fmla="*/ 11216 h 1323975"/>
                <a:gd name="connsiteX340" fmla="*/ 620054 w 904875"/>
                <a:gd name="connsiteY340" fmla="*/ 9596 h 1323975"/>
                <a:gd name="connsiteX341" fmla="*/ 619387 w 904875"/>
                <a:gd name="connsiteY341" fmla="*/ 6834 h 1323975"/>
                <a:gd name="connsiteX342" fmla="*/ 619387 w 904875"/>
                <a:gd name="connsiteY342" fmla="*/ 3596 h 1323975"/>
                <a:gd name="connsiteX343" fmla="*/ 618244 w 904875"/>
                <a:gd name="connsiteY343" fmla="*/ 1786 h 1323975"/>
                <a:gd name="connsiteX344" fmla="*/ 615196 w 904875"/>
                <a:gd name="connsiteY344" fmla="*/ 1786 h 1323975"/>
                <a:gd name="connsiteX345" fmla="*/ 612529 w 904875"/>
                <a:gd name="connsiteY345" fmla="*/ 3500 h 1323975"/>
                <a:gd name="connsiteX346" fmla="*/ 608433 w 904875"/>
                <a:gd name="connsiteY346" fmla="*/ 8644 h 1323975"/>
                <a:gd name="connsiteX347" fmla="*/ 610338 w 904875"/>
                <a:gd name="connsiteY347" fmla="*/ 13406 h 1323975"/>
                <a:gd name="connsiteX348" fmla="*/ 613196 w 904875"/>
                <a:gd name="connsiteY348" fmla="*/ 16931 h 1323975"/>
                <a:gd name="connsiteX349" fmla="*/ 616529 w 904875"/>
                <a:gd name="connsiteY349" fmla="*/ 19312 h 1323975"/>
                <a:gd name="connsiteX350" fmla="*/ 619577 w 904875"/>
                <a:gd name="connsiteY350" fmla="*/ 20645 h 1323975"/>
                <a:gd name="connsiteX351" fmla="*/ 617101 w 904875"/>
                <a:gd name="connsiteY351" fmla="*/ 27503 h 1323975"/>
                <a:gd name="connsiteX352" fmla="*/ 612148 w 904875"/>
                <a:gd name="connsiteY352" fmla="*/ 27503 h 1323975"/>
                <a:gd name="connsiteX353" fmla="*/ 602623 w 904875"/>
                <a:gd name="connsiteY353" fmla="*/ 22931 h 1323975"/>
                <a:gd name="connsiteX354" fmla="*/ 592336 w 904875"/>
                <a:gd name="connsiteY354" fmla="*/ 26646 h 1323975"/>
                <a:gd name="connsiteX355" fmla="*/ 587288 w 904875"/>
                <a:gd name="connsiteY355" fmla="*/ 26646 h 1323975"/>
                <a:gd name="connsiteX356" fmla="*/ 582906 w 904875"/>
                <a:gd name="connsiteY356" fmla="*/ 22550 h 1323975"/>
                <a:gd name="connsiteX357" fmla="*/ 583668 w 904875"/>
                <a:gd name="connsiteY357" fmla="*/ 21979 h 1323975"/>
                <a:gd name="connsiteX358" fmla="*/ 585383 w 904875"/>
                <a:gd name="connsiteY358" fmla="*/ 20169 h 1323975"/>
                <a:gd name="connsiteX359" fmla="*/ 580906 w 904875"/>
                <a:gd name="connsiteY359" fmla="*/ 19121 h 1323975"/>
                <a:gd name="connsiteX360" fmla="*/ 575096 w 904875"/>
                <a:gd name="connsiteY360" fmla="*/ 19121 h 1323975"/>
                <a:gd name="connsiteX361" fmla="*/ 563951 w 904875"/>
                <a:gd name="connsiteY361" fmla="*/ 21312 h 1323975"/>
                <a:gd name="connsiteX362" fmla="*/ 556998 w 904875"/>
                <a:gd name="connsiteY362" fmla="*/ 24646 h 1323975"/>
                <a:gd name="connsiteX363" fmla="*/ 544616 w 904875"/>
                <a:gd name="connsiteY363" fmla="*/ 34171 h 1323975"/>
                <a:gd name="connsiteX364" fmla="*/ 536900 w 904875"/>
                <a:gd name="connsiteY364" fmla="*/ 37886 h 1323975"/>
                <a:gd name="connsiteX365" fmla="*/ 521851 w 904875"/>
                <a:gd name="connsiteY365" fmla="*/ 39695 h 1323975"/>
                <a:gd name="connsiteX366" fmla="*/ 506516 w 904875"/>
                <a:gd name="connsiteY366" fmla="*/ 37124 h 1323975"/>
                <a:gd name="connsiteX367" fmla="*/ 502039 w 904875"/>
                <a:gd name="connsiteY367" fmla="*/ 38171 h 1323975"/>
                <a:gd name="connsiteX368" fmla="*/ 501086 w 904875"/>
                <a:gd name="connsiteY368" fmla="*/ 37219 h 1323975"/>
                <a:gd name="connsiteX369" fmla="*/ 497753 w 904875"/>
                <a:gd name="connsiteY369" fmla="*/ 30551 h 1323975"/>
                <a:gd name="connsiteX370" fmla="*/ 497753 w 904875"/>
                <a:gd name="connsiteY370" fmla="*/ 29694 h 1323975"/>
                <a:gd name="connsiteX371" fmla="*/ 497753 w 904875"/>
                <a:gd name="connsiteY371" fmla="*/ 29694 h 1323975"/>
                <a:gd name="connsiteX372" fmla="*/ 496133 w 904875"/>
                <a:gd name="connsiteY372" fmla="*/ 29694 h 1323975"/>
                <a:gd name="connsiteX373" fmla="*/ 494514 w 904875"/>
                <a:gd name="connsiteY373" fmla="*/ 30837 h 1323975"/>
                <a:gd name="connsiteX374" fmla="*/ 492228 w 904875"/>
                <a:gd name="connsiteY374" fmla="*/ 36647 h 1323975"/>
                <a:gd name="connsiteX375" fmla="*/ 490704 w 904875"/>
                <a:gd name="connsiteY375" fmla="*/ 39124 h 1323975"/>
                <a:gd name="connsiteX376" fmla="*/ 488609 w 904875"/>
                <a:gd name="connsiteY376" fmla="*/ 40457 h 1323975"/>
                <a:gd name="connsiteX377" fmla="*/ 487085 w 904875"/>
                <a:gd name="connsiteY377" fmla="*/ 40457 h 1323975"/>
                <a:gd name="connsiteX378" fmla="*/ 483275 w 904875"/>
                <a:gd name="connsiteY378" fmla="*/ 39219 h 1323975"/>
                <a:gd name="connsiteX379" fmla="*/ 476417 w 904875"/>
                <a:gd name="connsiteY379" fmla="*/ 39219 h 1323975"/>
                <a:gd name="connsiteX380" fmla="*/ 474226 w 904875"/>
                <a:gd name="connsiteY380" fmla="*/ 40743 h 1323975"/>
                <a:gd name="connsiteX381" fmla="*/ 472797 w 904875"/>
                <a:gd name="connsiteY381" fmla="*/ 45315 h 1323975"/>
                <a:gd name="connsiteX382" fmla="*/ 471273 w 904875"/>
                <a:gd name="connsiteY382" fmla="*/ 46363 h 1323975"/>
                <a:gd name="connsiteX383" fmla="*/ 468797 w 904875"/>
                <a:gd name="connsiteY383" fmla="*/ 45791 h 1323975"/>
                <a:gd name="connsiteX384" fmla="*/ 464701 w 904875"/>
                <a:gd name="connsiteY384" fmla="*/ 44077 h 1323975"/>
                <a:gd name="connsiteX385" fmla="*/ 462701 w 904875"/>
                <a:gd name="connsiteY385" fmla="*/ 44077 h 1323975"/>
                <a:gd name="connsiteX386" fmla="*/ 461462 w 904875"/>
                <a:gd name="connsiteY386" fmla="*/ 45315 h 1323975"/>
                <a:gd name="connsiteX387" fmla="*/ 460891 w 904875"/>
                <a:gd name="connsiteY387" fmla="*/ 47696 h 1323975"/>
                <a:gd name="connsiteX388" fmla="*/ 459843 w 904875"/>
                <a:gd name="connsiteY388" fmla="*/ 49887 h 1323975"/>
                <a:gd name="connsiteX389" fmla="*/ 457938 w 904875"/>
                <a:gd name="connsiteY389" fmla="*/ 51316 h 1323975"/>
                <a:gd name="connsiteX390" fmla="*/ 460510 w 904875"/>
                <a:gd name="connsiteY390" fmla="*/ 53888 h 1323975"/>
                <a:gd name="connsiteX391" fmla="*/ 456414 w 904875"/>
                <a:gd name="connsiteY391" fmla="*/ 52745 h 1323975"/>
                <a:gd name="connsiteX392" fmla="*/ 451080 w 904875"/>
                <a:gd name="connsiteY392" fmla="*/ 47696 h 1323975"/>
                <a:gd name="connsiteX393" fmla="*/ 447461 w 904875"/>
                <a:gd name="connsiteY393" fmla="*/ 46553 h 1323975"/>
                <a:gd name="connsiteX394" fmla="*/ 445651 w 904875"/>
                <a:gd name="connsiteY394" fmla="*/ 46553 h 1323975"/>
                <a:gd name="connsiteX395" fmla="*/ 440888 w 904875"/>
                <a:gd name="connsiteY395" fmla="*/ 48935 h 1323975"/>
                <a:gd name="connsiteX396" fmla="*/ 433935 w 904875"/>
                <a:gd name="connsiteY396" fmla="*/ 53792 h 1323975"/>
                <a:gd name="connsiteX397" fmla="*/ 433364 w 904875"/>
                <a:gd name="connsiteY397" fmla="*/ 54554 h 1323975"/>
                <a:gd name="connsiteX398" fmla="*/ 426029 w 904875"/>
                <a:gd name="connsiteY398" fmla="*/ 62555 h 1323975"/>
                <a:gd name="connsiteX399" fmla="*/ 425363 w 904875"/>
                <a:gd name="connsiteY399" fmla="*/ 62555 h 1323975"/>
                <a:gd name="connsiteX400" fmla="*/ 424601 w 904875"/>
                <a:gd name="connsiteY400" fmla="*/ 63127 h 1323975"/>
                <a:gd name="connsiteX401" fmla="*/ 424601 w 904875"/>
                <a:gd name="connsiteY401" fmla="*/ 64841 h 1323975"/>
                <a:gd name="connsiteX402" fmla="*/ 424601 w 904875"/>
                <a:gd name="connsiteY402" fmla="*/ 66556 h 1323975"/>
                <a:gd name="connsiteX403" fmla="*/ 424601 w 904875"/>
                <a:gd name="connsiteY403" fmla="*/ 67889 h 1323975"/>
                <a:gd name="connsiteX404" fmla="*/ 419743 w 904875"/>
                <a:gd name="connsiteY404" fmla="*/ 75128 h 1323975"/>
                <a:gd name="connsiteX405" fmla="*/ 417076 w 904875"/>
                <a:gd name="connsiteY405" fmla="*/ 78176 h 1323975"/>
                <a:gd name="connsiteX406" fmla="*/ 413933 w 904875"/>
                <a:gd name="connsiteY406" fmla="*/ 79605 h 1323975"/>
                <a:gd name="connsiteX407" fmla="*/ 417076 w 904875"/>
                <a:gd name="connsiteY407" fmla="*/ 72080 h 1323975"/>
                <a:gd name="connsiteX408" fmla="*/ 419362 w 904875"/>
                <a:gd name="connsiteY408" fmla="*/ 65032 h 1323975"/>
                <a:gd name="connsiteX409" fmla="*/ 422029 w 904875"/>
                <a:gd name="connsiteY409" fmla="*/ 58745 h 1323975"/>
                <a:gd name="connsiteX410" fmla="*/ 426315 w 904875"/>
                <a:gd name="connsiteY410" fmla="*/ 53792 h 1323975"/>
                <a:gd name="connsiteX411" fmla="*/ 426315 w 904875"/>
                <a:gd name="connsiteY411" fmla="*/ 50363 h 1323975"/>
                <a:gd name="connsiteX412" fmla="*/ 426315 w 904875"/>
                <a:gd name="connsiteY412" fmla="*/ 50363 h 1323975"/>
                <a:gd name="connsiteX413" fmla="*/ 426315 w 904875"/>
                <a:gd name="connsiteY413" fmla="*/ 49125 h 1323975"/>
                <a:gd name="connsiteX414" fmla="*/ 426315 w 904875"/>
                <a:gd name="connsiteY414" fmla="*/ 46363 h 1323975"/>
                <a:gd name="connsiteX415" fmla="*/ 417076 w 904875"/>
                <a:gd name="connsiteY415" fmla="*/ 39695 h 1323975"/>
                <a:gd name="connsiteX416" fmla="*/ 409551 w 904875"/>
                <a:gd name="connsiteY416" fmla="*/ 36266 h 1323975"/>
                <a:gd name="connsiteX417" fmla="*/ 401741 w 904875"/>
                <a:gd name="connsiteY417" fmla="*/ 34742 h 1323975"/>
                <a:gd name="connsiteX418" fmla="*/ 397359 w 904875"/>
                <a:gd name="connsiteY418" fmla="*/ 36743 h 1323975"/>
                <a:gd name="connsiteX419" fmla="*/ 395549 w 904875"/>
                <a:gd name="connsiteY419" fmla="*/ 41600 h 1323975"/>
                <a:gd name="connsiteX420" fmla="*/ 394597 w 904875"/>
                <a:gd name="connsiteY420" fmla="*/ 47696 h 1323975"/>
                <a:gd name="connsiteX421" fmla="*/ 392597 w 904875"/>
                <a:gd name="connsiteY421" fmla="*/ 53697 h 1323975"/>
                <a:gd name="connsiteX422" fmla="*/ 389263 w 904875"/>
                <a:gd name="connsiteY422" fmla="*/ 57221 h 1323975"/>
                <a:gd name="connsiteX423" fmla="*/ 385643 w 904875"/>
                <a:gd name="connsiteY423" fmla="*/ 58936 h 1323975"/>
                <a:gd name="connsiteX424" fmla="*/ 382691 w 904875"/>
                <a:gd name="connsiteY424" fmla="*/ 61317 h 1323975"/>
                <a:gd name="connsiteX425" fmla="*/ 381548 w 904875"/>
                <a:gd name="connsiteY425" fmla="*/ 66746 h 1323975"/>
                <a:gd name="connsiteX426" fmla="*/ 379833 w 904875"/>
                <a:gd name="connsiteY426" fmla="*/ 67794 h 1323975"/>
                <a:gd name="connsiteX427" fmla="*/ 369451 w 904875"/>
                <a:gd name="connsiteY427" fmla="*/ 79605 h 1323975"/>
                <a:gd name="connsiteX428" fmla="*/ 366022 w 904875"/>
                <a:gd name="connsiteY428" fmla="*/ 80177 h 1323975"/>
                <a:gd name="connsiteX429" fmla="*/ 367736 w 904875"/>
                <a:gd name="connsiteY429" fmla="*/ 75414 h 1323975"/>
                <a:gd name="connsiteX430" fmla="*/ 371261 w 904875"/>
                <a:gd name="connsiteY430" fmla="*/ 68937 h 1323975"/>
                <a:gd name="connsiteX431" fmla="*/ 374404 w 904875"/>
                <a:gd name="connsiteY431" fmla="*/ 60365 h 1323975"/>
                <a:gd name="connsiteX432" fmla="*/ 380786 w 904875"/>
                <a:gd name="connsiteY432" fmla="*/ 53983 h 1323975"/>
                <a:gd name="connsiteX433" fmla="*/ 382881 w 904875"/>
                <a:gd name="connsiteY433" fmla="*/ 51221 h 1323975"/>
                <a:gd name="connsiteX434" fmla="*/ 383643 w 904875"/>
                <a:gd name="connsiteY434" fmla="*/ 49125 h 1323975"/>
                <a:gd name="connsiteX435" fmla="*/ 384405 w 904875"/>
                <a:gd name="connsiteY435" fmla="*/ 45887 h 1323975"/>
                <a:gd name="connsiteX436" fmla="*/ 384405 w 904875"/>
                <a:gd name="connsiteY436" fmla="*/ 43029 h 1323975"/>
                <a:gd name="connsiteX437" fmla="*/ 382595 w 904875"/>
                <a:gd name="connsiteY437" fmla="*/ 41791 h 1323975"/>
                <a:gd name="connsiteX438" fmla="*/ 380214 w 904875"/>
                <a:gd name="connsiteY438" fmla="*/ 41124 h 1323975"/>
                <a:gd name="connsiteX439" fmla="*/ 375166 w 904875"/>
                <a:gd name="connsiteY439" fmla="*/ 37124 h 1323975"/>
                <a:gd name="connsiteX440" fmla="*/ 372213 w 904875"/>
                <a:gd name="connsiteY440" fmla="*/ 35600 h 1323975"/>
                <a:gd name="connsiteX441" fmla="*/ 366212 w 904875"/>
                <a:gd name="connsiteY441" fmla="*/ 28646 h 1323975"/>
                <a:gd name="connsiteX442" fmla="*/ 362974 w 904875"/>
                <a:gd name="connsiteY442" fmla="*/ 25884 h 1323975"/>
                <a:gd name="connsiteX443" fmla="*/ 363831 w 904875"/>
                <a:gd name="connsiteY443" fmla="*/ 31694 h 1323975"/>
                <a:gd name="connsiteX444" fmla="*/ 362879 w 904875"/>
                <a:gd name="connsiteY444" fmla="*/ 34076 h 1323975"/>
                <a:gd name="connsiteX445" fmla="*/ 361355 w 904875"/>
                <a:gd name="connsiteY445" fmla="*/ 36171 h 1323975"/>
                <a:gd name="connsiteX446" fmla="*/ 360497 w 904875"/>
                <a:gd name="connsiteY446" fmla="*/ 41219 h 1323975"/>
                <a:gd name="connsiteX447" fmla="*/ 360497 w 904875"/>
                <a:gd name="connsiteY447" fmla="*/ 44934 h 1323975"/>
                <a:gd name="connsiteX448" fmla="*/ 359926 w 904875"/>
                <a:gd name="connsiteY448" fmla="*/ 47696 h 1323975"/>
                <a:gd name="connsiteX449" fmla="*/ 358497 w 904875"/>
                <a:gd name="connsiteY449" fmla="*/ 50840 h 1323975"/>
                <a:gd name="connsiteX450" fmla="*/ 355259 w 904875"/>
                <a:gd name="connsiteY450" fmla="*/ 53507 h 1323975"/>
                <a:gd name="connsiteX451" fmla="*/ 356402 w 904875"/>
                <a:gd name="connsiteY451" fmla="*/ 50935 h 1323975"/>
                <a:gd name="connsiteX452" fmla="*/ 357164 w 904875"/>
                <a:gd name="connsiteY452" fmla="*/ 48363 h 1323975"/>
                <a:gd name="connsiteX453" fmla="*/ 357164 w 904875"/>
                <a:gd name="connsiteY453" fmla="*/ 45315 h 1323975"/>
                <a:gd name="connsiteX454" fmla="*/ 357164 w 904875"/>
                <a:gd name="connsiteY454" fmla="*/ 41505 h 1323975"/>
                <a:gd name="connsiteX455" fmla="*/ 356592 w 904875"/>
                <a:gd name="connsiteY455" fmla="*/ 41505 h 1323975"/>
                <a:gd name="connsiteX456" fmla="*/ 355544 w 904875"/>
                <a:gd name="connsiteY456" fmla="*/ 36838 h 1323975"/>
                <a:gd name="connsiteX457" fmla="*/ 354592 w 904875"/>
                <a:gd name="connsiteY457" fmla="*/ 31504 h 1323975"/>
                <a:gd name="connsiteX458" fmla="*/ 354592 w 904875"/>
                <a:gd name="connsiteY458" fmla="*/ 29599 h 1323975"/>
                <a:gd name="connsiteX459" fmla="*/ 351353 w 904875"/>
                <a:gd name="connsiteY459" fmla="*/ 25408 h 1323975"/>
                <a:gd name="connsiteX460" fmla="*/ 347067 w 904875"/>
                <a:gd name="connsiteY460" fmla="*/ 22646 h 1323975"/>
                <a:gd name="connsiteX461" fmla="*/ 323921 w 904875"/>
                <a:gd name="connsiteY461" fmla="*/ 17407 h 1323975"/>
                <a:gd name="connsiteX462" fmla="*/ 321826 w 904875"/>
                <a:gd name="connsiteY462" fmla="*/ 21693 h 1323975"/>
                <a:gd name="connsiteX463" fmla="*/ 320683 w 904875"/>
                <a:gd name="connsiteY463" fmla="*/ 27599 h 1323975"/>
                <a:gd name="connsiteX464" fmla="*/ 320016 w 904875"/>
                <a:gd name="connsiteY464" fmla="*/ 34647 h 1323975"/>
                <a:gd name="connsiteX465" fmla="*/ 318683 w 904875"/>
                <a:gd name="connsiteY465" fmla="*/ 41791 h 1323975"/>
                <a:gd name="connsiteX466" fmla="*/ 319826 w 904875"/>
                <a:gd name="connsiteY466" fmla="*/ 41791 h 1323975"/>
                <a:gd name="connsiteX467" fmla="*/ 317730 w 904875"/>
                <a:gd name="connsiteY467" fmla="*/ 47125 h 1323975"/>
                <a:gd name="connsiteX468" fmla="*/ 315063 w 904875"/>
                <a:gd name="connsiteY468" fmla="*/ 50078 h 1323975"/>
                <a:gd name="connsiteX469" fmla="*/ 305538 w 904875"/>
                <a:gd name="connsiteY469" fmla="*/ 55793 h 1323975"/>
                <a:gd name="connsiteX470" fmla="*/ 304109 w 904875"/>
                <a:gd name="connsiteY470" fmla="*/ 57221 h 1323975"/>
                <a:gd name="connsiteX471" fmla="*/ 304109 w 904875"/>
                <a:gd name="connsiteY471" fmla="*/ 60174 h 1323975"/>
                <a:gd name="connsiteX472" fmla="*/ 304109 w 904875"/>
                <a:gd name="connsiteY472" fmla="*/ 66746 h 1323975"/>
                <a:gd name="connsiteX473" fmla="*/ 323826 w 904875"/>
                <a:gd name="connsiteY473" fmla="*/ 84272 h 1323975"/>
                <a:gd name="connsiteX474" fmla="*/ 318492 w 904875"/>
                <a:gd name="connsiteY474" fmla="*/ 80462 h 1323975"/>
                <a:gd name="connsiteX475" fmla="*/ 314015 w 904875"/>
                <a:gd name="connsiteY475" fmla="*/ 78367 h 1323975"/>
                <a:gd name="connsiteX476" fmla="*/ 304490 w 904875"/>
                <a:gd name="connsiteY476" fmla="*/ 84272 h 1323975"/>
                <a:gd name="connsiteX477" fmla="*/ 306205 w 904875"/>
                <a:gd name="connsiteY477" fmla="*/ 85987 h 1323975"/>
                <a:gd name="connsiteX478" fmla="*/ 306967 w 904875"/>
                <a:gd name="connsiteY478" fmla="*/ 86558 h 1323975"/>
                <a:gd name="connsiteX479" fmla="*/ 308110 w 904875"/>
                <a:gd name="connsiteY479" fmla="*/ 86558 h 1323975"/>
                <a:gd name="connsiteX480" fmla="*/ 308110 w 904875"/>
                <a:gd name="connsiteY480" fmla="*/ 88844 h 1323975"/>
                <a:gd name="connsiteX481" fmla="*/ 305824 w 904875"/>
                <a:gd name="connsiteY481" fmla="*/ 88844 h 1323975"/>
                <a:gd name="connsiteX482" fmla="*/ 305824 w 904875"/>
                <a:gd name="connsiteY482" fmla="*/ 91511 h 1323975"/>
                <a:gd name="connsiteX483" fmla="*/ 307824 w 904875"/>
                <a:gd name="connsiteY483" fmla="*/ 91511 h 1323975"/>
                <a:gd name="connsiteX484" fmla="*/ 309729 w 904875"/>
                <a:gd name="connsiteY484" fmla="*/ 91511 h 1323975"/>
                <a:gd name="connsiteX485" fmla="*/ 311539 w 904875"/>
                <a:gd name="connsiteY485" fmla="*/ 90654 h 1323975"/>
                <a:gd name="connsiteX486" fmla="*/ 312301 w 904875"/>
                <a:gd name="connsiteY486" fmla="*/ 88940 h 1323975"/>
                <a:gd name="connsiteX487" fmla="*/ 313539 w 904875"/>
                <a:gd name="connsiteY487" fmla="*/ 91511 h 1323975"/>
                <a:gd name="connsiteX488" fmla="*/ 312968 w 904875"/>
                <a:gd name="connsiteY488" fmla="*/ 94274 h 1323975"/>
                <a:gd name="connsiteX489" fmla="*/ 314682 w 904875"/>
                <a:gd name="connsiteY489" fmla="*/ 96560 h 1323975"/>
                <a:gd name="connsiteX490" fmla="*/ 319635 w 904875"/>
                <a:gd name="connsiteY490" fmla="*/ 100655 h 1323975"/>
                <a:gd name="connsiteX491" fmla="*/ 312110 w 904875"/>
                <a:gd name="connsiteY491" fmla="*/ 100655 h 1323975"/>
                <a:gd name="connsiteX492" fmla="*/ 301728 w 904875"/>
                <a:gd name="connsiteY492" fmla="*/ 93416 h 1323975"/>
                <a:gd name="connsiteX493" fmla="*/ 300585 w 904875"/>
                <a:gd name="connsiteY493" fmla="*/ 93416 h 1323975"/>
                <a:gd name="connsiteX494" fmla="*/ 298204 w 904875"/>
                <a:gd name="connsiteY494" fmla="*/ 91988 h 1323975"/>
                <a:gd name="connsiteX495" fmla="*/ 296870 w 904875"/>
                <a:gd name="connsiteY495" fmla="*/ 91988 h 1323975"/>
                <a:gd name="connsiteX496" fmla="*/ 296204 w 904875"/>
                <a:gd name="connsiteY496" fmla="*/ 92750 h 1323975"/>
                <a:gd name="connsiteX497" fmla="*/ 296204 w 904875"/>
                <a:gd name="connsiteY497" fmla="*/ 94750 h 1323975"/>
                <a:gd name="connsiteX498" fmla="*/ 296204 w 904875"/>
                <a:gd name="connsiteY498" fmla="*/ 97036 h 1323975"/>
                <a:gd name="connsiteX499" fmla="*/ 296204 w 904875"/>
                <a:gd name="connsiteY499" fmla="*/ 98846 h 1323975"/>
                <a:gd name="connsiteX500" fmla="*/ 294489 w 904875"/>
                <a:gd name="connsiteY500" fmla="*/ 102370 h 1323975"/>
                <a:gd name="connsiteX501" fmla="*/ 293251 w 904875"/>
                <a:gd name="connsiteY501" fmla="*/ 105799 h 1323975"/>
                <a:gd name="connsiteX502" fmla="*/ 293251 w 904875"/>
                <a:gd name="connsiteY502" fmla="*/ 109228 h 1323975"/>
                <a:gd name="connsiteX503" fmla="*/ 295061 w 904875"/>
                <a:gd name="connsiteY503" fmla="*/ 112847 h 1323975"/>
                <a:gd name="connsiteX504" fmla="*/ 291536 w 904875"/>
                <a:gd name="connsiteY504" fmla="*/ 112847 h 1323975"/>
                <a:gd name="connsiteX505" fmla="*/ 291536 w 904875"/>
                <a:gd name="connsiteY505" fmla="*/ 115324 h 1323975"/>
                <a:gd name="connsiteX506" fmla="*/ 292108 w 904875"/>
                <a:gd name="connsiteY506" fmla="*/ 117896 h 1323975"/>
                <a:gd name="connsiteX507" fmla="*/ 293537 w 904875"/>
                <a:gd name="connsiteY507" fmla="*/ 122182 h 1323975"/>
                <a:gd name="connsiteX508" fmla="*/ 294203 w 904875"/>
                <a:gd name="connsiteY508" fmla="*/ 122849 h 1323975"/>
                <a:gd name="connsiteX509" fmla="*/ 297537 w 904875"/>
                <a:gd name="connsiteY509" fmla="*/ 128087 h 1323975"/>
                <a:gd name="connsiteX510" fmla="*/ 297537 w 904875"/>
                <a:gd name="connsiteY510" fmla="*/ 129421 h 1323975"/>
                <a:gd name="connsiteX511" fmla="*/ 299347 w 904875"/>
                <a:gd name="connsiteY511" fmla="*/ 131231 h 1323975"/>
                <a:gd name="connsiteX512" fmla="*/ 304681 w 904875"/>
                <a:gd name="connsiteY512" fmla="*/ 139232 h 1323975"/>
                <a:gd name="connsiteX513" fmla="*/ 307348 w 904875"/>
                <a:gd name="connsiteY513" fmla="*/ 141041 h 1323975"/>
                <a:gd name="connsiteX514" fmla="*/ 309253 w 904875"/>
                <a:gd name="connsiteY514" fmla="*/ 141803 h 1323975"/>
                <a:gd name="connsiteX515" fmla="*/ 312968 w 904875"/>
                <a:gd name="connsiteY515" fmla="*/ 145042 h 1323975"/>
                <a:gd name="connsiteX516" fmla="*/ 314777 w 904875"/>
                <a:gd name="connsiteY516" fmla="*/ 145709 h 1323975"/>
                <a:gd name="connsiteX517" fmla="*/ 316682 w 904875"/>
                <a:gd name="connsiteY517" fmla="*/ 145042 h 1323975"/>
                <a:gd name="connsiteX518" fmla="*/ 318778 w 904875"/>
                <a:gd name="connsiteY518" fmla="*/ 141994 h 1323975"/>
                <a:gd name="connsiteX519" fmla="*/ 320207 w 904875"/>
                <a:gd name="connsiteY519" fmla="*/ 141041 h 1323975"/>
                <a:gd name="connsiteX520" fmla="*/ 323731 w 904875"/>
                <a:gd name="connsiteY520" fmla="*/ 141041 h 1323975"/>
                <a:gd name="connsiteX521" fmla="*/ 335161 w 904875"/>
                <a:gd name="connsiteY521" fmla="*/ 143423 h 1323975"/>
                <a:gd name="connsiteX522" fmla="*/ 332780 w 904875"/>
                <a:gd name="connsiteY522" fmla="*/ 145137 h 1323975"/>
                <a:gd name="connsiteX523" fmla="*/ 327636 w 904875"/>
                <a:gd name="connsiteY523" fmla="*/ 146090 h 1323975"/>
                <a:gd name="connsiteX524" fmla="*/ 325255 w 904875"/>
                <a:gd name="connsiteY524" fmla="*/ 148090 h 1323975"/>
                <a:gd name="connsiteX525" fmla="*/ 330113 w 904875"/>
                <a:gd name="connsiteY525" fmla="*/ 151900 h 1323975"/>
                <a:gd name="connsiteX526" fmla="*/ 332208 w 904875"/>
                <a:gd name="connsiteY526" fmla="*/ 153995 h 1323975"/>
                <a:gd name="connsiteX527" fmla="*/ 333923 w 904875"/>
                <a:gd name="connsiteY527" fmla="*/ 157615 h 1323975"/>
                <a:gd name="connsiteX528" fmla="*/ 321540 w 904875"/>
                <a:gd name="connsiteY528" fmla="*/ 148090 h 1323975"/>
                <a:gd name="connsiteX529" fmla="*/ 318778 w 904875"/>
                <a:gd name="connsiteY529" fmla="*/ 147328 h 1323975"/>
                <a:gd name="connsiteX530" fmla="*/ 309824 w 904875"/>
                <a:gd name="connsiteY530" fmla="*/ 148090 h 1323975"/>
                <a:gd name="connsiteX531" fmla="*/ 307443 w 904875"/>
                <a:gd name="connsiteY531" fmla="*/ 146947 h 1323975"/>
                <a:gd name="connsiteX532" fmla="*/ 301919 w 904875"/>
                <a:gd name="connsiteY532" fmla="*/ 142184 h 1323975"/>
                <a:gd name="connsiteX533" fmla="*/ 298680 w 904875"/>
                <a:gd name="connsiteY533" fmla="*/ 141041 h 1323975"/>
                <a:gd name="connsiteX534" fmla="*/ 297156 w 904875"/>
                <a:gd name="connsiteY534" fmla="*/ 141708 h 1323975"/>
                <a:gd name="connsiteX535" fmla="*/ 294584 w 904875"/>
                <a:gd name="connsiteY535" fmla="*/ 143327 h 1323975"/>
                <a:gd name="connsiteX536" fmla="*/ 292203 w 904875"/>
                <a:gd name="connsiteY536" fmla="*/ 145613 h 1323975"/>
                <a:gd name="connsiteX537" fmla="*/ 290870 w 904875"/>
                <a:gd name="connsiteY537" fmla="*/ 148090 h 1323975"/>
                <a:gd name="connsiteX538" fmla="*/ 287060 w 904875"/>
                <a:gd name="connsiteY538" fmla="*/ 144947 h 1323975"/>
                <a:gd name="connsiteX539" fmla="*/ 283726 w 904875"/>
                <a:gd name="connsiteY539" fmla="*/ 143994 h 1323975"/>
                <a:gd name="connsiteX540" fmla="*/ 279916 w 904875"/>
                <a:gd name="connsiteY540" fmla="*/ 145328 h 1323975"/>
                <a:gd name="connsiteX541" fmla="*/ 272772 w 904875"/>
                <a:gd name="connsiteY541" fmla="*/ 150185 h 1323975"/>
                <a:gd name="connsiteX542" fmla="*/ 269724 w 904875"/>
                <a:gd name="connsiteY542" fmla="*/ 151043 h 1323975"/>
                <a:gd name="connsiteX543" fmla="*/ 266676 w 904875"/>
                <a:gd name="connsiteY543" fmla="*/ 150185 h 1323975"/>
                <a:gd name="connsiteX544" fmla="*/ 259056 w 904875"/>
                <a:gd name="connsiteY544" fmla="*/ 144851 h 1323975"/>
                <a:gd name="connsiteX545" fmla="*/ 255151 w 904875"/>
                <a:gd name="connsiteY545" fmla="*/ 142946 h 1323975"/>
                <a:gd name="connsiteX546" fmla="*/ 252198 w 904875"/>
                <a:gd name="connsiteY546" fmla="*/ 143899 h 1323975"/>
                <a:gd name="connsiteX547" fmla="*/ 252198 w 904875"/>
                <a:gd name="connsiteY547" fmla="*/ 149614 h 1323975"/>
                <a:gd name="connsiteX548" fmla="*/ 260485 w 904875"/>
                <a:gd name="connsiteY548" fmla="*/ 162473 h 1323975"/>
                <a:gd name="connsiteX549" fmla="*/ 262295 w 904875"/>
                <a:gd name="connsiteY549" fmla="*/ 163806 h 1323975"/>
                <a:gd name="connsiteX550" fmla="*/ 264676 w 904875"/>
                <a:gd name="connsiteY550" fmla="*/ 163806 h 1323975"/>
                <a:gd name="connsiteX551" fmla="*/ 264676 w 904875"/>
                <a:gd name="connsiteY551" fmla="*/ 165425 h 1323975"/>
                <a:gd name="connsiteX552" fmla="*/ 264104 w 904875"/>
                <a:gd name="connsiteY552" fmla="*/ 169426 h 1323975"/>
                <a:gd name="connsiteX553" fmla="*/ 264104 w 904875"/>
                <a:gd name="connsiteY553" fmla="*/ 171045 h 1323975"/>
                <a:gd name="connsiteX554" fmla="*/ 264676 w 904875"/>
                <a:gd name="connsiteY554" fmla="*/ 171521 h 1323975"/>
                <a:gd name="connsiteX555" fmla="*/ 266295 w 904875"/>
                <a:gd name="connsiteY555" fmla="*/ 172474 h 1323975"/>
                <a:gd name="connsiteX556" fmla="*/ 267724 w 904875"/>
                <a:gd name="connsiteY556" fmla="*/ 173903 h 1323975"/>
                <a:gd name="connsiteX557" fmla="*/ 269057 w 904875"/>
                <a:gd name="connsiteY557" fmla="*/ 175522 h 1323975"/>
                <a:gd name="connsiteX558" fmla="*/ 267724 w 904875"/>
                <a:gd name="connsiteY558" fmla="*/ 177617 h 1323975"/>
                <a:gd name="connsiteX559" fmla="*/ 270296 w 904875"/>
                <a:gd name="connsiteY559" fmla="*/ 179618 h 1323975"/>
                <a:gd name="connsiteX560" fmla="*/ 273153 w 904875"/>
                <a:gd name="connsiteY560" fmla="*/ 180284 h 1323975"/>
                <a:gd name="connsiteX561" fmla="*/ 279059 w 904875"/>
                <a:gd name="connsiteY561" fmla="*/ 180284 h 1323975"/>
                <a:gd name="connsiteX562" fmla="*/ 279059 w 904875"/>
                <a:gd name="connsiteY562" fmla="*/ 182761 h 1323975"/>
                <a:gd name="connsiteX563" fmla="*/ 276582 w 904875"/>
                <a:gd name="connsiteY563" fmla="*/ 184190 h 1323975"/>
                <a:gd name="connsiteX564" fmla="*/ 271439 w 904875"/>
                <a:gd name="connsiteY564" fmla="*/ 185428 h 1323975"/>
                <a:gd name="connsiteX565" fmla="*/ 269057 w 904875"/>
                <a:gd name="connsiteY565" fmla="*/ 187238 h 1323975"/>
                <a:gd name="connsiteX566" fmla="*/ 272772 w 904875"/>
                <a:gd name="connsiteY566" fmla="*/ 189809 h 1323975"/>
                <a:gd name="connsiteX567" fmla="*/ 272772 w 904875"/>
                <a:gd name="connsiteY567" fmla="*/ 192095 h 1323975"/>
                <a:gd name="connsiteX568" fmla="*/ 270296 w 904875"/>
                <a:gd name="connsiteY568" fmla="*/ 192095 h 1323975"/>
                <a:gd name="connsiteX569" fmla="*/ 271534 w 904875"/>
                <a:gd name="connsiteY569" fmla="*/ 194477 h 1323975"/>
                <a:gd name="connsiteX570" fmla="*/ 272391 w 904875"/>
                <a:gd name="connsiteY570" fmla="*/ 197239 h 1323975"/>
                <a:gd name="connsiteX571" fmla="*/ 272391 w 904875"/>
                <a:gd name="connsiteY571" fmla="*/ 200382 h 1323975"/>
                <a:gd name="connsiteX572" fmla="*/ 271439 w 904875"/>
                <a:gd name="connsiteY572" fmla="*/ 203716 h 1323975"/>
                <a:gd name="connsiteX573" fmla="*/ 272582 w 904875"/>
                <a:gd name="connsiteY573" fmla="*/ 203716 h 1323975"/>
                <a:gd name="connsiteX574" fmla="*/ 268295 w 904875"/>
                <a:gd name="connsiteY574" fmla="*/ 209240 h 1323975"/>
                <a:gd name="connsiteX575" fmla="*/ 264676 w 904875"/>
                <a:gd name="connsiteY575" fmla="*/ 208669 h 1323975"/>
                <a:gd name="connsiteX576" fmla="*/ 260866 w 904875"/>
                <a:gd name="connsiteY576" fmla="*/ 207335 h 1323975"/>
                <a:gd name="connsiteX577" fmla="*/ 256865 w 904875"/>
                <a:gd name="connsiteY577" fmla="*/ 210574 h 1323975"/>
                <a:gd name="connsiteX578" fmla="*/ 252579 w 904875"/>
                <a:gd name="connsiteY578" fmla="*/ 201620 h 1323975"/>
                <a:gd name="connsiteX579" fmla="*/ 245626 w 904875"/>
                <a:gd name="connsiteY579" fmla="*/ 200096 h 1323975"/>
                <a:gd name="connsiteX580" fmla="*/ 242197 w 904875"/>
                <a:gd name="connsiteY580" fmla="*/ 204668 h 1323975"/>
                <a:gd name="connsiteX581" fmla="*/ 248198 w 904875"/>
                <a:gd name="connsiteY581" fmla="*/ 215622 h 1323975"/>
                <a:gd name="connsiteX582" fmla="*/ 248198 w 904875"/>
                <a:gd name="connsiteY582" fmla="*/ 217908 h 1323975"/>
                <a:gd name="connsiteX583" fmla="*/ 247150 w 904875"/>
                <a:gd name="connsiteY583" fmla="*/ 219051 h 1323975"/>
                <a:gd name="connsiteX584" fmla="*/ 246674 w 904875"/>
                <a:gd name="connsiteY584" fmla="*/ 220099 h 1323975"/>
                <a:gd name="connsiteX585" fmla="*/ 246674 w 904875"/>
                <a:gd name="connsiteY585" fmla="*/ 221242 h 1323975"/>
                <a:gd name="connsiteX586" fmla="*/ 246102 w 904875"/>
                <a:gd name="connsiteY586" fmla="*/ 222766 h 1323975"/>
                <a:gd name="connsiteX587" fmla="*/ 253532 w 904875"/>
                <a:gd name="connsiteY587" fmla="*/ 222290 h 1323975"/>
                <a:gd name="connsiteX588" fmla="*/ 257056 w 904875"/>
                <a:gd name="connsiteY588" fmla="*/ 223528 h 1323975"/>
                <a:gd name="connsiteX589" fmla="*/ 259723 w 904875"/>
                <a:gd name="connsiteY589" fmla="*/ 227338 h 1323975"/>
                <a:gd name="connsiteX590" fmla="*/ 258866 w 904875"/>
                <a:gd name="connsiteY590" fmla="*/ 228290 h 1323975"/>
                <a:gd name="connsiteX591" fmla="*/ 258866 w 904875"/>
                <a:gd name="connsiteY591" fmla="*/ 228290 h 1323975"/>
                <a:gd name="connsiteX592" fmla="*/ 258866 w 904875"/>
                <a:gd name="connsiteY592" fmla="*/ 229148 h 1323975"/>
                <a:gd name="connsiteX593" fmla="*/ 263438 w 904875"/>
                <a:gd name="connsiteY593" fmla="*/ 230100 h 1323975"/>
                <a:gd name="connsiteX594" fmla="*/ 270867 w 904875"/>
                <a:gd name="connsiteY594" fmla="*/ 239625 h 1323975"/>
                <a:gd name="connsiteX595" fmla="*/ 276201 w 904875"/>
                <a:gd name="connsiteY595" fmla="*/ 240959 h 1323975"/>
                <a:gd name="connsiteX596" fmla="*/ 278773 w 904875"/>
                <a:gd name="connsiteY596" fmla="*/ 243435 h 1323975"/>
                <a:gd name="connsiteX597" fmla="*/ 284583 w 904875"/>
                <a:gd name="connsiteY597" fmla="*/ 244578 h 1323975"/>
                <a:gd name="connsiteX598" fmla="*/ 286774 w 904875"/>
                <a:gd name="connsiteY598" fmla="*/ 246578 h 1323975"/>
                <a:gd name="connsiteX599" fmla="*/ 288393 w 904875"/>
                <a:gd name="connsiteY599" fmla="*/ 250769 h 1323975"/>
                <a:gd name="connsiteX600" fmla="*/ 288393 w 904875"/>
                <a:gd name="connsiteY600" fmla="*/ 254675 h 1323975"/>
                <a:gd name="connsiteX601" fmla="*/ 286964 w 904875"/>
                <a:gd name="connsiteY601" fmla="*/ 257151 h 1323975"/>
                <a:gd name="connsiteX602" fmla="*/ 283345 w 904875"/>
                <a:gd name="connsiteY602" fmla="*/ 257151 h 1323975"/>
                <a:gd name="connsiteX603" fmla="*/ 283345 w 904875"/>
                <a:gd name="connsiteY603" fmla="*/ 259628 h 1323975"/>
                <a:gd name="connsiteX604" fmla="*/ 287726 w 904875"/>
                <a:gd name="connsiteY604" fmla="*/ 260866 h 1323975"/>
                <a:gd name="connsiteX605" fmla="*/ 305252 w 904875"/>
                <a:gd name="connsiteY605" fmla="*/ 276296 h 1323975"/>
                <a:gd name="connsiteX606" fmla="*/ 306205 w 904875"/>
                <a:gd name="connsiteY606" fmla="*/ 278582 h 1323975"/>
                <a:gd name="connsiteX607" fmla="*/ 306205 w 904875"/>
                <a:gd name="connsiteY607" fmla="*/ 280964 h 1323975"/>
                <a:gd name="connsiteX608" fmla="*/ 307253 w 904875"/>
                <a:gd name="connsiteY608" fmla="*/ 284202 h 1323975"/>
                <a:gd name="connsiteX609" fmla="*/ 308586 w 904875"/>
                <a:gd name="connsiteY609" fmla="*/ 287250 h 1323975"/>
                <a:gd name="connsiteX610" fmla="*/ 309539 w 904875"/>
                <a:gd name="connsiteY610" fmla="*/ 289060 h 1323975"/>
                <a:gd name="connsiteX611" fmla="*/ 305919 w 904875"/>
                <a:gd name="connsiteY611" fmla="*/ 286679 h 1323975"/>
                <a:gd name="connsiteX612" fmla="*/ 300680 w 904875"/>
                <a:gd name="connsiteY612" fmla="*/ 277154 h 1323975"/>
                <a:gd name="connsiteX613" fmla="*/ 293060 w 904875"/>
                <a:gd name="connsiteY613" fmla="*/ 273534 h 1323975"/>
                <a:gd name="connsiteX614" fmla="*/ 286488 w 904875"/>
                <a:gd name="connsiteY614" fmla="*/ 267057 h 1323975"/>
                <a:gd name="connsiteX615" fmla="*/ 284297 w 904875"/>
                <a:gd name="connsiteY615" fmla="*/ 265628 h 1323975"/>
                <a:gd name="connsiteX616" fmla="*/ 282583 w 904875"/>
                <a:gd name="connsiteY616" fmla="*/ 264962 h 1323975"/>
                <a:gd name="connsiteX617" fmla="*/ 278487 w 904875"/>
                <a:gd name="connsiteY617" fmla="*/ 262009 h 1323975"/>
                <a:gd name="connsiteX618" fmla="*/ 276201 w 904875"/>
                <a:gd name="connsiteY618" fmla="*/ 261247 h 1323975"/>
                <a:gd name="connsiteX619" fmla="*/ 274296 w 904875"/>
                <a:gd name="connsiteY619" fmla="*/ 261247 h 1323975"/>
                <a:gd name="connsiteX620" fmla="*/ 270867 w 904875"/>
                <a:gd name="connsiteY620" fmla="*/ 263057 h 1323975"/>
                <a:gd name="connsiteX621" fmla="*/ 268772 w 904875"/>
                <a:gd name="connsiteY621" fmla="*/ 263057 h 1323975"/>
                <a:gd name="connsiteX622" fmla="*/ 264866 w 904875"/>
                <a:gd name="connsiteY622" fmla="*/ 260866 h 1323975"/>
                <a:gd name="connsiteX623" fmla="*/ 259818 w 904875"/>
                <a:gd name="connsiteY623" fmla="*/ 253436 h 1323975"/>
                <a:gd name="connsiteX624" fmla="*/ 256389 w 904875"/>
                <a:gd name="connsiteY624" fmla="*/ 251246 h 1323975"/>
                <a:gd name="connsiteX625" fmla="*/ 255437 w 904875"/>
                <a:gd name="connsiteY625" fmla="*/ 255341 h 1323975"/>
                <a:gd name="connsiteX626" fmla="*/ 254103 w 904875"/>
                <a:gd name="connsiteY626" fmla="*/ 255341 h 1323975"/>
                <a:gd name="connsiteX627" fmla="*/ 252770 w 904875"/>
                <a:gd name="connsiteY627" fmla="*/ 253817 h 1323975"/>
                <a:gd name="connsiteX628" fmla="*/ 251627 w 904875"/>
                <a:gd name="connsiteY628" fmla="*/ 253817 h 1323975"/>
                <a:gd name="connsiteX629" fmla="*/ 250769 w 904875"/>
                <a:gd name="connsiteY629" fmla="*/ 256103 h 1323975"/>
                <a:gd name="connsiteX630" fmla="*/ 250769 w 904875"/>
                <a:gd name="connsiteY630" fmla="*/ 256961 h 1323975"/>
                <a:gd name="connsiteX631" fmla="*/ 250769 w 904875"/>
                <a:gd name="connsiteY631" fmla="*/ 257723 h 1323975"/>
                <a:gd name="connsiteX632" fmla="*/ 250769 w 904875"/>
                <a:gd name="connsiteY632" fmla="*/ 259628 h 1323975"/>
                <a:gd name="connsiteX633" fmla="*/ 252198 w 904875"/>
                <a:gd name="connsiteY633" fmla="*/ 261056 h 1323975"/>
                <a:gd name="connsiteX634" fmla="*/ 263723 w 904875"/>
                <a:gd name="connsiteY634" fmla="*/ 266295 h 1323975"/>
                <a:gd name="connsiteX635" fmla="*/ 271629 w 904875"/>
                <a:gd name="connsiteY635" fmla="*/ 274582 h 1323975"/>
                <a:gd name="connsiteX636" fmla="*/ 276868 w 904875"/>
                <a:gd name="connsiteY636" fmla="*/ 276963 h 1323975"/>
                <a:gd name="connsiteX637" fmla="*/ 278963 w 904875"/>
                <a:gd name="connsiteY637" fmla="*/ 279059 h 1323975"/>
                <a:gd name="connsiteX638" fmla="*/ 281535 w 904875"/>
                <a:gd name="connsiteY638" fmla="*/ 283821 h 1323975"/>
                <a:gd name="connsiteX639" fmla="*/ 268581 w 904875"/>
                <a:gd name="connsiteY639" fmla="*/ 278678 h 1323975"/>
                <a:gd name="connsiteX640" fmla="*/ 262485 w 904875"/>
                <a:gd name="connsiteY640" fmla="*/ 274868 h 1323975"/>
                <a:gd name="connsiteX641" fmla="*/ 257437 w 904875"/>
                <a:gd name="connsiteY641" fmla="*/ 268772 h 1323975"/>
                <a:gd name="connsiteX642" fmla="*/ 254960 w 904875"/>
                <a:gd name="connsiteY642" fmla="*/ 266676 h 1323975"/>
                <a:gd name="connsiteX643" fmla="*/ 246769 w 904875"/>
                <a:gd name="connsiteY643" fmla="*/ 263057 h 1323975"/>
                <a:gd name="connsiteX644" fmla="*/ 245626 w 904875"/>
                <a:gd name="connsiteY644" fmla="*/ 263057 h 1323975"/>
                <a:gd name="connsiteX645" fmla="*/ 243911 w 904875"/>
                <a:gd name="connsiteY645" fmla="*/ 266581 h 1323975"/>
                <a:gd name="connsiteX646" fmla="*/ 241816 w 904875"/>
                <a:gd name="connsiteY646" fmla="*/ 276106 h 1323975"/>
                <a:gd name="connsiteX647" fmla="*/ 239625 w 904875"/>
                <a:gd name="connsiteY647" fmla="*/ 278963 h 1323975"/>
                <a:gd name="connsiteX648" fmla="*/ 240673 w 904875"/>
                <a:gd name="connsiteY648" fmla="*/ 281249 h 1323975"/>
                <a:gd name="connsiteX649" fmla="*/ 234958 w 904875"/>
                <a:gd name="connsiteY649" fmla="*/ 280583 h 1323975"/>
                <a:gd name="connsiteX650" fmla="*/ 227624 w 904875"/>
                <a:gd name="connsiteY650" fmla="*/ 276582 h 1323975"/>
                <a:gd name="connsiteX651" fmla="*/ 222480 w 904875"/>
                <a:gd name="connsiteY651" fmla="*/ 269819 h 1323975"/>
                <a:gd name="connsiteX652" fmla="*/ 223528 w 904875"/>
                <a:gd name="connsiteY652" fmla="*/ 260294 h 1323975"/>
                <a:gd name="connsiteX653" fmla="*/ 217051 w 904875"/>
                <a:gd name="connsiteY653" fmla="*/ 260294 h 1323975"/>
                <a:gd name="connsiteX654" fmla="*/ 215146 w 904875"/>
                <a:gd name="connsiteY654" fmla="*/ 258961 h 1323975"/>
                <a:gd name="connsiteX655" fmla="*/ 212574 w 904875"/>
                <a:gd name="connsiteY655" fmla="*/ 257246 h 1323975"/>
                <a:gd name="connsiteX656" fmla="*/ 211050 w 904875"/>
                <a:gd name="connsiteY656" fmla="*/ 259913 h 1323975"/>
                <a:gd name="connsiteX657" fmla="*/ 206859 w 904875"/>
                <a:gd name="connsiteY657" fmla="*/ 265533 h 1323975"/>
                <a:gd name="connsiteX658" fmla="*/ 205145 w 904875"/>
                <a:gd name="connsiteY658" fmla="*/ 268772 h 1323975"/>
                <a:gd name="connsiteX659" fmla="*/ 205716 w 904875"/>
                <a:gd name="connsiteY659" fmla="*/ 270105 h 1323975"/>
                <a:gd name="connsiteX660" fmla="*/ 205716 w 904875"/>
                <a:gd name="connsiteY660" fmla="*/ 270677 h 1323975"/>
                <a:gd name="connsiteX661" fmla="*/ 207145 w 904875"/>
                <a:gd name="connsiteY661" fmla="*/ 270677 h 1323975"/>
                <a:gd name="connsiteX662" fmla="*/ 205240 w 904875"/>
                <a:gd name="connsiteY662" fmla="*/ 274106 h 1323975"/>
                <a:gd name="connsiteX663" fmla="*/ 207526 w 904875"/>
                <a:gd name="connsiteY663" fmla="*/ 278011 h 1323975"/>
                <a:gd name="connsiteX664" fmla="*/ 214479 w 904875"/>
                <a:gd name="connsiteY664" fmla="*/ 284583 h 1323975"/>
                <a:gd name="connsiteX665" fmla="*/ 216956 w 904875"/>
                <a:gd name="connsiteY665" fmla="*/ 289727 h 1323975"/>
                <a:gd name="connsiteX666" fmla="*/ 216956 w 904875"/>
                <a:gd name="connsiteY666" fmla="*/ 294108 h 1323975"/>
                <a:gd name="connsiteX667" fmla="*/ 216194 w 904875"/>
                <a:gd name="connsiteY667" fmla="*/ 298871 h 1323975"/>
                <a:gd name="connsiteX668" fmla="*/ 217337 w 904875"/>
                <a:gd name="connsiteY668" fmla="*/ 305443 h 1323975"/>
                <a:gd name="connsiteX669" fmla="*/ 214003 w 904875"/>
                <a:gd name="connsiteY669" fmla="*/ 303347 h 1323975"/>
                <a:gd name="connsiteX670" fmla="*/ 212288 w 904875"/>
                <a:gd name="connsiteY670" fmla="*/ 302871 h 1323975"/>
                <a:gd name="connsiteX671" fmla="*/ 210002 w 904875"/>
                <a:gd name="connsiteY671" fmla="*/ 302871 h 1323975"/>
                <a:gd name="connsiteX672" fmla="*/ 211336 w 904875"/>
                <a:gd name="connsiteY672" fmla="*/ 306967 h 1323975"/>
                <a:gd name="connsiteX673" fmla="*/ 212193 w 904875"/>
                <a:gd name="connsiteY673" fmla="*/ 308586 h 1323975"/>
                <a:gd name="connsiteX674" fmla="*/ 213622 w 904875"/>
                <a:gd name="connsiteY674" fmla="*/ 310205 h 1323975"/>
                <a:gd name="connsiteX675" fmla="*/ 210669 w 904875"/>
                <a:gd name="connsiteY675" fmla="*/ 310205 h 1323975"/>
                <a:gd name="connsiteX676" fmla="*/ 207907 w 904875"/>
                <a:gd name="connsiteY676" fmla="*/ 308872 h 1323975"/>
                <a:gd name="connsiteX677" fmla="*/ 205526 w 904875"/>
                <a:gd name="connsiteY677" fmla="*/ 306300 h 1323975"/>
                <a:gd name="connsiteX678" fmla="*/ 203716 w 904875"/>
                <a:gd name="connsiteY678" fmla="*/ 302776 h 1323975"/>
                <a:gd name="connsiteX679" fmla="*/ 202382 w 904875"/>
                <a:gd name="connsiteY679" fmla="*/ 297823 h 1323975"/>
                <a:gd name="connsiteX680" fmla="*/ 201144 w 904875"/>
                <a:gd name="connsiteY680" fmla="*/ 291060 h 1323975"/>
                <a:gd name="connsiteX681" fmla="*/ 200573 w 904875"/>
                <a:gd name="connsiteY681" fmla="*/ 284297 h 1323975"/>
                <a:gd name="connsiteX682" fmla="*/ 201239 w 904875"/>
                <a:gd name="connsiteY682" fmla="*/ 279725 h 1323975"/>
                <a:gd name="connsiteX683" fmla="*/ 196858 w 904875"/>
                <a:gd name="connsiteY683" fmla="*/ 276868 h 1323975"/>
                <a:gd name="connsiteX684" fmla="*/ 192191 w 904875"/>
                <a:gd name="connsiteY684" fmla="*/ 275344 h 1323975"/>
                <a:gd name="connsiteX685" fmla="*/ 187428 w 904875"/>
                <a:gd name="connsiteY685" fmla="*/ 275344 h 1323975"/>
                <a:gd name="connsiteX686" fmla="*/ 182856 w 904875"/>
                <a:gd name="connsiteY686" fmla="*/ 277154 h 1323975"/>
                <a:gd name="connsiteX687" fmla="*/ 180475 w 904875"/>
                <a:gd name="connsiteY687" fmla="*/ 279154 h 1323975"/>
                <a:gd name="connsiteX688" fmla="*/ 178665 w 904875"/>
                <a:gd name="connsiteY688" fmla="*/ 281916 h 1323975"/>
                <a:gd name="connsiteX689" fmla="*/ 177332 w 904875"/>
                <a:gd name="connsiteY689" fmla="*/ 285250 h 1323975"/>
                <a:gd name="connsiteX690" fmla="*/ 176570 w 904875"/>
                <a:gd name="connsiteY690" fmla="*/ 288869 h 1323975"/>
                <a:gd name="connsiteX691" fmla="*/ 176570 w 904875"/>
                <a:gd name="connsiteY691" fmla="*/ 293060 h 1323975"/>
                <a:gd name="connsiteX692" fmla="*/ 178094 w 904875"/>
                <a:gd name="connsiteY692" fmla="*/ 299918 h 1323975"/>
                <a:gd name="connsiteX693" fmla="*/ 177617 w 904875"/>
                <a:gd name="connsiteY693" fmla="*/ 302681 h 1323975"/>
                <a:gd name="connsiteX694" fmla="*/ 177617 w 904875"/>
                <a:gd name="connsiteY694" fmla="*/ 306586 h 1323975"/>
                <a:gd name="connsiteX695" fmla="*/ 176665 w 904875"/>
                <a:gd name="connsiteY695" fmla="*/ 315349 h 1323975"/>
                <a:gd name="connsiteX696" fmla="*/ 177236 w 904875"/>
                <a:gd name="connsiteY696" fmla="*/ 318968 h 1323975"/>
                <a:gd name="connsiteX697" fmla="*/ 192286 w 904875"/>
                <a:gd name="connsiteY697" fmla="*/ 322493 h 1323975"/>
                <a:gd name="connsiteX698" fmla="*/ 194381 w 904875"/>
                <a:gd name="connsiteY698" fmla="*/ 323826 h 1323975"/>
                <a:gd name="connsiteX699" fmla="*/ 196191 w 904875"/>
                <a:gd name="connsiteY699" fmla="*/ 325922 h 1323975"/>
                <a:gd name="connsiteX700" fmla="*/ 197334 w 904875"/>
                <a:gd name="connsiteY700" fmla="*/ 328208 h 1323975"/>
                <a:gd name="connsiteX701" fmla="*/ 198668 w 904875"/>
                <a:gd name="connsiteY701" fmla="*/ 329922 h 1323975"/>
                <a:gd name="connsiteX702" fmla="*/ 200573 w 904875"/>
                <a:gd name="connsiteY702" fmla="*/ 330494 h 1323975"/>
                <a:gd name="connsiteX703" fmla="*/ 199239 w 904875"/>
                <a:gd name="connsiteY703" fmla="*/ 334113 h 1323975"/>
                <a:gd name="connsiteX704" fmla="*/ 197334 w 904875"/>
                <a:gd name="connsiteY704" fmla="*/ 336685 h 1323975"/>
                <a:gd name="connsiteX705" fmla="*/ 195048 w 904875"/>
                <a:gd name="connsiteY705" fmla="*/ 336685 h 1323975"/>
                <a:gd name="connsiteX706" fmla="*/ 189714 w 904875"/>
                <a:gd name="connsiteY706" fmla="*/ 330684 h 1323975"/>
                <a:gd name="connsiteX707" fmla="*/ 186285 w 904875"/>
                <a:gd name="connsiteY707" fmla="*/ 330684 h 1323975"/>
                <a:gd name="connsiteX708" fmla="*/ 179618 w 904875"/>
                <a:gd name="connsiteY708" fmla="*/ 334494 h 1323975"/>
                <a:gd name="connsiteX709" fmla="*/ 179618 w 904875"/>
                <a:gd name="connsiteY709" fmla="*/ 336971 h 1323975"/>
                <a:gd name="connsiteX710" fmla="*/ 180665 w 904875"/>
                <a:gd name="connsiteY710" fmla="*/ 340019 h 1323975"/>
                <a:gd name="connsiteX711" fmla="*/ 176951 w 904875"/>
                <a:gd name="connsiteY711" fmla="*/ 344210 h 1323975"/>
                <a:gd name="connsiteX712" fmla="*/ 175903 w 904875"/>
                <a:gd name="connsiteY712" fmla="*/ 348210 h 1323975"/>
                <a:gd name="connsiteX713" fmla="*/ 176855 w 904875"/>
                <a:gd name="connsiteY713" fmla="*/ 352401 h 1323975"/>
                <a:gd name="connsiteX714" fmla="*/ 179141 w 904875"/>
                <a:gd name="connsiteY714" fmla="*/ 353830 h 1323975"/>
                <a:gd name="connsiteX715" fmla="*/ 181904 w 904875"/>
                <a:gd name="connsiteY715" fmla="*/ 353830 h 1323975"/>
                <a:gd name="connsiteX716" fmla="*/ 184666 w 904875"/>
                <a:gd name="connsiteY716" fmla="*/ 355068 h 1323975"/>
                <a:gd name="connsiteX717" fmla="*/ 188476 w 904875"/>
                <a:gd name="connsiteY717" fmla="*/ 362021 h 1323975"/>
                <a:gd name="connsiteX718" fmla="*/ 190762 w 904875"/>
                <a:gd name="connsiteY718" fmla="*/ 368594 h 1323975"/>
                <a:gd name="connsiteX719" fmla="*/ 193810 w 904875"/>
                <a:gd name="connsiteY719" fmla="*/ 373832 h 1323975"/>
                <a:gd name="connsiteX720" fmla="*/ 199906 w 904875"/>
                <a:gd name="connsiteY720" fmla="*/ 374975 h 1323975"/>
                <a:gd name="connsiteX721" fmla="*/ 198382 w 904875"/>
                <a:gd name="connsiteY721" fmla="*/ 378309 h 1323975"/>
                <a:gd name="connsiteX722" fmla="*/ 197429 w 904875"/>
                <a:gd name="connsiteY722" fmla="*/ 379357 h 1323975"/>
                <a:gd name="connsiteX723" fmla="*/ 203525 w 904875"/>
                <a:gd name="connsiteY723" fmla="*/ 386596 h 1323975"/>
                <a:gd name="connsiteX724" fmla="*/ 208574 w 904875"/>
                <a:gd name="connsiteY724" fmla="*/ 382214 h 1323975"/>
                <a:gd name="connsiteX725" fmla="*/ 217051 w 904875"/>
                <a:gd name="connsiteY725" fmla="*/ 381071 h 1323975"/>
                <a:gd name="connsiteX726" fmla="*/ 225242 w 904875"/>
                <a:gd name="connsiteY726" fmla="*/ 382976 h 1323975"/>
                <a:gd name="connsiteX727" fmla="*/ 230672 w 904875"/>
                <a:gd name="connsiteY727" fmla="*/ 387644 h 1323975"/>
                <a:gd name="connsiteX728" fmla="*/ 229910 w 904875"/>
                <a:gd name="connsiteY728" fmla="*/ 389834 h 1323975"/>
                <a:gd name="connsiteX729" fmla="*/ 225719 w 904875"/>
                <a:gd name="connsiteY729" fmla="*/ 389834 h 1323975"/>
                <a:gd name="connsiteX730" fmla="*/ 218289 w 904875"/>
                <a:gd name="connsiteY730" fmla="*/ 388501 h 1323975"/>
                <a:gd name="connsiteX731" fmla="*/ 205145 w 904875"/>
                <a:gd name="connsiteY731" fmla="*/ 390596 h 1323975"/>
                <a:gd name="connsiteX732" fmla="*/ 205716 w 904875"/>
                <a:gd name="connsiteY732" fmla="*/ 392216 h 1323975"/>
                <a:gd name="connsiteX733" fmla="*/ 205716 w 904875"/>
                <a:gd name="connsiteY733" fmla="*/ 393835 h 1323975"/>
                <a:gd name="connsiteX734" fmla="*/ 206288 w 904875"/>
                <a:gd name="connsiteY734" fmla="*/ 395645 h 1323975"/>
                <a:gd name="connsiteX735" fmla="*/ 207240 w 904875"/>
                <a:gd name="connsiteY735" fmla="*/ 397454 h 1323975"/>
                <a:gd name="connsiteX736" fmla="*/ 205240 w 904875"/>
                <a:gd name="connsiteY736" fmla="*/ 396883 h 1323975"/>
                <a:gd name="connsiteX737" fmla="*/ 199906 w 904875"/>
                <a:gd name="connsiteY737" fmla="*/ 393073 h 1323975"/>
                <a:gd name="connsiteX738" fmla="*/ 198287 w 904875"/>
                <a:gd name="connsiteY738" fmla="*/ 391835 h 1323975"/>
                <a:gd name="connsiteX739" fmla="*/ 195143 w 904875"/>
                <a:gd name="connsiteY739" fmla="*/ 386977 h 1323975"/>
                <a:gd name="connsiteX740" fmla="*/ 193619 w 904875"/>
                <a:gd name="connsiteY740" fmla="*/ 388310 h 1323975"/>
                <a:gd name="connsiteX741" fmla="*/ 190571 w 904875"/>
                <a:gd name="connsiteY741" fmla="*/ 386024 h 1323975"/>
                <a:gd name="connsiteX742" fmla="*/ 181046 w 904875"/>
                <a:gd name="connsiteY742" fmla="*/ 375928 h 1323975"/>
                <a:gd name="connsiteX743" fmla="*/ 177903 w 904875"/>
                <a:gd name="connsiteY743" fmla="*/ 373928 h 1323975"/>
                <a:gd name="connsiteX744" fmla="*/ 174760 w 904875"/>
                <a:gd name="connsiteY744" fmla="*/ 373261 h 1323975"/>
                <a:gd name="connsiteX745" fmla="*/ 171617 w 904875"/>
                <a:gd name="connsiteY745" fmla="*/ 374594 h 1323975"/>
                <a:gd name="connsiteX746" fmla="*/ 171617 w 904875"/>
                <a:gd name="connsiteY746" fmla="*/ 376118 h 1323975"/>
                <a:gd name="connsiteX747" fmla="*/ 172188 w 904875"/>
                <a:gd name="connsiteY747" fmla="*/ 379928 h 1323975"/>
                <a:gd name="connsiteX748" fmla="*/ 172188 w 904875"/>
                <a:gd name="connsiteY748" fmla="*/ 381452 h 1323975"/>
                <a:gd name="connsiteX749" fmla="*/ 169331 w 904875"/>
                <a:gd name="connsiteY749" fmla="*/ 381452 h 1323975"/>
                <a:gd name="connsiteX750" fmla="*/ 168569 w 904875"/>
                <a:gd name="connsiteY750" fmla="*/ 384024 h 1323975"/>
                <a:gd name="connsiteX751" fmla="*/ 168569 w 904875"/>
                <a:gd name="connsiteY751" fmla="*/ 388310 h 1323975"/>
                <a:gd name="connsiteX752" fmla="*/ 168569 w 904875"/>
                <a:gd name="connsiteY752" fmla="*/ 393073 h 1323975"/>
                <a:gd name="connsiteX753" fmla="*/ 167807 w 904875"/>
                <a:gd name="connsiteY753" fmla="*/ 395168 h 1323975"/>
                <a:gd name="connsiteX754" fmla="*/ 165425 w 904875"/>
                <a:gd name="connsiteY754" fmla="*/ 400883 h 1323975"/>
                <a:gd name="connsiteX755" fmla="*/ 164854 w 904875"/>
                <a:gd name="connsiteY755" fmla="*/ 403265 h 1323975"/>
                <a:gd name="connsiteX756" fmla="*/ 164854 w 904875"/>
                <a:gd name="connsiteY756" fmla="*/ 407551 h 1323975"/>
                <a:gd name="connsiteX757" fmla="*/ 166568 w 904875"/>
                <a:gd name="connsiteY757" fmla="*/ 413361 h 1323975"/>
                <a:gd name="connsiteX758" fmla="*/ 166568 w 904875"/>
                <a:gd name="connsiteY758" fmla="*/ 416885 h 1323975"/>
                <a:gd name="connsiteX759" fmla="*/ 167711 w 904875"/>
                <a:gd name="connsiteY759" fmla="*/ 417743 h 1323975"/>
                <a:gd name="connsiteX760" fmla="*/ 173331 w 904875"/>
                <a:gd name="connsiteY760" fmla="*/ 419362 h 1323975"/>
                <a:gd name="connsiteX761" fmla="*/ 175141 w 904875"/>
                <a:gd name="connsiteY761" fmla="*/ 420410 h 1323975"/>
                <a:gd name="connsiteX762" fmla="*/ 173236 w 904875"/>
                <a:gd name="connsiteY762" fmla="*/ 422600 h 1323975"/>
                <a:gd name="connsiteX763" fmla="*/ 172664 w 904875"/>
                <a:gd name="connsiteY763" fmla="*/ 424886 h 1323975"/>
                <a:gd name="connsiteX764" fmla="*/ 172664 w 904875"/>
                <a:gd name="connsiteY764" fmla="*/ 429363 h 1323975"/>
                <a:gd name="connsiteX765" fmla="*/ 172664 w 904875"/>
                <a:gd name="connsiteY765" fmla="*/ 430411 h 1323975"/>
                <a:gd name="connsiteX766" fmla="*/ 174284 w 904875"/>
                <a:gd name="connsiteY766" fmla="*/ 432983 h 1323975"/>
                <a:gd name="connsiteX767" fmla="*/ 174760 w 904875"/>
                <a:gd name="connsiteY767" fmla="*/ 434126 h 1323975"/>
                <a:gd name="connsiteX768" fmla="*/ 174760 w 904875"/>
                <a:gd name="connsiteY768" fmla="*/ 435173 h 1323975"/>
                <a:gd name="connsiteX769" fmla="*/ 173903 w 904875"/>
                <a:gd name="connsiteY769" fmla="*/ 436126 h 1323975"/>
                <a:gd name="connsiteX770" fmla="*/ 173045 w 904875"/>
                <a:gd name="connsiteY770" fmla="*/ 436697 h 1323975"/>
                <a:gd name="connsiteX771" fmla="*/ 173045 w 904875"/>
                <a:gd name="connsiteY771" fmla="*/ 436697 h 1323975"/>
                <a:gd name="connsiteX772" fmla="*/ 176093 w 904875"/>
                <a:gd name="connsiteY772" fmla="*/ 449842 h 1323975"/>
                <a:gd name="connsiteX773" fmla="*/ 180284 w 904875"/>
                <a:gd name="connsiteY773" fmla="*/ 451937 h 1323975"/>
                <a:gd name="connsiteX774" fmla="*/ 189809 w 904875"/>
                <a:gd name="connsiteY774" fmla="*/ 450509 h 1323975"/>
                <a:gd name="connsiteX775" fmla="*/ 194381 w 904875"/>
                <a:gd name="connsiteY775" fmla="*/ 448223 h 1323975"/>
                <a:gd name="connsiteX776" fmla="*/ 207526 w 904875"/>
                <a:gd name="connsiteY776" fmla="*/ 431935 h 1323975"/>
                <a:gd name="connsiteX777" fmla="*/ 210383 w 904875"/>
                <a:gd name="connsiteY777" fmla="*/ 429173 h 1323975"/>
                <a:gd name="connsiteX778" fmla="*/ 211241 w 904875"/>
                <a:gd name="connsiteY778" fmla="*/ 429173 h 1323975"/>
                <a:gd name="connsiteX779" fmla="*/ 211241 w 904875"/>
                <a:gd name="connsiteY779" fmla="*/ 431363 h 1323975"/>
                <a:gd name="connsiteX780" fmla="*/ 212765 w 904875"/>
                <a:gd name="connsiteY780" fmla="*/ 435459 h 1323975"/>
                <a:gd name="connsiteX781" fmla="*/ 212765 w 904875"/>
                <a:gd name="connsiteY781" fmla="*/ 438317 h 1323975"/>
                <a:gd name="connsiteX782" fmla="*/ 211241 w 904875"/>
                <a:gd name="connsiteY782" fmla="*/ 440507 h 1323975"/>
                <a:gd name="connsiteX783" fmla="*/ 206859 w 904875"/>
                <a:gd name="connsiteY783" fmla="*/ 443460 h 1323975"/>
                <a:gd name="connsiteX784" fmla="*/ 212098 w 904875"/>
                <a:gd name="connsiteY784" fmla="*/ 444222 h 1323975"/>
                <a:gd name="connsiteX785" fmla="*/ 216479 w 904875"/>
                <a:gd name="connsiteY785" fmla="*/ 446318 h 1323975"/>
                <a:gd name="connsiteX786" fmla="*/ 220575 w 904875"/>
                <a:gd name="connsiteY786" fmla="*/ 446984 h 1323975"/>
                <a:gd name="connsiteX787" fmla="*/ 225242 w 904875"/>
                <a:gd name="connsiteY787" fmla="*/ 443460 h 1323975"/>
                <a:gd name="connsiteX788" fmla="*/ 233434 w 904875"/>
                <a:gd name="connsiteY788" fmla="*/ 431840 h 1323975"/>
                <a:gd name="connsiteX789" fmla="*/ 238292 w 904875"/>
                <a:gd name="connsiteY789" fmla="*/ 426791 h 1323975"/>
                <a:gd name="connsiteX790" fmla="*/ 241340 w 904875"/>
                <a:gd name="connsiteY790" fmla="*/ 427458 h 1323975"/>
                <a:gd name="connsiteX791" fmla="*/ 239816 w 904875"/>
                <a:gd name="connsiteY791" fmla="*/ 436983 h 1323975"/>
                <a:gd name="connsiteX792" fmla="*/ 231815 w 904875"/>
                <a:gd name="connsiteY792" fmla="*/ 444508 h 1323975"/>
                <a:gd name="connsiteX793" fmla="*/ 211717 w 904875"/>
                <a:gd name="connsiteY793" fmla="*/ 454033 h 1323975"/>
                <a:gd name="connsiteX794" fmla="*/ 207526 w 904875"/>
                <a:gd name="connsiteY794" fmla="*/ 454795 h 1323975"/>
                <a:gd name="connsiteX795" fmla="*/ 206573 w 904875"/>
                <a:gd name="connsiteY795" fmla="*/ 453652 h 1323975"/>
                <a:gd name="connsiteX796" fmla="*/ 205526 w 904875"/>
                <a:gd name="connsiteY796" fmla="*/ 451366 h 1323975"/>
                <a:gd name="connsiteX797" fmla="*/ 204287 w 904875"/>
                <a:gd name="connsiteY797" fmla="*/ 450032 h 1323975"/>
                <a:gd name="connsiteX798" fmla="*/ 202573 w 904875"/>
                <a:gd name="connsiteY798" fmla="*/ 451461 h 1323975"/>
                <a:gd name="connsiteX799" fmla="*/ 201049 w 904875"/>
                <a:gd name="connsiteY799" fmla="*/ 453271 h 1323975"/>
                <a:gd name="connsiteX800" fmla="*/ 197239 w 904875"/>
                <a:gd name="connsiteY800" fmla="*/ 455652 h 1323975"/>
                <a:gd name="connsiteX801" fmla="*/ 195715 w 904875"/>
                <a:gd name="connsiteY801" fmla="*/ 457271 h 1323975"/>
                <a:gd name="connsiteX802" fmla="*/ 191524 w 904875"/>
                <a:gd name="connsiteY802" fmla="*/ 467463 h 1323975"/>
                <a:gd name="connsiteX803" fmla="*/ 190762 w 904875"/>
                <a:gd name="connsiteY803" fmla="*/ 468606 h 1323975"/>
                <a:gd name="connsiteX804" fmla="*/ 192381 w 904875"/>
                <a:gd name="connsiteY804" fmla="*/ 473178 h 1323975"/>
                <a:gd name="connsiteX805" fmla="*/ 196001 w 904875"/>
                <a:gd name="connsiteY805" fmla="*/ 473178 h 1323975"/>
                <a:gd name="connsiteX806" fmla="*/ 203811 w 904875"/>
                <a:gd name="connsiteY806" fmla="*/ 470606 h 1323975"/>
                <a:gd name="connsiteX807" fmla="*/ 207335 w 904875"/>
                <a:gd name="connsiteY807" fmla="*/ 471368 h 1323975"/>
                <a:gd name="connsiteX808" fmla="*/ 214193 w 904875"/>
                <a:gd name="connsiteY808" fmla="*/ 474607 h 1323975"/>
                <a:gd name="connsiteX809" fmla="*/ 217908 w 904875"/>
                <a:gd name="connsiteY809" fmla="*/ 475178 h 1323975"/>
                <a:gd name="connsiteX810" fmla="*/ 221528 w 904875"/>
                <a:gd name="connsiteY810" fmla="*/ 473940 h 1323975"/>
                <a:gd name="connsiteX811" fmla="*/ 227814 w 904875"/>
                <a:gd name="connsiteY811" fmla="*/ 469368 h 1323975"/>
                <a:gd name="connsiteX812" fmla="*/ 230957 w 904875"/>
                <a:gd name="connsiteY812" fmla="*/ 468320 h 1323975"/>
                <a:gd name="connsiteX813" fmla="*/ 233053 w 904875"/>
                <a:gd name="connsiteY813" fmla="*/ 466225 h 1323975"/>
                <a:gd name="connsiteX814" fmla="*/ 235339 w 904875"/>
                <a:gd name="connsiteY814" fmla="*/ 462129 h 1323975"/>
                <a:gd name="connsiteX815" fmla="*/ 238387 w 904875"/>
                <a:gd name="connsiteY815" fmla="*/ 459462 h 1323975"/>
                <a:gd name="connsiteX816" fmla="*/ 242673 w 904875"/>
                <a:gd name="connsiteY816" fmla="*/ 461272 h 1323975"/>
                <a:gd name="connsiteX817" fmla="*/ 242673 w 904875"/>
                <a:gd name="connsiteY817" fmla="*/ 463748 h 1323975"/>
                <a:gd name="connsiteX818" fmla="*/ 238387 w 904875"/>
                <a:gd name="connsiteY818" fmla="*/ 465463 h 1323975"/>
                <a:gd name="connsiteX819" fmla="*/ 234005 w 904875"/>
                <a:gd name="connsiteY819" fmla="*/ 470225 h 1323975"/>
                <a:gd name="connsiteX820" fmla="*/ 231719 w 904875"/>
                <a:gd name="connsiteY820" fmla="*/ 475178 h 1323975"/>
                <a:gd name="connsiteX821" fmla="*/ 233339 w 904875"/>
                <a:gd name="connsiteY821" fmla="*/ 477369 h 1323975"/>
                <a:gd name="connsiteX822" fmla="*/ 235148 w 904875"/>
                <a:gd name="connsiteY822" fmla="*/ 478322 h 1323975"/>
                <a:gd name="connsiteX823" fmla="*/ 236863 w 904875"/>
                <a:gd name="connsiteY823" fmla="*/ 480608 h 1323975"/>
                <a:gd name="connsiteX824" fmla="*/ 239625 w 904875"/>
                <a:gd name="connsiteY824" fmla="*/ 485465 h 1323975"/>
                <a:gd name="connsiteX825" fmla="*/ 241244 w 904875"/>
                <a:gd name="connsiteY825" fmla="*/ 486989 h 1323975"/>
                <a:gd name="connsiteX826" fmla="*/ 248769 w 904875"/>
                <a:gd name="connsiteY826" fmla="*/ 488799 h 1323975"/>
                <a:gd name="connsiteX827" fmla="*/ 248769 w 904875"/>
                <a:gd name="connsiteY827" fmla="*/ 490990 h 1323975"/>
                <a:gd name="connsiteX828" fmla="*/ 241721 w 904875"/>
                <a:gd name="connsiteY828" fmla="*/ 493276 h 1323975"/>
                <a:gd name="connsiteX829" fmla="*/ 236101 w 904875"/>
                <a:gd name="connsiteY829" fmla="*/ 488799 h 1323975"/>
                <a:gd name="connsiteX830" fmla="*/ 230481 w 904875"/>
                <a:gd name="connsiteY830" fmla="*/ 481941 h 1323975"/>
                <a:gd name="connsiteX831" fmla="*/ 224671 w 904875"/>
                <a:gd name="connsiteY831" fmla="*/ 477560 h 1323975"/>
                <a:gd name="connsiteX832" fmla="*/ 218384 w 904875"/>
                <a:gd name="connsiteY832" fmla="*/ 478988 h 1323975"/>
                <a:gd name="connsiteX833" fmla="*/ 210860 w 904875"/>
                <a:gd name="connsiteY833" fmla="*/ 483846 h 1323975"/>
                <a:gd name="connsiteX834" fmla="*/ 206573 w 904875"/>
                <a:gd name="connsiteY834" fmla="*/ 490133 h 1323975"/>
                <a:gd name="connsiteX835" fmla="*/ 209907 w 904875"/>
                <a:gd name="connsiteY835" fmla="*/ 495752 h 1323975"/>
                <a:gd name="connsiteX836" fmla="*/ 207526 w 904875"/>
                <a:gd name="connsiteY836" fmla="*/ 500324 h 1323975"/>
                <a:gd name="connsiteX837" fmla="*/ 201239 w 904875"/>
                <a:gd name="connsiteY837" fmla="*/ 509849 h 1323975"/>
                <a:gd name="connsiteX838" fmla="*/ 200001 w 904875"/>
                <a:gd name="connsiteY838" fmla="*/ 515469 h 1323975"/>
                <a:gd name="connsiteX839" fmla="*/ 202192 w 904875"/>
                <a:gd name="connsiteY839" fmla="*/ 518803 h 1323975"/>
                <a:gd name="connsiteX840" fmla="*/ 217241 w 904875"/>
                <a:gd name="connsiteY840" fmla="*/ 523470 h 1323975"/>
                <a:gd name="connsiteX841" fmla="*/ 219337 w 904875"/>
                <a:gd name="connsiteY841" fmla="*/ 525375 h 1323975"/>
                <a:gd name="connsiteX842" fmla="*/ 223909 w 904875"/>
                <a:gd name="connsiteY842" fmla="*/ 531281 h 1323975"/>
                <a:gd name="connsiteX843" fmla="*/ 225242 w 904875"/>
                <a:gd name="connsiteY843" fmla="*/ 532519 h 1323975"/>
                <a:gd name="connsiteX844" fmla="*/ 227624 w 904875"/>
                <a:gd name="connsiteY844" fmla="*/ 532519 h 1323975"/>
                <a:gd name="connsiteX845" fmla="*/ 231815 w 904875"/>
                <a:gd name="connsiteY845" fmla="*/ 530804 h 1323975"/>
                <a:gd name="connsiteX846" fmla="*/ 246864 w 904875"/>
                <a:gd name="connsiteY846" fmla="*/ 528137 h 1323975"/>
                <a:gd name="connsiteX847" fmla="*/ 250484 w 904875"/>
                <a:gd name="connsiteY847" fmla="*/ 530423 h 1323975"/>
                <a:gd name="connsiteX848" fmla="*/ 250484 w 904875"/>
                <a:gd name="connsiteY848" fmla="*/ 532900 h 1323975"/>
                <a:gd name="connsiteX849" fmla="*/ 249245 w 904875"/>
                <a:gd name="connsiteY849" fmla="*/ 532900 h 1323975"/>
                <a:gd name="connsiteX850" fmla="*/ 247912 w 904875"/>
                <a:gd name="connsiteY850" fmla="*/ 532233 h 1323975"/>
                <a:gd name="connsiteX851" fmla="*/ 245626 w 904875"/>
                <a:gd name="connsiteY851" fmla="*/ 530709 h 1323975"/>
                <a:gd name="connsiteX852" fmla="*/ 242673 w 904875"/>
                <a:gd name="connsiteY852" fmla="*/ 530709 h 1323975"/>
                <a:gd name="connsiteX853" fmla="*/ 240863 w 904875"/>
                <a:gd name="connsiteY853" fmla="*/ 533471 h 1323975"/>
                <a:gd name="connsiteX854" fmla="*/ 240006 w 904875"/>
                <a:gd name="connsiteY854" fmla="*/ 534519 h 1323975"/>
                <a:gd name="connsiteX855" fmla="*/ 222290 w 904875"/>
                <a:gd name="connsiteY855" fmla="*/ 534519 h 1323975"/>
                <a:gd name="connsiteX856" fmla="*/ 218670 w 904875"/>
                <a:gd name="connsiteY856" fmla="*/ 532614 h 1323975"/>
                <a:gd name="connsiteX857" fmla="*/ 211050 w 904875"/>
                <a:gd name="connsiteY857" fmla="*/ 526804 h 1323975"/>
                <a:gd name="connsiteX858" fmla="*/ 206573 w 904875"/>
                <a:gd name="connsiteY858" fmla="*/ 524899 h 1323975"/>
                <a:gd name="connsiteX859" fmla="*/ 203335 w 904875"/>
                <a:gd name="connsiteY859" fmla="*/ 526804 h 1323975"/>
                <a:gd name="connsiteX860" fmla="*/ 201525 w 904875"/>
                <a:gd name="connsiteY860" fmla="*/ 528423 h 1323975"/>
                <a:gd name="connsiteX861" fmla="*/ 196191 w 904875"/>
                <a:gd name="connsiteY861" fmla="*/ 527852 h 1323975"/>
                <a:gd name="connsiteX862" fmla="*/ 194000 w 904875"/>
                <a:gd name="connsiteY862" fmla="*/ 527852 h 1323975"/>
                <a:gd name="connsiteX863" fmla="*/ 192762 w 904875"/>
                <a:gd name="connsiteY863" fmla="*/ 529090 h 1323975"/>
                <a:gd name="connsiteX864" fmla="*/ 190571 w 904875"/>
                <a:gd name="connsiteY864" fmla="*/ 532709 h 1323975"/>
                <a:gd name="connsiteX865" fmla="*/ 183142 w 904875"/>
                <a:gd name="connsiteY865" fmla="*/ 542234 h 1323975"/>
                <a:gd name="connsiteX866" fmla="*/ 180380 w 904875"/>
                <a:gd name="connsiteY866" fmla="*/ 547664 h 1323975"/>
                <a:gd name="connsiteX867" fmla="*/ 182380 w 904875"/>
                <a:gd name="connsiteY867" fmla="*/ 550140 h 1323975"/>
                <a:gd name="connsiteX868" fmla="*/ 184285 w 904875"/>
                <a:gd name="connsiteY868" fmla="*/ 550807 h 1323975"/>
                <a:gd name="connsiteX869" fmla="*/ 187333 w 904875"/>
                <a:gd name="connsiteY869" fmla="*/ 553855 h 1323975"/>
                <a:gd name="connsiteX870" fmla="*/ 189238 w 904875"/>
                <a:gd name="connsiteY870" fmla="*/ 554712 h 1323975"/>
                <a:gd name="connsiteX871" fmla="*/ 191143 w 904875"/>
                <a:gd name="connsiteY871" fmla="*/ 554712 h 1323975"/>
                <a:gd name="connsiteX872" fmla="*/ 194858 w 904875"/>
                <a:gd name="connsiteY872" fmla="*/ 552998 h 1323975"/>
                <a:gd name="connsiteX873" fmla="*/ 196477 w 904875"/>
                <a:gd name="connsiteY873" fmla="*/ 552998 h 1323975"/>
                <a:gd name="connsiteX874" fmla="*/ 200382 w 904875"/>
                <a:gd name="connsiteY874" fmla="*/ 555855 h 1323975"/>
                <a:gd name="connsiteX875" fmla="*/ 200382 w 904875"/>
                <a:gd name="connsiteY875" fmla="*/ 560427 h 1323975"/>
                <a:gd name="connsiteX876" fmla="*/ 199715 w 904875"/>
                <a:gd name="connsiteY876" fmla="*/ 564618 h 1323975"/>
                <a:gd name="connsiteX877" fmla="*/ 202478 w 904875"/>
                <a:gd name="connsiteY877" fmla="*/ 566523 h 1323975"/>
                <a:gd name="connsiteX878" fmla="*/ 206097 w 904875"/>
                <a:gd name="connsiteY878" fmla="*/ 567952 h 1323975"/>
                <a:gd name="connsiteX879" fmla="*/ 209907 w 904875"/>
                <a:gd name="connsiteY879" fmla="*/ 570428 h 1323975"/>
                <a:gd name="connsiteX880" fmla="*/ 213812 w 904875"/>
                <a:gd name="connsiteY880" fmla="*/ 571571 h 1323975"/>
                <a:gd name="connsiteX881" fmla="*/ 217813 w 904875"/>
                <a:gd name="connsiteY881" fmla="*/ 568714 h 1323975"/>
                <a:gd name="connsiteX882" fmla="*/ 220289 w 904875"/>
                <a:gd name="connsiteY882" fmla="*/ 570047 h 1323975"/>
                <a:gd name="connsiteX883" fmla="*/ 222956 w 904875"/>
                <a:gd name="connsiteY883" fmla="*/ 569095 h 1323975"/>
                <a:gd name="connsiteX884" fmla="*/ 225814 w 904875"/>
                <a:gd name="connsiteY884" fmla="*/ 567380 h 1323975"/>
                <a:gd name="connsiteX885" fmla="*/ 228862 w 904875"/>
                <a:gd name="connsiteY885" fmla="*/ 566523 h 1323975"/>
                <a:gd name="connsiteX886" fmla="*/ 228862 w 904875"/>
                <a:gd name="connsiteY886" fmla="*/ 568714 h 1323975"/>
                <a:gd name="connsiteX887" fmla="*/ 220289 w 904875"/>
                <a:gd name="connsiteY887" fmla="*/ 573095 h 1323975"/>
                <a:gd name="connsiteX888" fmla="*/ 210764 w 904875"/>
                <a:gd name="connsiteY888" fmla="*/ 575477 h 1323975"/>
                <a:gd name="connsiteX889" fmla="*/ 204859 w 904875"/>
                <a:gd name="connsiteY889" fmla="*/ 574524 h 1323975"/>
                <a:gd name="connsiteX890" fmla="*/ 202001 w 904875"/>
                <a:gd name="connsiteY890" fmla="*/ 573191 h 1323975"/>
                <a:gd name="connsiteX891" fmla="*/ 199430 w 904875"/>
                <a:gd name="connsiteY891" fmla="*/ 571190 h 1323975"/>
                <a:gd name="connsiteX892" fmla="*/ 197429 w 904875"/>
                <a:gd name="connsiteY892" fmla="*/ 568428 h 1323975"/>
                <a:gd name="connsiteX893" fmla="*/ 193810 w 904875"/>
                <a:gd name="connsiteY893" fmla="*/ 562046 h 1323975"/>
                <a:gd name="connsiteX894" fmla="*/ 192095 w 904875"/>
                <a:gd name="connsiteY894" fmla="*/ 559951 h 1323975"/>
                <a:gd name="connsiteX895" fmla="*/ 187428 w 904875"/>
                <a:gd name="connsiteY895" fmla="*/ 558998 h 1323975"/>
                <a:gd name="connsiteX896" fmla="*/ 181904 w 904875"/>
                <a:gd name="connsiteY896" fmla="*/ 560999 h 1323975"/>
                <a:gd name="connsiteX897" fmla="*/ 176855 w 904875"/>
                <a:gd name="connsiteY897" fmla="*/ 564618 h 1323975"/>
                <a:gd name="connsiteX898" fmla="*/ 173712 w 904875"/>
                <a:gd name="connsiteY898" fmla="*/ 568714 h 1323975"/>
                <a:gd name="connsiteX899" fmla="*/ 171712 w 904875"/>
                <a:gd name="connsiteY899" fmla="*/ 575286 h 1323975"/>
                <a:gd name="connsiteX900" fmla="*/ 170093 w 904875"/>
                <a:gd name="connsiteY900" fmla="*/ 582906 h 1323975"/>
                <a:gd name="connsiteX901" fmla="*/ 168092 w 904875"/>
                <a:gd name="connsiteY901" fmla="*/ 589669 h 1323975"/>
                <a:gd name="connsiteX902" fmla="*/ 164949 w 904875"/>
                <a:gd name="connsiteY902" fmla="*/ 593479 h 1323975"/>
                <a:gd name="connsiteX903" fmla="*/ 168569 w 904875"/>
                <a:gd name="connsiteY903" fmla="*/ 597289 h 1323975"/>
                <a:gd name="connsiteX904" fmla="*/ 169997 w 904875"/>
                <a:gd name="connsiteY904" fmla="*/ 598146 h 1323975"/>
                <a:gd name="connsiteX905" fmla="*/ 169997 w 904875"/>
                <a:gd name="connsiteY905" fmla="*/ 600146 h 1323975"/>
                <a:gd name="connsiteX906" fmla="*/ 163616 w 904875"/>
                <a:gd name="connsiteY906" fmla="*/ 600146 h 1323975"/>
                <a:gd name="connsiteX907" fmla="*/ 157615 w 904875"/>
                <a:gd name="connsiteY907" fmla="*/ 601766 h 1323975"/>
                <a:gd name="connsiteX908" fmla="*/ 165902 w 904875"/>
                <a:gd name="connsiteY908" fmla="*/ 604052 h 1323975"/>
                <a:gd name="connsiteX909" fmla="*/ 182856 w 904875"/>
                <a:gd name="connsiteY909" fmla="*/ 600242 h 1323975"/>
                <a:gd name="connsiteX910" fmla="*/ 191048 w 904875"/>
                <a:gd name="connsiteY910" fmla="*/ 601766 h 1323975"/>
                <a:gd name="connsiteX911" fmla="*/ 183809 w 904875"/>
                <a:gd name="connsiteY911" fmla="*/ 609671 h 1323975"/>
                <a:gd name="connsiteX912" fmla="*/ 182285 w 904875"/>
                <a:gd name="connsiteY912" fmla="*/ 613005 h 1323975"/>
                <a:gd name="connsiteX913" fmla="*/ 189333 w 904875"/>
                <a:gd name="connsiteY913" fmla="*/ 614910 h 1323975"/>
                <a:gd name="connsiteX914" fmla="*/ 192953 w 904875"/>
                <a:gd name="connsiteY914" fmla="*/ 614910 h 1323975"/>
                <a:gd name="connsiteX915" fmla="*/ 195810 w 904875"/>
                <a:gd name="connsiteY915" fmla="*/ 609481 h 1323975"/>
                <a:gd name="connsiteX916" fmla="*/ 198763 w 904875"/>
                <a:gd name="connsiteY916" fmla="*/ 607862 h 1323975"/>
                <a:gd name="connsiteX917" fmla="*/ 202097 w 904875"/>
                <a:gd name="connsiteY917" fmla="*/ 607862 h 1323975"/>
                <a:gd name="connsiteX918" fmla="*/ 204478 w 904875"/>
                <a:gd name="connsiteY918" fmla="*/ 609005 h 1323975"/>
                <a:gd name="connsiteX919" fmla="*/ 198668 w 904875"/>
                <a:gd name="connsiteY919" fmla="*/ 615005 h 1323975"/>
                <a:gd name="connsiteX920" fmla="*/ 191333 w 904875"/>
                <a:gd name="connsiteY920" fmla="*/ 618244 h 1323975"/>
                <a:gd name="connsiteX921" fmla="*/ 172283 w 904875"/>
                <a:gd name="connsiteY921" fmla="*/ 621006 h 1323975"/>
                <a:gd name="connsiteX922" fmla="*/ 169807 w 904875"/>
                <a:gd name="connsiteY922" fmla="*/ 623483 h 1323975"/>
                <a:gd name="connsiteX923" fmla="*/ 169807 w 904875"/>
                <a:gd name="connsiteY923" fmla="*/ 627102 h 1323975"/>
                <a:gd name="connsiteX924" fmla="*/ 173236 w 904875"/>
                <a:gd name="connsiteY924" fmla="*/ 631293 h 1323975"/>
                <a:gd name="connsiteX925" fmla="*/ 186761 w 904875"/>
                <a:gd name="connsiteY925" fmla="*/ 637961 h 1323975"/>
                <a:gd name="connsiteX926" fmla="*/ 183142 w 904875"/>
                <a:gd name="connsiteY926" fmla="*/ 637008 h 1323975"/>
                <a:gd name="connsiteX927" fmla="*/ 178951 w 904875"/>
                <a:gd name="connsiteY927" fmla="*/ 635675 h 1323975"/>
                <a:gd name="connsiteX928" fmla="*/ 174855 w 904875"/>
                <a:gd name="connsiteY928" fmla="*/ 637103 h 1323975"/>
                <a:gd name="connsiteX929" fmla="*/ 172283 w 904875"/>
                <a:gd name="connsiteY929" fmla="*/ 640437 h 1323975"/>
                <a:gd name="connsiteX930" fmla="*/ 169426 w 904875"/>
                <a:gd name="connsiteY930" fmla="*/ 638723 h 1323975"/>
                <a:gd name="connsiteX931" fmla="*/ 167711 w 904875"/>
                <a:gd name="connsiteY931" fmla="*/ 638246 h 1323975"/>
                <a:gd name="connsiteX932" fmla="*/ 165521 w 904875"/>
                <a:gd name="connsiteY932" fmla="*/ 638246 h 1323975"/>
                <a:gd name="connsiteX933" fmla="*/ 163235 w 904875"/>
                <a:gd name="connsiteY933" fmla="*/ 638246 h 1323975"/>
                <a:gd name="connsiteX934" fmla="*/ 163235 w 904875"/>
                <a:gd name="connsiteY934" fmla="*/ 640723 h 1323975"/>
                <a:gd name="connsiteX935" fmla="*/ 166473 w 904875"/>
                <a:gd name="connsiteY935" fmla="*/ 640723 h 1323975"/>
                <a:gd name="connsiteX936" fmla="*/ 168378 w 904875"/>
                <a:gd name="connsiteY936" fmla="*/ 643199 h 1323975"/>
                <a:gd name="connsiteX937" fmla="*/ 169235 w 904875"/>
                <a:gd name="connsiteY937" fmla="*/ 646628 h 1323975"/>
                <a:gd name="connsiteX938" fmla="*/ 169235 w 904875"/>
                <a:gd name="connsiteY938" fmla="*/ 650153 h 1323975"/>
                <a:gd name="connsiteX939" fmla="*/ 167711 w 904875"/>
                <a:gd name="connsiteY939" fmla="*/ 648914 h 1323975"/>
                <a:gd name="connsiteX940" fmla="*/ 158186 w 904875"/>
                <a:gd name="connsiteY940" fmla="*/ 644723 h 1323975"/>
                <a:gd name="connsiteX941" fmla="*/ 155519 w 904875"/>
                <a:gd name="connsiteY941" fmla="*/ 642628 h 1323975"/>
                <a:gd name="connsiteX942" fmla="*/ 153805 w 904875"/>
                <a:gd name="connsiteY942" fmla="*/ 640437 h 1323975"/>
                <a:gd name="connsiteX943" fmla="*/ 151995 w 904875"/>
                <a:gd name="connsiteY943" fmla="*/ 638532 h 1323975"/>
                <a:gd name="connsiteX944" fmla="*/ 149042 w 904875"/>
                <a:gd name="connsiteY944" fmla="*/ 638246 h 1323975"/>
                <a:gd name="connsiteX945" fmla="*/ 146471 w 904875"/>
                <a:gd name="connsiteY945" fmla="*/ 639294 h 1323975"/>
                <a:gd name="connsiteX946" fmla="*/ 140089 w 904875"/>
                <a:gd name="connsiteY946" fmla="*/ 644057 h 1323975"/>
                <a:gd name="connsiteX947" fmla="*/ 137993 w 904875"/>
                <a:gd name="connsiteY947" fmla="*/ 645200 h 1323975"/>
                <a:gd name="connsiteX948" fmla="*/ 110371 w 904875"/>
                <a:gd name="connsiteY948" fmla="*/ 647771 h 1323975"/>
                <a:gd name="connsiteX949" fmla="*/ 107990 w 904875"/>
                <a:gd name="connsiteY949" fmla="*/ 649772 h 1323975"/>
                <a:gd name="connsiteX950" fmla="*/ 104084 w 904875"/>
                <a:gd name="connsiteY950" fmla="*/ 655963 h 1323975"/>
                <a:gd name="connsiteX951" fmla="*/ 102751 w 904875"/>
                <a:gd name="connsiteY951" fmla="*/ 657296 h 1323975"/>
                <a:gd name="connsiteX952" fmla="*/ 101513 w 904875"/>
                <a:gd name="connsiteY952" fmla="*/ 656725 h 1323975"/>
                <a:gd name="connsiteX953" fmla="*/ 100655 w 904875"/>
                <a:gd name="connsiteY953" fmla="*/ 656725 h 1323975"/>
                <a:gd name="connsiteX954" fmla="*/ 100655 w 904875"/>
                <a:gd name="connsiteY954" fmla="*/ 659868 h 1323975"/>
                <a:gd name="connsiteX955" fmla="*/ 100655 w 904875"/>
                <a:gd name="connsiteY955" fmla="*/ 661964 h 1323975"/>
                <a:gd name="connsiteX956" fmla="*/ 101132 w 904875"/>
                <a:gd name="connsiteY956" fmla="*/ 663869 h 1323975"/>
                <a:gd name="connsiteX957" fmla="*/ 101894 w 904875"/>
                <a:gd name="connsiteY957" fmla="*/ 665678 h 1323975"/>
                <a:gd name="connsiteX958" fmla="*/ 102751 w 904875"/>
                <a:gd name="connsiteY958" fmla="*/ 666821 h 1323975"/>
                <a:gd name="connsiteX959" fmla="*/ 105132 w 904875"/>
                <a:gd name="connsiteY959" fmla="*/ 669203 h 1323975"/>
                <a:gd name="connsiteX960" fmla="*/ 109228 w 904875"/>
                <a:gd name="connsiteY960" fmla="*/ 671584 h 1323975"/>
                <a:gd name="connsiteX961" fmla="*/ 113705 w 904875"/>
                <a:gd name="connsiteY961" fmla="*/ 672536 h 1323975"/>
                <a:gd name="connsiteX962" fmla="*/ 116943 w 904875"/>
                <a:gd name="connsiteY962" fmla="*/ 670346 h 1323975"/>
                <a:gd name="connsiteX963" fmla="*/ 120563 w 904875"/>
                <a:gd name="connsiteY963" fmla="*/ 666821 h 1323975"/>
                <a:gd name="connsiteX964" fmla="*/ 125039 w 904875"/>
                <a:gd name="connsiteY964" fmla="*/ 666345 h 1323975"/>
                <a:gd name="connsiteX965" fmla="*/ 138374 w 904875"/>
                <a:gd name="connsiteY965" fmla="*/ 670060 h 1323975"/>
                <a:gd name="connsiteX966" fmla="*/ 150852 w 904875"/>
                <a:gd name="connsiteY966" fmla="*/ 669107 h 1323975"/>
                <a:gd name="connsiteX967" fmla="*/ 153138 w 904875"/>
                <a:gd name="connsiteY967" fmla="*/ 669679 h 1323975"/>
                <a:gd name="connsiteX968" fmla="*/ 157139 w 904875"/>
                <a:gd name="connsiteY968" fmla="*/ 672632 h 1323975"/>
                <a:gd name="connsiteX969" fmla="*/ 159520 w 904875"/>
                <a:gd name="connsiteY969" fmla="*/ 673584 h 1323975"/>
                <a:gd name="connsiteX970" fmla="*/ 161425 w 904875"/>
                <a:gd name="connsiteY970" fmla="*/ 673584 h 1323975"/>
                <a:gd name="connsiteX971" fmla="*/ 168188 w 904875"/>
                <a:gd name="connsiteY971" fmla="*/ 671584 h 1323975"/>
                <a:gd name="connsiteX972" fmla="*/ 187809 w 904875"/>
                <a:gd name="connsiteY972" fmla="*/ 660630 h 1323975"/>
                <a:gd name="connsiteX973" fmla="*/ 195239 w 904875"/>
                <a:gd name="connsiteY973" fmla="*/ 662630 h 1323975"/>
                <a:gd name="connsiteX974" fmla="*/ 204287 w 904875"/>
                <a:gd name="connsiteY974" fmla="*/ 668441 h 1323975"/>
                <a:gd name="connsiteX975" fmla="*/ 208288 w 904875"/>
                <a:gd name="connsiteY975" fmla="*/ 669107 h 1323975"/>
                <a:gd name="connsiteX976" fmla="*/ 224957 w 904875"/>
                <a:gd name="connsiteY976" fmla="*/ 666821 h 1323975"/>
                <a:gd name="connsiteX977" fmla="*/ 221147 w 904875"/>
                <a:gd name="connsiteY977" fmla="*/ 669393 h 1323975"/>
                <a:gd name="connsiteX978" fmla="*/ 215813 w 904875"/>
                <a:gd name="connsiteY978" fmla="*/ 670822 h 1323975"/>
                <a:gd name="connsiteX979" fmla="*/ 206288 w 904875"/>
                <a:gd name="connsiteY979" fmla="*/ 671584 h 1323975"/>
                <a:gd name="connsiteX980" fmla="*/ 201716 w 904875"/>
                <a:gd name="connsiteY980" fmla="*/ 670536 h 1323975"/>
                <a:gd name="connsiteX981" fmla="*/ 190476 w 904875"/>
                <a:gd name="connsiteY981" fmla="*/ 664631 h 1323975"/>
                <a:gd name="connsiteX982" fmla="*/ 185999 w 904875"/>
                <a:gd name="connsiteY982" fmla="*/ 664631 h 1323975"/>
                <a:gd name="connsiteX983" fmla="*/ 166949 w 904875"/>
                <a:gd name="connsiteY983" fmla="*/ 677585 h 1323975"/>
                <a:gd name="connsiteX984" fmla="*/ 166949 w 904875"/>
                <a:gd name="connsiteY984" fmla="*/ 680823 h 1323975"/>
                <a:gd name="connsiteX985" fmla="*/ 168664 w 904875"/>
                <a:gd name="connsiteY985" fmla="*/ 683014 h 1323975"/>
                <a:gd name="connsiteX986" fmla="*/ 173045 w 904875"/>
                <a:gd name="connsiteY986" fmla="*/ 686443 h 1323975"/>
                <a:gd name="connsiteX987" fmla="*/ 171712 w 904875"/>
                <a:gd name="connsiteY987" fmla="*/ 688919 h 1323975"/>
                <a:gd name="connsiteX988" fmla="*/ 166664 w 904875"/>
                <a:gd name="connsiteY988" fmla="*/ 683966 h 1323975"/>
                <a:gd name="connsiteX989" fmla="*/ 160853 w 904875"/>
                <a:gd name="connsiteY989" fmla="*/ 681014 h 1323975"/>
                <a:gd name="connsiteX990" fmla="*/ 154662 w 904875"/>
                <a:gd name="connsiteY990" fmla="*/ 679680 h 1323975"/>
                <a:gd name="connsiteX991" fmla="*/ 145709 w 904875"/>
                <a:gd name="connsiteY991" fmla="*/ 680347 h 1323975"/>
                <a:gd name="connsiteX992" fmla="*/ 143042 w 904875"/>
                <a:gd name="connsiteY992" fmla="*/ 681299 h 1323975"/>
                <a:gd name="connsiteX993" fmla="*/ 141232 w 904875"/>
                <a:gd name="connsiteY993" fmla="*/ 683776 h 1323975"/>
                <a:gd name="connsiteX994" fmla="*/ 141232 w 904875"/>
                <a:gd name="connsiteY994" fmla="*/ 688919 h 1323975"/>
                <a:gd name="connsiteX995" fmla="*/ 142375 w 904875"/>
                <a:gd name="connsiteY995" fmla="*/ 691491 h 1323975"/>
                <a:gd name="connsiteX996" fmla="*/ 169426 w 904875"/>
                <a:gd name="connsiteY996" fmla="*/ 714446 h 1323975"/>
                <a:gd name="connsiteX997" fmla="*/ 180284 w 904875"/>
                <a:gd name="connsiteY997" fmla="*/ 716828 h 1323975"/>
                <a:gd name="connsiteX998" fmla="*/ 187047 w 904875"/>
                <a:gd name="connsiteY998" fmla="*/ 707303 h 1323975"/>
                <a:gd name="connsiteX999" fmla="*/ 188476 w 904875"/>
                <a:gd name="connsiteY999" fmla="*/ 707303 h 1323975"/>
                <a:gd name="connsiteX1000" fmla="*/ 188476 w 904875"/>
                <a:gd name="connsiteY1000" fmla="*/ 710541 h 1323975"/>
                <a:gd name="connsiteX1001" fmla="*/ 187714 w 904875"/>
                <a:gd name="connsiteY1001" fmla="*/ 713113 h 1323975"/>
                <a:gd name="connsiteX1002" fmla="*/ 185047 w 904875"/>
                <a:gd name="connsiteY1002" fmla="*/ 718447 h 1323975"/>
                <a:gd name="connsiteX1003" fmla="*/ 187238 w 904875"/>
                <a:gd name="connsiteY1003" fmla="*/ 721019 h 1323975"/>
                <a:gd name="connsiteX1004" fmla="*/ 190381 w 904875"/>
                <a:gd name="connsiteY1004" fmla="*/ 723209 h 1323975"/>
                <a:gd name="connsiteX1005" fmla="*/ 193715 w 904875"/>
                <a:gd name="connsiteY1005" fmla="*/ 724733 h 1323975"/>
                <a:gd name="connsiteX1006" fmla="*/ 196667 w 904875"/>
                <a:gd name="connsiteY1006" fmla="*/ 725305 h 1323975"/>
                <a:gd name="connsiteX1007" fmla="*/ 198668 w 904875"/>
                <a:gd name="connsiteY1007" fmla="*/ 726257 h 1323975"/>
                <a:gd name="connsiteX1008" fmla="*/ 200763 w 904875"/>
                <a:gd name="connsiteY1008" fmla="*/ 730544 h 1323975"/>
                <a:gd name="connsiteX1009" fmla="*/ 202287 w 904875"/>
                <a:gd name="connsiteY1009" fmla="*/ 731782 h 1323975"/>
                <a:gd name="connsiteX1010" fmla="*/ 203525 w 904875"/>
                <a:gd name="connsiteY1010" fmla="*/ 731210 h 1323975"/>
                <a:gd name="connsiteX1011" fmla="*/ 215717 w 904875"/>
                <a:gd name="connsiteY1011" fmla="*/ 721685 h 1323975"/>
                <a:gd name="connsiteX1012" fmla="*/ 226576 w 904875"/>
                <a:gd name="connsiteY1012" fmla="*/ 707303 h 1323975"/>
                <a:gd name="connsiteX1013" fmla="*/ 233815 w 904875"/>
                <a:gd name="connsiteY1013" fmla="*/ 696349 h 1323975"/>
                <a:gd name="connsiteX1014" fmla="*/ 235720 w 904875"/>
                <a:gd name="connsiteY1014" fmla="*/ 694063 h 1323975"/>
                <a:gd name="connsiteX1015" fmla="*/ 237911 w 904875"/>
                <a:gd name="connsiteY1015" fmla="*/ 692444 h 1323975"/>
                <a:gd name="connsiteX1016" fmla="*/ 240197 w 904875"/>
                <a:gd name="connsiteY1016" fmla="*/ 691777 h 1323975"/>
                <a:gd name="connsiteX1017" fmla="*/ 241816 w 904875"/>
                <a:gd name="connsiteY1017" fmla="*/ 690444 h 1323975"/>
                <a:gd name="connsiteX1018" fmla="*/ 244388 w 904875"/>
                <a:gd name="connsiteY1018" fmla="*/ 684443 h 1323975"/>
                <a:gd name="connsiteX1019" fmla="*/ 246197 w 904875"/>
                <a:gd name="connsiteY1019" fmla="*/ 683109 h 1323975"/>
                <a:gd name="connsiteX1020" fmla="*/ 249912 w 904875"/>
                <a:gd name="connsiteY1020" fmla="*/ 682347 h 1323975"/>
                <a:gd name="connsiteX1021" fmla="*/ 252770 w 904875"/>
                <a:gd name="connsiteY1021" fmla="*/ 680347 h 1323975"/>
                <a:gd name="connsiteX1022" fmla="*/ 257913 w 904875"/>
                <a:gd name="connsiteY1022" fmla="*/ 673965 h 1323975"/>
                <a:gd name="connsiteX1023" fmla="*/ 259913 w 904875"/>
                <a:gd name="connsiteY1023" fmla="*/ 669869 h 1323975"/>
                <a:gd name="connsiteX1024" fmla="*/ 261342 w 904875"/>
                <a:gd name="connsiteY1024" fmla="*/ 668060 h 1323975"/>
                <a:gd name="connsiteX1025" fmla="*/ 265152 w 904875"/>
                <a:gd name="connsiteY1025" fmla="*/ 666536 h 1323975"/>
                <a:gd name="connsiteX1026" fmla="*/ 266867 w 904875"/>
                <a:gd name="connsiteY1026" fmla="*/ 663583 h 1323975"/>
                <a:gd name="connsiteX1027" fmla="*/ 268391 w 904875"/>
                <a:gd name="connsiteY1027" fmla="*/ 663011 h 1323975"/>
                <a:gd name="connsiteX1028" fmla="*/ 271629 w 904875"/>
                <a:gd name="connsiteY1028" fmla="*/ 663011 h 1323975"/>
                <a:gd name="connsiteX1029" fmla="*/ 274296 w 904875"/>
                <a:gd name="connsiteY1029" fmla="*/ 661773 h 1323975"/>
                <a:gd name="connsiteX1030" fmla="*/ 276677 w 904875"/>
                <a:gd name="connsiteY1030" fmla="*/ 659011 h 1323975"/>
                <a:gd name="connsiteX1031" fmla="*/ 279059 w 904875"/>
                <a:gd name="connsiteY1031" fmla="*/ 654153 h 1323975"/>
                <a:gd name="connsiteX1032" fmla="*/ 279630 w 904875"/>
                <a:gd name="connsiteY1032" fmla="*/ 651486 h 1323975"/>
                <a:gd name="connsiteX1033" fmla="*/ 279630 w 904875"/>
                <a:gd name="connsiteY1033" fmla="*/ 648629 h 1323975"/>
                <a:gd name="connsiteX1034" fmla="*/ 280297 w 904875"/>
                <a:gd name="connsiteY1034" fmla="*/ 646152 h 1323975"/>
                <a:gd name="connsiteX1035" fmla="*/ 281821 w 904875"/>
                <a:gd name="connsiteY1035" fmla="*/ 645200 h 1323975"/>
                <a:gd name="connsiteX1036" fmla="*/ 283726 w 904875"/>
                <a:gd name="connsiteY1036" fmla="*/ 645200 h 1323975"/>
                <a:gd name="connsiteX1037" fmla="*/ 285917 w 904875"/>
                <a:gd name="connsiteY1037" fmla="*/ 643866 h 1323975"/>
                <a:gd name="connsiteX1038" fmla="*/ 287822 w 904875"/>
                <a:gd name="connsiteY1038" fmla="*/ 642056 h 1323975"/>
                <a:gd name="connsiteX1039" fmla="*/ 288584 w 904875"/>
                <a:gd name="connsiteY1039" fmla="*/ 639961 h 1323975"/>
                <a:gd name="connsiteX1040" fmla="*/ 290108 w 904875"/>
                <a:gd name="connsiteY1040" fmla="*/ 637294 h 1323975"/>
                <a:gd name="connsiteX1041" fmla="*/ 300776 w 904875"/>
                <a:gd name="connsiteY1041" fmla="*/ 627769 h 1323975"/>
                <a:gd name="connsiteX1042" fmla="*/ 297728 w 904875"/>
                <a:gd name="connsiteY1042" fmla="*/ 634151 h 1323975"/>
                <a:gd name="connsiteX1043" fmla="*/ 294489 w 904875"/>
                <a:gd name="connsiteY1043" fmla="*/ 639580 h 1323975"/>
                <a:gd name="connsiteX1044" fmla="*/ 282297 w 904875"/>
                <a:gd name="connsiteY1044" fmla="*/ 652915 h 1323975"/>
                <a:gd name="connsiteX1045" fmla="*/ 281154 w 904875"/>
                <a:gd name="connsiteY1045" fmla="*/ 654629 h 1323975"/>
                <a:gd name="connsiteX1046" fmla="*/ 279344 w 904875"/>
                <a:gd name="connsiteY1046" fmla="*/ 659201 h 1323975"/>
                <a:gd name="connsiteX1047" fmla="*/ 279344 w 904875"/>
                <a:gd name="connsiteY1047" fmla="*/ 661106 h 1323975"/>
                <a:gd name="connsiteX1048" fmla="*/ 293346 w 904875"/>
                <a:gd name="connsiteY1048" fmla="*/ 667869 h 1323975"/>
                <a:gd name="connsiteX1049" fmla="*/ 322969 w 904875"/>
                <a:gd name="connsiteY1049" fmla="*/ 661297 h 1323975"/>
                <a:gd name="connsiteX1050" fmla="*/ 319921 w 904875"/>
                <a:gd name="connsiteY1050" fmla="*/ 663488 h 1323975"/>
                <a:gd name="connsiteX1051" fmla="*/ 305348 w 904875"/>
                <a:gd name="connsiteY1051" fmla="*/ 666821 h 1323975"/>
                <a:gd name="connsiteX1052" fmla="*/ 298299 w 904875"/>
                <a:gd name="connsiteY1052" fmla="*/ 671584 h 1323975"/>
                <a:gd name="connsiteX1053" fmla="*/ 294584 w 904875"/>
                <a:gd name="connsiteY1053" fmla="*/ 672727 h 1323975"/>
                <a:gd name="connsiteX1054" fmla="*/ 286869 w 904875"/>
                <a:gd name="connsiteY1054" fmla="*/ 670250 h 1323975"/>
                <a:gd name="connsiteX1055" fmla="*/ 283726 w 904875"/>
                <a:gd name="connsiteY1055" fmla="*/ 670250 h 1323975"/>
                <a:gd name="connsiteX1056" fmla="*/ 278487 w 904875"/>
                <a:gd name="connsiteY1056" fmla="*/ 675013 h 1323975"/>
                <a:gd name="connsiteX1057" fmla="*/ 276106 w 904875"/>
                <a:gd name="connsiteY1057" fmla="*/ 675013 h 1323975"/>
                <a:gd name="connsiteX1058" fmla="*/ 271534 w 904875"/>
                <a:gd name="connsiteY1058" fmla="*/ 675013 h 1323975"/>
                <a:gd name="connsiteX1059" fmla="*/ 267533 w 904875"/>
                <a:gd name="connsiteY1059" fmla="*/ 678537 h 1323975"/>
                <a:gd name="connsiteX1060" fmla="*/ 266009 w 904875"/>
                <a:gd name="connsiteY1060" fmla="*/ 679490 h 1323975"/>
                <a:gd name="connsiteX1061" fmla="*/ 266009 w 904875"/>
                <a:gd name="connsiteY1061" fmla="*/ 681871 h 1323975"/>
                <a:gd name="connsiteX1062" fmla="*/ 269438 w 904875"/>
                <a:gd name="connsiteY1062" fmla="*/ 684347 h 1323975"/>
                <a:gd name="connsiteX1063" fmla="*/ 267248 w 904875"/>
                <a:gd name="connsiteY1063" fmla="*/ 688443 h 1323975"/>
                <a:gd name="connsiteX1064" fmla="*/ 259818 w 904875"/>
                <a:gd name="connsiteY1064" fmla="*/ 695301 h 1323975"/>
                <a:gd name="connsiteX1065" fmla="*/ 258199 w 904875"/>
                <a:gd name="connsiteY1065" fmla="*/ 697492 h 1323975"/>
                <a:gd name="connsiteX1066" fmla="*/ 253532 w 904875"/>
                <a:gd name="connsiteY1066" fmla="*/ 706446 h 1323975"/>
                <a:gd name="connsiteX1067" fmla="*/ 253532 w 904875"/>
                <a:gd name="connsiteY1067" fmla="*/ 707684 h 1323975"/>
                <a:gd name="connsiteX1068" fmla="*/ 252960 w 904875"/>
                <a:gd name="connsiteY1068" fmla="*/ 710446 h 1323975"/>
                <a:gd name="connsiteX1069" fmla="*/ 252293 w 904875"/>
                <a:gd name="connsiteY1069" fmla="*/ 711970 h 1323975"/>
                <a:gd name="connsiteX1070" fmla="*/ 251150 w 904875"/>
                <a:gd name="connsiteY1070" fmla="*/ 713303 h 1323975"/>
                <a:gd name="connsiteX1071" fmla="*/ 250388 w 904875"/>
                <a:gd name="connsiteY1071" fmla="*/ 714065 h 1323975"/>
                <a:gd name="connsiteX1072" fmla="*/ 249722 w 904875"/>
                <a:gd name="connsiteY1072" fmla="*/ 715113 h 1323975"/>
                <a:gd name="connsiteX1073" fmla="*/ 249150 w 904875"/>
                <a:gd name="connsiteY1073" fmla="*/ 717494 h 1323975"/>
                <a:gd name="connsiteX1074" fmla="*/ 251531 w 904875"/>
                <a:gd name="connsiteY1074" fmla="*/ 717494 h 1323975"/>
                <a:gd name="connsiteX1075" fmla="*/ 254484 w 904875"/>
                <a:gd name="connsiteY1075" fmla="*/ 720828 h 1323975"/>
                <a:gd name="connsiteX1076" fmla="*/ 256580 w 904875"/>
                <a:gd name="connsiteY1076" fmla="*/ 721781 h 1323975"/>
                <a:gd name="connsiteX1077" fmla="*/ 258770 w 904875"/>
                <a:gd name="connsiteY1077" fmla="*/ 721209 h 1323975"/>
                <a:gd name="connsiteX1078" fmla="*/ 262676 w 904875"/>
                <a:gd name="connsiteY1078" fmla="*/ 717875 h 1323975"/>
                <a:gd name="connsiteX1079" fmla="*/ 264676 w 904875"/>
                <a:gd name="connsiteY1079" fmla="*/ 717113 h 1323975"/>
                <a:gd name="connsiteX1080" fmla="*/ 267724 w 904875"/>
                <a:gd name="connsiteY1080" fmla="*/ 714732 h 1323975"/>
                <a:gd name="connsiteX1081" fmla="*/ 268391 w 904875"/>
                <a:gd name="connsiteY1081" fmla="*/ 714732 h 1323975"/>
                <a:gd name="connsiteX1082" fmla="*/ 272010 w 904875"/>
                <a:gd name="connsiteY1082" fmla="*/ 714732 h 1323975"/>
                <a:gd name="connsiteX1083" fmla="*/ 274010 w 904875"/>
                <a:gd name="connsiteY1083" fmla="*/ 714732 h 1323975"/>
                <a:gd name="connsiteX1084" fmla="*/ 280106 w 904875"/>
                <a:gd name="connsiteY1084" fmla="*/ 710922 h 1323975"/>
                <a:gd name="connsiteX1085" fmla="*/ 278201 w 904875"/>
                <a:gd name="connsiteY1085" fmla="*/ 713780 h 1323975"/>
                <a:gd name="connsiteX1086" fmla="*/ 275915 w 904875"/>
                <a:gd name="connsiteY1086" fmla="*/ 715494 h 1323975"/>
                <a:gd name="connsiteX1087" fmla="*/ 271343 w 904875"/>
                <a:gd name="connsiteY1087" fmla="*/ 717590 h 1323975"/>
                <a:gd name="connsiteX1088" fmla="*/ 262771 w 904875"/>
                <a:gd name="connsiteY1088" fmla="*/ 724352 h 1323975"/>
                <a:gd name="connsiteX1089" fmla="*/ 259437 w 904875"/>
                <a:gd name="connsiteY1089" fmla="*/ 725781 h 1323975"/>
                <a:gd name="connsiteX1090" fmla="*/ 255341 w 904875"/>
                <a:gd name="connsiteY1090" fmla="*/ 725781 h 1323975"/>
                <a:gd name="connsiteX1091" fmla="*/ 250960 w 904875"/>
                <a:gd name="connsiteY1091" fmla="*/ 724067 h 1323975"/>
                <a:gd name="connsiteX1092" fmla="*/ 245626 w 904875"/>
                <a:gd name="connsiteY1092" fmla="*/ 718733 h 1323975"/>
                <a:gd name="connsiteX1093" fmla="*/ 244578 w 904875"/>
                <a:gd name="connsiteY1093" fmla="*/ 723305 h 1323975"/>
                <a:gd name="connsiteX1094" fmla="*/ 238292 w 904875"/>
                <a:gd name="connsiteY1094" fmla="*/ 738926 h 1323975"/>
                <a:gd name="connsiteX1095" fmla="*/ 240673 w 904875"/>
                <a:gd name="connsiteY1095" fmla="*/ 740926 h 1323975"/>
                <a:gd name="connsiteX1096" fmla="*/ 244102 w 904875"/>
                <a:gd name="connsiteY1096" fmla="*/ 733877 h 1323975"/>
                <a:gd name="connsiteX1097" fmla="*/ 246293 w 904875"/>
                <a:gd name="connsiteY1097" fmla="*/ 731020 h 1323975"/>
                <a:gd name="connsiteX1098" fmla="*/ 248674 w 904875"/>
                <a:gd name="connsiteY1098" fmla="*/ 729782 h 1323975"/>
                <a:gd name="connsiteX1099" fmla="*/ 251627 w 904875"/>
                <a:gd name="connsiteY1099" fmla="*/ 742259 h 1323975"/>
                <a:gd name="connsiteX1100" fmla="*/ 254579 w 904875"/>
                <a:gd name="connsiteY1100" fmla="*/ 744355 h 1323975"/>
                <a:gd name="connsiteX1101" fmla="*/ 259628 w 904875"/>
                <a:gd name="connsiteY1101" fmla="*/ 739783 h 1323975"/>
                <a:gd name="connsiteX1102" fmla="*/ 278678 w 904875"/>
                <a:gd name="connsiteY1102" fmla="*/ 744260 h 1323975"/>
                <a:gd name="connsiteX1103" fmla="*/ 286298 w 904875"/>
                <a:gd name="connsiteY1103" fmla="*/ 743307 h 1323975"/>
                <a:gd name="connsiteX1104" fmla="*/ 288298 w 904875"/>
                <a:gd name="connsiteY1104" fmla="*/ 741212 h 1323975"/>
                <a:gd name="connsiteX1105" fmla="*/ 292489 w 904875"/>
                <a:gd name="connsiteY1105" fmla="*/ 734258 h 1323975"/>
                <a:gd name="connsiteX1106" fmla="*/ 299823 w 904875"/>
                <a:gd name="connsiteY1106" fmla="*/ 727591 h 1323975"/>
                <a:gd name="connsiteX1107" fmla="*/ 302585 w 904875"/>
                <a:gd name="connsiteY1107" fmla="*/ 722543 h 1323975"/>
                <a:gd name="connsiteX1108" fmla="*/ 304586 w 904875"/>
                <a:gd name="connsiteY1108" fmla="*/ 716828 h 1323975"/>
                <a:gd name="connsiteX1109" fmla="*/ 306872 w 904875"/>
                <a:gd name="connsiteY1109" fmla="*/ 711970 h 1323975"/>
                <a:gd name="connsiteX1110" fmla="*/ 310872 w 904875"/>
                <a:gd name="connsiteY1110" fmla="*/ 709779 h 1323975"/>
                <a:gd name="connsiteX1111" fmla="*/ 307062 w 904875"/>
                <a:gd name="connsiteY1111" fmla="*/ 715113 h 1323975"/>
                <a:gd name="connsiteX1112" fmla="*/ 301157 w 904875"/>
                <a:gd name="connsiteY1112" fmla="*/ 728448 h 1323975"/>
                <a:gd name="connsiteX1113" fmla="*/ 289727 w 904875"/>
                <a:gd name="connsiteY1113" fmla="*/ 744164 h 1323975"/>
                <a:gd name="connsiteX1114" fmla="*/ 284964 w 904875"/>
                <a:gd name="connsiteY1114" fmla="*/ 748355 h 1323975"/>
                <a:gd name="connsiteX1115" fmla="*/ 278963 w 904875"/>
                <a:gd name="connsiteY1115" fmla="*/ 749784 h 1323975"/>
                <a:gd name="connsiteX1116" fmla="*/ 264676 w 904875"/>
                <a:gd name="connsiteY1116" fmla="*/ 745688 h 1323975"/>
                <a:gd name="connsiteX1117" fmla="*/ 246578 w 904875"/>
                <a:gd name="connsiteY1117" fmla="*/ 747308 h 1323975"/>
                <a:gd name="connsiteX1118" fmla="*/ 240578 w 904875"/>
                <a:gd name="connsiteY1118" fmla="*/ 750260 h 1323975"/>
                <a:gd name="connsiteX1119" fmla="*/ 236006 w 904875"/>
                <a:gd name="connsiteY1119" fmla="*/ 756642 h 1323975"/>
                <a:gd name="connsiteX1120" fmla="*/ 236768 w 904875"/>
                <a:gd name="connsiteY1120" fmla="*/ 759309 h 1323975"/>
                <a:gd name="connsiteX1121" fmla="*/ 235339 w 904875"/>
                <a:gd name="connsiteY1121" fmla="*/ 760833 h 1323975"/>
                <a:gd name="connsiteX1122" fmla="*/ 232958 w 904875"/>
                <a:gd name="connsiteY1122" fmla="*/ 761976 h 1323975"/>
                <a:gd name="connsiteX1123" fmla="*/ 231053 w 904875"/>
                <a:gd name="connsiteY1123" fmla="*/ 763310 h 1323975"/>
                <a:gd name="connsiteX1124" fmla="*/ 229719 w 904875"/>
                <a:gd name="connsiteY1124" fmla="*/ 765881 h 1323975"/>
                <a:gd name="connsiteX1125" fmla="*/ 226004 w 904875"/>
                <a:gd name="connsiteY1125" fmla="*/ 776645 h 1323975"/>
                <a:gd name="connsiteX1126" fmla="*/ 230005 w 904875"/>
                <a:gd name="connsiteY1126" fmla="*/ 777502 h 1323975"/>
                <a:gd name="connsiteX1127" fmla="*/ 237815 w 904875"/>
                <a:gd name="connsiteY1127" fmla="*/ 774835 h 1323975"/>
                <a:gd name="connsiteX1128" fmla="*/ 242102 w 904875"/>
                <a:gd name="connsiteY1128" fmla="*/ 774835 h 1323975"/>
                <a:gd name="connsiteX1129" fmla="*/ 242102 w 904875"/>
                <a:gd name="connsiteY1129" fmla="*/ 776930 h 1323975"/>
                <a:gd name="connsiteX1130" fmla="*/ 233148 w 904875"/>
                <a:gd name="connsiteY1130" fmla="*/ 780550 h 1323975"/>
                <a:gd name="connsiteX1131" fmla="*/ 228290 w 904875"/>
                <a:gd name="connsiteY1131" fmla="*/ 781121 h 1323975"/>
                <a:gd name="connsiteX1132" fmla="*/ 224957 w 904875"/>
                <a:gd name="connsiteY1132" fmla="*/ 779121 h 1323975"/>
                <a:gd name="connsiteX1133" fmla="*/ 221528 w 904875"/>
                <a:gd name="connsiteY1133" fmla="*/ 782931 h 1323975"/>
                <a:gd name="connsiteX1134" fmla="*/ 219718 w 904875"/>
                <a:gd name="connsiteY1134" fmla="*/ 787122 h 1323975"/>
                <a:gd name="connsiteX1135" fmla="*/ 217527 w 904875"/>
                <a:gd name="connsiteY1135" fmla="*/ 799219 h 1323975"/>
                <a:gd name="connsiteX1136" fmla="*/ 215622 w 904875"/>
                <a:gd name="connsiteY1136" fmla="*/ 805982 h 1323975"/>
                <a:gd name="connsiteX1137" fmla="*/ 215146 w 904875"/>
                <a:gd name="connsiteY1137" fmla="*/ 809696 h 1323975"/>
                <a:gd name="connsiteX1138" fmla="*/ 216194 w 904875"/>
                <a:gd name="connsiteY1138" fmla="*/ 812554 h 1323975"/>
                <a:gd name="connsiteX1139" fmla="*/ 218003 w 904875"/>
                <a:gd name="connsiteY1139" fmla="*/ 812554 h 1323975"/>
                <a:gd name="connsiteX1140" fmla="*/ 219718 w 904875"/>
                <a:gd name="connsiteY1140" fmla="*/ 810935 h 1323975"/>
                <a:gd name="connsiteX1141" fmla="*/ 221432 w 904875"/>
                <a:gd name="connsiteY1141" fmla="*/ 808839 h 1323975"/>
                <a:gd name="connsiteX1142" fmla="*/ 223052 w 904875"/>
                <a:gd name="connsiteY1142" fmla="*/ 807791 h 1323975"/>
                <a:gd name="connsiteX1143" fmla="*/ 230481 w 904875"/>
                <a:gd name="connsiteY1143" fmla="*/ 805410 h 1323975"/>
                <a:gd name="connsiteX1144" fmla="*/ 232958 w 904875"/>
                <a:gd name="connsiteY1144" fmla="*/ 806458 h 1323975"/>
                <a:gd name="connsiteX1145" fmla="*/ 234101 w 904875"/>
                <a:gd name="connsiteY1145" fmla="*/ 808839 h 1323975"/>
                <a:gd name="connsiteX1146" fmla="*/ 234101 w 904875"/>
                <a:gd name="connsiteY1146" fmla="*/ 811221 h 1323975"/>
                <a:gd name="connsiteX1147" fmla="*/ 232100 w 904875"/>
                <a:gd name="connsiteY1147" fmla="*/ 812268 h 1323975"/>
                <a:gd name="connsiteX1148" fmla="*/ 228576 w 904875"/>
                <a:gd name="connsiteY1148" fmla="*/ 813030 h 1323975"/>
                <a:gd name="connsiteX1149" fmla="*/ 224671 w 904875"/>
                <a:gd name="connsiteY1149" fmla="*/ 815411 h 1323975"/>
                <a:gd name="connsiteX1150" fmla="*/ 222480 w 904875"/>
                <a:gd name="connsiteY1150" fmla="*/ 818840 h 1323975"/>
                <a:gd name="connsiteX1151" fmla="*/ 224099 w 904875"/>
                <a:gd name="connsiteY1151" fmla="*/ 823031 h 1323975"/>
                <a:gd name="connsiteX1152" fmla="*/ 220670 w 904875"/>
                <a:gd name="connsiteY1152" fmla="*/ 828270 h 1323975"/>
                <a:gd name="connsiteX1153" fmla="*/ 217622 w 904875"/>
                <a:gd name="connsiteY1153" fmla="*/ 834461 h 1323975"/>
                <a:gd name="connsiteX1154" fmla="*/ 215336 w 904875"/>
                <a:gd name="connsiteY1154" fmla="*/ 841034 h 1323975"/>
                <a:gd name="connsiteX1155" fmla="*/ 214193 w 904875"/>
                <a:gd name="connsiteY1155" fmla="*/ 847701 h 1323975"/>
                <a:gd name="connsiteX1156" fmla="*/ 218289 w 904875"/>
                <a:gd name="connsiteY1156" fmla="*/ 844272 h 1323975"/>
                <a:gd name="connsiteX1157" fmla="*/ 221909 w 904875"/>
                <a:gd name="connsiteY1157" fmla="*/ 838652 h 1323975"/>
                <a:gd name="connsiteX1158" fmla="*/ 226004 w 904875"/>
                <a:gd name="connsiteY1158" fmla="*/ 833699 h 1323975"/>
                <a:gd name="connsiteX1159" fmla="*/ 231434 w 904875"/>
                <a:gd name="connsiteY1159" fmla="*/ 832080 h 1323975"/>
                <a:gd name="connsiteX1160" fmla="*/ 230386 w 904875"/>
                <a:gd name="connsiteY1160" fmla="*/ 836462 h 1323975"/>
                <a:gd name="connsiteX1161" fmla="*/ 229148 w 904875"/>
                <a:gd name="connsiteY1161" fmla="*/ 839414 h 1323975"/>
                <a:gd name="connsiteX1162" fmla="*/ 223337 w 904875"/>
                <a:gd name="connsiteY1162" fmla="*/ 848939 h 1323975"/>
                <a:gd name="connsiteX1163" fmla="*/ 222575 w 904875"/>
                <a:gd name="connsiteY1163" fmla="*/ 851035 h 1323975"/>
                <a:gd name="connsiteX1164" fmla="*/ 222575 w 904875"/>
                <a:gd name="connsiteY1164" fmla="*/ 853797 h 1323975"/>
                <a:gd name="connsiteX1165" fmla="*/ 223718 w 904875"/>
                <a:gd name="connsiteY1165" fmla="*/ 858846 h 1323975"/>
                <a:gd name="connsiteX1166" fmla="*/ 223718 w 904875"/>
                <a:gd name="connsiteY1166" fmla="*/ 859417 h 1323975"/>
                <a:gd name="connsiteX1167" fmla="*/ 224861 w 904875"/>
                <a:gd name="connsiteY1167" fmla="*/ 860179 h 1323975"/>
                <a:gd name="connsiteX1168" fmla="*/ 226100 w 904875"/>
                <a:gd name="connsiteY1168" fmla="*/ 861417 h 1323975"/>
                <a:gd name="connsiteX1169" fmla="*/ 226957 w 904875"/>
                <a:gd name="connsiteY1169" fmla="*/ 863513 h 1323975"/>
                <a:gd name="connsiteX1170" fmla="*/ 226957 w 904875"/>
                <a:gd name="connsiteY1170" fmla="*/ 865418 h 1323975"/>
                <a:gd name="connsiteX1171" fmla="*/ 225528 w 904875"/>
                <a:gd name="connsiteY1171" fmla="*/ 865418 h 1323975"/>
                <a:gd name="connsiteX1172" fmla="*/ 224004 w 904875"/>
                <a:gd name="connsiteY1172" fmla="*/ 864370 h 1323975"/>
                <a:gd name="connsiteX1173" fmla="*/ 224004 w 904875"/>
                <a:gd name="connsiteY1173" fmla="*/ 863703 h 1323975"/>
                <a:gd name="connsiteX1174" fmla="*/ 224004 w 904875"/>
                <a:gd name="connsiteY1174" fmla="*/ 863703 h 1323975"/>
                <a:gd name="connsiteX1175" fmla="*/ 222861 w 904875"/>
                <a:gd name="connsiteY1175" fmla="*/ 862941 h 1323975"/>
                <a:gd name="connsiteX1176" fmla="*/ 221432 w 904875"/>
                <a:gd name="connsiteY1176" fmla="*/ 862274 h 1323975"/>
                <a:gd name="connsiteX1177" fmla="*/ 220289 w 904875"/>
                <a:gd name="connsiteY1177" fmla="*/ 862274 h 1323975"/>
                <a:gd name="connsiteX1178" fmla="*/ 219146 w 904875"/>
                <a:gd name="connsiteY1178" fmla="*/ 862941 h 1323975"/>
                <a:gd name="connsiteX1179" fmla="*/ 219146 w 904875"/>
                <a:gd name="connsiteY1179" fmla="*/ 864275 h 1323975"/>
                <a:gd name="connsiteX1180" fmla="*/ 219146 w 904875"/>
                <a:gd name="connsiteY1180" fmla="*/ 865799 h 1323975"/>
                <a:gd name="connsiteX1181" fmla="*/ 218575 w 904875"/>
                <a:gd name="connsiteY1181" fmla="*/ 866942 h 1323975"/>
                <a:gd name="connsiteX1182" fmla="*/ 205049 w 904875"/>
                <a:gd name="connsiteY1182" fmla="*/ 886754 h 1323975"/>
                <a:gd name="connsiteX1183" fmla="*/ 198477 w 904875"/>
                <a:gd name="connsiteY1183" fmla="*/ 899898 h 1323975"/>
                <a:gd name="connsiteX1184" fmla="*/ 197525 w 904875"/>
                <a:gd name="connsiteY1184" fmla="*/ 908375 h 1323975"/>
                <a:gd name="connsiteX1185" fmla="*/ 196763 w 904875"/>
                <a:gd name="connsiteY1185" fmla="*/ 910280 h 1323975"/>
                <a:gd name="connsiteX1186" fmla="*/ 196763 w 904875"/>
                <a:gd name="connsiteY1186" fmla="*/ 912566 h 1323975"/>
                <a:gd name="connsiteX1187" fmla="*/ 197334 w 904875"/>
                <a:gd name="connsiteY1187" fmla="*/ 914471 h 1323975"/>
                <a:gd name="connsiteX1188" fmla="*/ 199144 w 904875"/>
                <a:gd name="connsiteY1188" fmla="*/ 915138 h 1323975"/>
                <a:gd name="connsiteX1189" fmla="*/ 199811 w 904875"/>
                <a:gd name="connsiteY1189" fmla="*/ 914186 h 1323975"/>
                <a:gd name="connsiteX1190" fmla="*/ 202763 w 904875"/>
                <a:gd name="connsiteY1190" fmla="*/ 908375 h 1323975"/>
                <a:gd name="connsiteX1191" fmla="*/ 202763 w 904875"/>
                <a:gd name="connsiteY1191" fmla="*/ 901327 h 1323975"/>
                <a:gd name="connsiteX1192" fmla="*/ 210479 w 904875"/>
                <a:gd name="connsiteY1192" fmla="*/ 892278 h 1323975"/>
                <a:gd name="connsiteX1193" fmla="*/ 211622 w 904875"/>
                <a:gd name="connsiteY1193" fmla="*/ 886277 h 1323975"/>
                <a:gd name="connsiteX1194" fmla="*/ 214479 w 904875"/>
                <a:gd name="connsiteY1194" fmla="*/ 884563 h 1323975"/>
                <a:gd name="connsiteX1195" fmla="*/ 216860 w 904875"/>
                <a:gd name="connsiteY1195" fmla="*/ 882277 h 1323975"/>
                <a:gd name="connsiteX1196" fmla="*/ 219146 w 904875"/>
                <a:gd name="connsiteY1196" fmla="*/ 881039 h 1323975"/>
                <a:gd name="connsiteX1197" fmla="*/ 221432 w 904875"/>
                <a:gd name="connsiteY1197" fmla="*/ 882086 h 1323975"/>
                <a:gd name="connsiteX1198" fmla="*/ 220385 w 904875"/>
                <a:gd name="connsiteY1198" fmla="*/ 883706 h 1323975"/>
                <a:gd name="connsiteX1199" fmla="*/ 219337 w 904875"/>
                <a:gd name="connsiteY1199" fmla="*/ 884849 h 1323975"/>
                <a:gd name="connsiteX1200" fmla="*/ 220099 w 904875"/>
                <a:gd name="connsiteY1200" fmla="*/ 886277 h 1323975"/>
                <a:gd name="connsiteX1201" fmla="*/ 217051 w 904875"/>
                <a:gd name="connsiteY1201" fmla="*/ 888754 h 1323975"/>
                <a:gd name="connsiteX1202" fmla="*/ 197334 w 904875"/>
                <a:gd name="connsiteY1202" fmla="*/ 919615 h 1323975"/>
                <a:gd name="connsiteX1203" fmla="*/ 197810 w 904875"/>
                <a:gd name="connsiteY1203" fmla="*/ 923139 h 1323975"/>
                <a:gd name="connsiteX1204" fmla="*/ 198858 w 904875"/>
                <a:gd name="connsiteY1204" fmla="*/ 926854 h 1323975"/>
                <a:gd name="connsiteX1205" fmla="*/ 200192 w 904875"/>
                <a:gd name="connsiteY1205" fmla="*/ 928949 h 1323975"/>
                <a:gd name="connsiteX1206" fmla="*/ 201811 w 904875"/>
                <a:gd name="connsiteY1206" fmla="*/ 928949 h 1323975"/>
                <a:gd name="connsiteX1207" fmla="*/ 205049 w 904875"/>
                <a:gd name="connsiteY1207" fmla="*/ 925521 h 1323975"/>
                <a:gd name="connsiteX1208" fmla="*/ 209717 w 904875"/>
                <a:gd name="connsiteY1208" fmla="*/ 923044 h 1323975"/>
                <a:gd name="connsiteX1209" fmla="*/ 215908 w 904875"/>
                <a:gd name="connsiteY1209" fmla="*/ 915710 h 1323975"/>
                <a:gd name="connsiteX1210" fmla="*/ 219908 w 904875"/>
                <a:gd name="connsiteY1210" fmla="*/ 913614 h 1323975"/>
                <a:gd name="connsiteX1211" fmla="*/ 217146 w 904875"/>
                <a:gd name="connsiteY1211" fmla="*/ 917234 h 1323975"/>
                <a:gd name="connsiteX1212" fmla="*/ 213908 w 904875"/>
                <a:gd name="connsiteY1212" fmla="*/ 920377 h 1323975"/>
                <a:gd name="connsiteX1213" fmla="*/ 211336 w 904875"/>
                <a:gd name="connsiteY1213" fmla="*/ 923996 h 1323975"/>
                <a:gd name="connsiteX1214" fmla="*/ 210193 w 904875"/>
                <a:gd name="connsiteY1214" fmla="*/ 928283 h 1323975"/>
                <a:gd name="connsiteX1215" fmla="*/ 209050 w 904875"/>
                <a:gd name="connsiteY1215" fmla="*/ 930854 h 1323975"/>
                <a:gd name="connsiteX1216" fmla="*/ 201430 w 904875"/>
                <a:gd name="connsiteY1216" fmla="*/ 942380 h 1323975"/>
                <a:gd name="connsiteX1217" fmla="*/ 202382 w 904875"/>
                <a:gd name="connsiteY1217" fmla="*/ 944856 h 1323975"/>
                <a:gd name="connsiteX1218" fmla="*/ 202382 w 904875"/>
                <a:gd name="connsiteY1218" fmla="*/ 953429 h 1323975"/>
                <a:gd name="connsiteX1219" fmla="*/ 203716 w 904875"/>
                <a:gd name="connsiteY1219" fmla="*/ 957810 h 1323975"/>
                <a:gd name="connsiteX1220" fmla="*/ 206192 w 904875"/>
                <a:gd name="connsiteY1220" fmla="*/ 961049 h 1323975"/>
                <a:gd name="connsiteX1221" fmla="*/ 208669 w 904875"/>
                <a:gd name="connsiteY1221" fmla="*/ 962477 h 1323975"/>
                <a:gd name="connsiteX1222" fmla="*/ 213622 w 904875"/>
                <a:gd name="connsiteY1222" fmla="*/ 964382 h 1323975"/>
                <a:gd name="connsiteX1223" fmla="*/ 212384 w 904875"/>
                <a:gd name="connsiteY1223" fmla="*/ 968573 h 1323975"/>
                <a:gd name="connsiteX1224" fmla="*/ 214670 w 904875"/>
                <a:gd name="connsiteY1224" fmla="*/ 968573 h 1323975"/>
                <a:gd name="connsiteX1225" fmla="*/ 216860 w 904875"/>
                <a:gd name="connsiteY1225" fmla="*/ 967716 h 1323975"/>
                <a:gd name="connsiteX1226" fmla="*/ 223242 w 904875"/>
                <a:gd name="connsiteY1226" fmla="*/ 962382 h 1323975"/>
                <a:gd name="connsiteX1227" fmla="*/ 240863 w 904875"/>
                <a:gd name="connsiteY1227" fmla="*/ 942094 h 1323975"/>
                <a:gd name="connsiteX1228" fmla="*/ 237530 w 904875"/>
                <a:gd name="connsiteY1228" fmla="*/ 951619 h 1323975"/>
                <a:gd name="connsiteX1229" fmla="*/ 232005 w 904875"/>
                <a:gd name="connsiteY1229" fmla="*/ 960001 h 1323975"/>
                <a:gd name="connsiteX1230" fmla="*/ 225719 w 904875"/>
                <a:gd name="connsiteY1230" fmla="*/ 965906 h 1323975"/>
                <a:gd name="connsiteX1231" fmla="*/ 220575 w 904875"/>
                <a:gd name="connsiteY1231" fmla="*/ 968192 h 1323975"/>
                <a:gd name="connsiteX1232" fmla="*/ 218194 w 904875"/>
                <a:gd name="connsiteY1232" fmla="*/ 970193 h 1323975"/>
                <a:gd name="connsiteX1233" fmla="*/ 215146 w 904875"/>
                <a:gd name="connsiteY1233" fmla="*/ 974860 h 1323975"/>
                <a:gd name="connsiteX1234" fmla="*/ 212479 w 904875"/>
                <a:gd name="connsiteY1234" fmla="*/ 980289 h 1323975"/>
                <a:gd name="connsiteX1235" fmla="*/ 211336 w 904875"/>
                <a:gd name="connsiteY1235" fmla="*/ 984671 h 1323975"/>
                <a:gd name="connsiteX1236" fmla="*/ 210002 w 904875"/>
                <a:gd name="connsiteY1236" fmla="*/ 988290 h 1323975"/>
                <a:gd name="connsiteX1237" fmla="*/ 200477 w 904875"/>
                <a:gd name="connsiteY1237" fmla="*/ 996672 h 1323975"/>
                <a:gd name="connsiteX1238" fmla="*/ 202478 w 904875"/>
                <a:gd name="connsiteY1238" fmla="*/ 1001054 h 1323975"/>
                <a:gd name="connsiteX1239" fmla="*/ 201811 w 904875"/>
                <a:gd name="connsiteY1239" fmla="*/ 1007340 h 1323975"/>
                <a:gd name="connsiteX1240" fmla="*/ 198001 w 904875"/>
                <a:gd name="connsiteY1240" fmla="*/ 1018580 h 1323975"/>
                <a:gd name="connsiteX1241" fmla="*/ 193715 w 904875"/>
                <a:gd name="connsiteY1241" fmla="*/ 1028105 h 1323975"/>
                <a:gd name="connsiteX1242" fmla="*/ 193048 w 904875"/>
                <a:gd name="connsiteY1242" fmla="*/ 1031724 h 1323975"/>
                <a:gd name="connsiteX1243" fmla="*/ 193619 w 904875"/>
                <a:gd name="connsiteY1243" fmla="*/ 1034010 h 1323975"/>
                <a:gd name="connsiteX1244" fmla="*/ 194858 w 904875"/>
                <a:gd name="connsiteY1244" fmla="*/ 1036106 h 1323975"/>
                <a:gd name="connsiteX1245" fmla="*/ 195620 w 904875"/>
                <a:gd name="connsiteY1245" fmla="*/ 1038392 h 1323975"/>
                <a:gd name="connsiteX1246" fmla="*/ 193048 w 904875"/>
                <a:gd name="connsiteY1246" fmla="*/ 1047917 h 1323975"/>
                <a:gd name="connsiteX1247" fmla="*/ 193048 w 904875"/>
                <a:gd name="connsiteY1247" fmla="*/ 1055061 h 1323975"/>
                <a:gd name="connsiteX1248" fmla="*/ 194000 w 904875"/>
                <a:gd name="connsiteY1248" fmla="*/ 1062204 h 1323975"/>
                <a:gd name="connsiteX1249" fmla="*/ 194000 w 904875"/>
                <a:gd name="connsiteY1249" fmla="*/ 1068872 h 1323975"/>
                <a:gd name="connsiteX1250" fmla="*/ 192286 w 904875"/>
                <a:gd name="connsiteY1250" fmla="*/ 1072110 h 1323975"/>
                <a:gd name="connsiteX1251" fmla="*/ 185428 w 904875"/>
                <a:gd name="connsiteY1251" fmla="*/ 1080207 h 1323975"/>
                <a:gd name="connsiteX1252" fmla="*/ 180380 w 904875"/>
                <a:gd name="connsiteY1252" fmla="*/ 1084493 h 1323975"/>
                <a:gd name="connsiteX1253" fmla="*/ 179427 w 904875"/>
                <a:gd name="connsiteY1253" fmla="*/ 1090684 h 1323975"/>
                <a:gd name="connsiteX1254" fmla="*/ 179427 w 904875"/>
                <a:gd name="connsiteY1254" fmla="*/ 1097828 h 1323975"/>
                <a:gd name="connsiteX1255" fmla="*/ 181618 w 904875"/>
                <a:gd name="connsiteY1255" fmla="*/ 1111353 h 1323975"/>
                <a:gd name="connsiteX1256" fmla="*/ 183523 w 904875"/>
                <a:gd name="connsiteY1256" fmla="*/ 1115163 h 1323975"/>
                <a:gd name="connsiteX1257" fmla="*/ 186666 w 904875"/>
                <a:gd name="connsiteY1257" fmla="*/ 1116401 h 1323975"/>
                <a:gd name="connsiteX1258" fmla="*/ 191905 w 904875"/>
                <a:gd name="connsiteY1258" fmla="*/ 1116401 h 1323975"/>
                <a:gd name="connsiteX1259" fmla="*/ 194000 w 904875"/>
                <a:gd name="connsiteY1259" fmla="*/ 1115830 h 1323975"/>
                <a:gd name="connsiteX1260" fmla="*/ 198096 w 904875"/>
                <a:gd name="connsiteY1260" fmla="*/ 1112782 h 1323975"/>
                <a:gd name="connsiteX1261" fmla="*/ 200001 w 904875"/>
                <a:gd name="connsiteY1261" fmla="*/ 1111925 h 1323975"/>
                <a:gd name="connsiteX1262" fmla="*/ 202097 w 904875"/>
                <a:gd name="connsiteY1262" fmla="*/ 1111925 h 1323975"/>
                <a:gd name="connsiteX1263" fmla="*/ 205621 w 904875"/>
                <a:gd name="connsiteY1263" fmla="*/ 1113639 h 1323975"/>
                <a:gd name="connsiteX1264" fmla="*/ 207335 w 904875"/>
                <a:gd name="connsiteY1264" fmla="*/ 1113639 h 1323975"/>
                <a:gd name="connsiteX1265" fmla="*/ 211526 w 904875"/>
                <a:gd name="connsiteY1265" fmla="*/ 1112782 h 1323975"/>
                <a:gd name="connsiteX1266" fmla="*/ 215622 w 904875"/>
                <a:gd name="connsiteY1266" fmla="*/ 1110686 h 1323975"/>
                <a:gd name="connsiteX1267" fmla="*/ 219146 w 904875"/>
                <a:gd name="connsiteY1267" fmla="*/ 1107829 h 1323975"/>
                <a:gd name="connsiteX1268" fmla="*/ 222099 w 904875"/>
                <a:gd name="connsiteY1268" fmla="*/ 1104781 h 1323975"/>
                <a:gd name="connsiteX1269" fmla="*/ 228005 w 904875"/>
                <a:gd name="connsiteY1269" fmla="*/ 1096399 h 1323975"/>
                <a:gd name="connsiteX1270" fmla="*/ 229814 w 904875"/>
                <a:gd name="connsiteY1270" fmla="*/ 1091541 h 1323975"/>
                <a:gd name="connsiteX1271" fmla="*/ 227719 w 904875"/>
                <a:gd name="connsiteY1271" fmla="*/ 1089541 h 1323975"/>
                <a:gd name="connsiteX1272" fmla="*/ 227719 w 904875"/>
                <a:gd name="connsiteY1272" fmla="*/ 1088207 h 1323975"/>
                <a:gd name="connsiteX1273" fmla="*/ 224861 w 904875"/>
                <a:gd name="connsiteY1273" fmla="*/ 1081064 h 1323975"/>
                <a:gd name="connsiteX1274" fmla="*/ 223147 w 904875"/>
                <a:gd name="connsiteY1274" fmla="*/ 1078682 h 1323975"/>
                <a:gd name="connsiteX1275" fmla="*/ 221528 w 904875"/>
                <a:gd name="connsiteY1275" fmla="*/ 1076968 h 1323975"/>
                <a:gd name="connsiteX1276" fmla="*/ 219718 w 904875"/>
                <a:gd name="connsiteY1276" fmla="*/ 1076206 h 1323975"/>
                <a:gd name="connsiteX1277" fmla="*/ 217432 w 904875"/>
                <a:gd name="connsiteY1277" fmla="*/ 1076206 h 1323975"/>
                <a:gd name="connsiteX1278" fmla="*/ 217432 w 904875"/>
                <a:gd name="connsiteY1278" fmla="*/ 1074206 h 1323975"/>
                <a:gd name="connsiteX1279" fmla="*/ 221623 w 904875"/>
                <a:gd name="connsiteY1279" fmla="*/ 1071634 h 1323975"/>
                <a:gd name="connsiteX1280" fmla="*/ 224480 w 904875"/>
                <a:gd name="connsiteY1280" fmla="*/ 1067348 h 1323975"/>
                <a:gd name="connsiteX1281" fmla="*/ 228481 w 904875"/>
                <a:gd name="connsiteY1281" fmla="*/ 1056680 h 1323975"/>
                <a:gd name="connsiteX1282" fmla="*/ 229338 w 904875"/>
                <a:gd name="connsiteY1282" fmla="*/ 1055918 h 1323975"/>
                <a:gd name="connsiteX1283" fmla="*/ 230100 w 904875"/>
                <a:gd name="connsiteY1283" fmla="*/ 1055918 h 1323975"/>
                <a:gd name="connsiteX1284" fmla="*/ 230767 w 904875"/>
                <a:gd name="connsiteY1284" fmla="*/ 1055918 h 1323975"/>
                <a:gd name="connsiteX1285" fmla="*/ 230767 w 904875"/>
                <a:gd name="connsiteY1285" fmla="*/ 1053441 h 1323975"/>
                <a:gd name="connsiteX1286" fmla="*/ 230767 w 904875"/>
                <a:gd name="connsiteY1286" fmla="*/ 1047345 h 1323975"/>
                <a:gd name="connsiteX1287" fmla="*/ 230767 w 904875"/>
                <a:gd name="connsiteY1287" fmla="*/ 1045726 h 1323975"/>
                <a:gd name="connsiteX1288" fmla="*/ 231910 w 904875"/>
                <a:gd name="connsiteY1288" fmla="*/ 1042583 h 1323975"/>
                <a:gd name="connsiteX1289" fmla="*/ 235720 w 904875"/>
                <a:gd name="connsiteY1289" fmla="*/ 1035058 h 1323975"/>
                <a:gd name="connsiteX1290" fmla="*/ 234577 w 904875"/>
                <a:gd name="connsiteY1290" fmla="*/ 1029057 h 1323975"/>
                <a:gd name="connsiteX1291" fmla="*/ 236672 w 904875"/>
                <a:gd name="connsiteY1291" fmla="*/ 1027247 h 1323975"/>
                <a:gd name="connsiteX1292" fmla="*/ 239530 w 904875"/>
                <a:gd name="connsiteY1292" fmla="*/ 1026009 h 1323975"/>
                <a:gd name="connsiteX1293" fmla="*/ 240578 w 904875"/>
                <a:gd name="connsiteY1293" fmla="*/ 1021913 h 1323975"/>
                <a:gd name="connsiteX1294" fmla="*/ 239244 w 904875"/>
                <a:gd name="connsiteY1294" fmla="*/ 1018580 h 1323975"/>
                <a:gd name="connsiteX1295" fmla="*/ 237053 w 904875"/>
                <a:gd name="connsiteY1295" fmla="*/ 1018008 h 1323975"/>
                <a:gd name="connsiteX1296" fmla="*/ 235434 w 904875"/>
                <a:gd name="connsiteY1296" fmla="*/ 1016103 h 1323975"/>
                <a:gd name="connsiteX1297" fmla="*/ 235434 w 904875"/>
                <a:gd name="connsiteY1297" fmla="*/ 1008864 h 1323975"/>
                <a:gd name="connsiteX1298" fmla="*/ 235434 w 904875"/>
                <a:gd name="connsiteY1298" fmla="*/ 1007912 h 1323975"/>
                <a:gd name="connsiteX1299" fmla="*/ 234767 w 904875"/>
                <a:gd name="connsiteY1299" fmla="*/ 1006483 h 1323975"/>
                <a:gd name="connsiteX1300" fmla="*/ 234767 w 904875"/>
                <a:gd name="connsiteY1300" fmla="*/ 1005054 h 1323975"/>
                <a:gd name="connsiteX1301" fmla="*/ 238673 w 904875"/>
                <a:gd name="connsiteY1301" fmla="*/ 1002101 h 1323975"/>
                <a:gd name="connsiteX1302" fmla="*/ 238673 w 904875"/>
                <a:gd name="connsiteY1302" fmla="*/ 999530 h 1323975"/>
                <a:gd name="connsiteX1303" fmla="*/ 239149 w 904875"/>
                <a:gd name="connsiteY1303" fmla="*/ 993910 h 1323975"/>
                <a:gd name="connsiteX1304" fmla="*/ 239149 w 904875"/>
                <a:gd name="connsiteY1304" fmla="*/ 991243 h 1323975"/>
                <a:gd name="connsiteX1305" fmla="*/ 240387 w 904875"/>
                <a:gd name="connsiteY1305" fmla="*/ 987242 h 1323975"/>
                <a:gd name="connsiteX1306" fmla="*/ 242102 w 904875"/>
                <a:gd name="connsiteY1306" fmla="*/ 983718 h 1323975"/>
                <a:gd name="connsiteX1307" fmla="*/ 244102 w 904875"/>
                <a:gd name="connsiteY1307" fmla="*/ 980765 h 1323975"/>
                <a:gd name="connsiteX1308" fmla="*/ 252389 w 904875"/>
                <a:gd name="connsiteY1308" fmla="*/ 971240 h 1323975"/>
                <a:gd name="connsiteX1309" fmla="*/ 255056 w 904875"/>
                <a:gd name="connsiteY1309" fmla="*/ 969335 h 1323975"/>
                <a:gd name="connsiteX1310" fmla="*/ 261247 w 904875"/>
                <a:gd name="connsiteY1310" fmla="*/ 967240 h 1323975"/>
                <a:gd name="connsiteX1311" fmla="*/ 263723 w 904875"/>
                <a:gd name="connsiteY1311" fmla="*/ 965144 h 1323975"/>
                <a:gd name="connsiteX1312" fmla="*/ 264962 w 904875"/>
                <a:gd name="connsiteY1312" fmla="*/ 960763 h 1323975"/>
                <a:gd name="connsiteX1313" fmla="*/ 263342 w 904875"/>
                <a:gd name="connsiteY1313" fmla="*/ 952571 h 1323975"/>
                <a:gd name="connsiteX1314" fmla="*/ 258866 w 904875"/>
                <a:gd name="connsiteY1314" fmla="*/ 945047 h 1323975"/>
                <a:gd name="connsiteX1315" fmla="*/ 248864 w 904875"/>
                <a:gd name="connsiteY1315" fmla="*/ 934188 h 1323975"/>
                <a:gd name="connsiteX1316" fmla="*/ 249722 w 904875"/>
                <a:gd name="connsiteY1316" fmla="*/ 933521 h 1323975"/>
                <a:gd name="connsiteX1317" fmla="*/ 250579 w 904875"/>
                <a:gd name="connsiteY1317" fmla="*/ 932474 h 1323975"/>
                <a:gd name="connsiteX1318" fmla="*/ 251436 w 904875"/>
                <a:gd name="connsiteY1318" fmla="*/ 931807 h 1323975"/>
                <a:gd name="connsiteX1319" fmla="*/ 249626 w 904875"/>
                <a:gd name="connsiteY1319" fmla="*/ 930188 h 1323975"/>
                <a:gd name="connsiteX1320" fmla="*/ 248864 w 904875"/>
                <a:gd name="connsiteY1320" fmla="*/ 930188 h 1323975"/>
                <a:gd name="connsiteX1321" fmla="*/ 248864 w 904875"/>
                <a:gd name="connsiteY1321" fmla="*/ 927997 h 1323975"/>
                <a:gd name="connsiteX1322" fmla="*/ 250103 w 904875"/>
                <a:gd name="connsiteY1322" fmla="*/ 927997 h 1323975"/>
                <a:gd name="connsiteX1323" fmla="*/ 250103 w 904875"/>
                <a:gd name="connsiteY1323" fmla="*/ 925997 h 1323975"/>
                <a:gd name="connsiteX1324" fmla="*/ 247912 w 904875"/>
                <a:gd name="connsiteY1324" fmla="*/ 923901 h 1323975"/>
                <a:gd name="connsiteX1325" fmla="*/ 247245 w 904875"/>
                <a:gd name="connsiteY1325" fmla="*/ 921425 h 1323975"/>
                <a:gd name="connsiteX1326" fmla="*/ 247245 w 904875"/>
                <a:gd name="connsiteY1326" fmla="*/ 918377 h 1323975"/>
                <a:gd name="connsiteX1327" fmla="*/ 246483 w 904875"/>
                <a:gd name="connsiteY1327" fmla="*/ 914662 h 1323975"/>
                <a:gd name="connsiteX1328" fmla="*/ 245626 w 904875"/>
                <a:gd name="connsiteY1328" fmla="*/ 909233 h 1323975"/>
                <a:gd name="connsiteX1329" fmla="*/ 244578 w 904875"/>
                <a:gd name="connsiteY1329" fmla="*/ 909233 h 1323975"/>
                <a:gd name="connsiteX1330" fmla="*/ 241911 w 904875"/>
                <a:gd name="connsiteY1330" fmla="*/ 907804 h 1323975"/>
                <a:gd name="connsiteX1331" fmla="*/ 241244 w 904875"/>
                <a:gd name="connsiteY1331" fmla="*/ 907042 h 1323975"/>
                <a:gd name="connsiteX1332" fmla="*/ 242578 w 904875"/>
                <a:gd name="connsiteY1332" fmla="*/ 889802 h 1323975"/>
                <a:gd name="connsiteX1333" fmla="*/ 242578 w 904875"/>
                <a:gd name="connsiteY1333" fmla="*/ 885896 h 1323975"/>
                <a:gd name="connsiteX1334" fmla="*/ 243149 w 904875"/>
                <a:gd name="connsiteY1334" fmla="*/ 884182 h 1323975"/>
                <a:gd name="connsiteX1335" fmla="*/ 244483 w 904875"/>
                <a:gd name="connsiteY1335" fmla="*/ 883420 h 1323975"/>
                <a:gd name="connsiteX1336" fmla="*/ 244483 w 904875"/>
                <a:gd name="connsiteY1336" fmla="*/ 885420 h 1323975"/>
                <a:gd name="connsiteX1337" fmla="*/ 244483 w 904875"/>
                <a:gd name="connsiteY1337" fmla="*/ 889706 h 1323975"/>
                <a:gd name="connsiteX1338" fmla="*/ 247912 w 904875"/>
                <a:gd name="connsiteY1338" fmla="*/ 890849 h 1323975"/>
                <a:gd name="connsiteX1339" fmla="*/ 252389 w 904875"/>
                <a:gd name="connsiteY1339" fmla="*/ 890849 h 1323975"/>
                <a:gd name="connsiteX1340" fmla="*/ 256294 w 904875"/>
                <a:gd name="connsiteY1340" fmla="*/ 889706 h 1323975"/>
                <a:gd name="connsiteX1341" fmla="*/ 257913 w 904875"/>
                <a:gd name="connsiteY1341" fmla="*/ 886087 h 1323975"/>
                <a:gd name="connsiteX1342" fmla="*/ 258485 w 904875"/>
                <a:gd name="connsiteY1342" fmla="*/ 886087 h 1323975"/>
                <a:gd name="connsiteX1343" fmla="*/ 259532 w 904875"/>
                <a:gd name="connsiteY1343" fmla="*/ 882182 h 1323975"/>
                <a:gd name="connsiteX1344" fmla="*/ 260485 w 904875"/>
                <a:gd name="connsiteY1344" fmla="*/ 877610 h 1323975"/>
                <a:gd name="connsiteX1345" fmla="*/ 260485 w 904875"/>
                <a:gd name="connsiteY1345" fmla="*/ 876371 h 1323975"/>
                <a:gd name="connsiteX1346" fmla="*/ 261818 w 904875"/>
                <a:gd name="connsiteY1346" fmla="*/ 875419 h 1323975"/>
                <a:gd name="connsiteX1347" fmla="*/ 265152 w 904875"/>
                <a:gd name="connsiteY1347" fmla="*/ 875419 h 1323975"/>
                <a:gd name="connsiteX1348" fmla="*/ 266771 w 904875"/>
                <a:gd name="connsiteY1348" fmla="*/ 874466 h 1323975"/>
                <a:gd name="connsiteX1349" fmla="*/ 281630 w 904875"/>
                <a:gd name="connsiteY1349" fmla="*/ 851511 h 1323975"/>
                <a:gd name="connsiteX1350" fmla="*/ 302776 w 904875"/>
                <a:gd name="connsiteY1350" fmla="*/ 836366 h 1323975"/>
                <a:gd name="connsiteX1351" fmla="*/ 304490 w 904875"/>
                <a:gd name="connsiteY1351" fmla="*/ 834080 h 1323975"/>
                <a:gd name="connsiteX1352" fmla="*/ 308777 w 904875"/>
                <a:gd name="connsiteY1352" fmla="*/ 822746 h 1323975"/>
                <a:gd name="connsiteX1353" fmla="*/ 310777 w 904875"/>
                <a:gd name="connsiteY1353" fmla="*/ 818745 h 1323975"/>
                <a:gd name="connsiteX1354" fmla="*/ 313444 w 904875"/>
                <a:gd name="connsiteY1354" fmla="*/ 816269 h 1323975"/>
                <a:gd name="connsiteX1355" fmla="*/ 316492 w 904875"/>
                <a:gd name="connsiteY1355" fmla="*/ 814935 h 1323975"/>
                <a:gd name="connsiteX1356" fmla="*/ 323826 w 904875"/>
                <a:gd name="connsiteY1356" fmla="*/ 814364 h 1323975"/>
                <a:gd name="connsiteX1357" fmla="*/ 326874 w 904875"/>
                <a:gd name="connsiteY1357" fmla="*/ 812744 h 1323975"/>
                <a:gd name="connsiteX1358" fmla="*/ 333542 w 904875"/>
                <a:gd name="connsiteY1358" fmla="*/ 805315 h 1323975"/>
                <a:gd name="connsiteX1359" fmla="*/ 336685 w 904875"/>
                <a:gd name="connsiteY1359" fmla="*/ 803124 h 1323975"/>
                <a:gd name="connsiteX1360" fmla="*/ 333161 w 904875"/>
                <a:gd name="connsiteY1360" fmla="*/ 811601 h 1323975"/>
                <a:gd name="connsiteX1361" fmla="*/ 326874 w 904875"/>
                <a:gd name="connsiteY1361" fmla="*/ 816269 h 1323975"/>
                <a:gd name="connsiteX1362" fmla="*/ 320016 w 904875"/>
                <a:gd name="connsiteY1362" fmla="*/ 819317 h 1323975"/>
                <a:gd name="connsiteX1363" fmla="*/ 314587 w 904875"/>
                <a:gd name="connsiteY1363" fmla="*/ 822936 h 1323975"/>
                <a:gd name="connsiteX1364" fmla="*/ 311729 w 904875"/>
                <a:gd name="connsiteY1364" fmla="*/ 827222 h 1323975"/>
                <a:gd name="connsiteX1365" fmla="*/ 305348 w 904875"/>
                <a:gd name="connsiteY1365" fmla="*/ 841986 h 1323975"/>
                <a:gd name="connsiteX1366" fmla="*/ 303538 w 904875"/>
                <a:gd name="connsiteY1366" fmla="*/ 843891 h 1323975"/>
                <a:gd name="connsiteX1367" fmla="*/ 296013 w 904875"/>
                <a:gd name="connsiteY1367" fmla="*/ 849797 h 1323975"/>
                <a:gd name="connsiteX1368" fmla="*/ 285631 w 904875"/>
                <a:gd name="connsiteY1368" fmla="*/ 854178 h 1323975"/>
                <a:gd name="connsiteX1369" fmla="*/ 265914 w 904875"/>
                <a:gd name="connsiteY1369" fmla="*/ 888659 h 1323975"/>
                <a:gd name="connsiteX1370" fmla="*/ 261533 w 904875"/>
                <a:gd name="connsiteY1370" fmla="*/ 893707 h 1323975"/>
                <a:gd name="connsiteX1371" fmla="*/ 263819 w 904875"/>
                <a:gd name="connsiteY1371" fmla="*/ 903232 h 1323975"/>
                <a:gd name="connsiteX1372" fmla="*/ 263819 w 904875"/>
                <a:gd name="connsiteY1372" fmla="*/ 905994 h 1323975"/>
                <a:gd name="connsiteX1373" fmla="*/ 263819 w 904875"/>
                <a:gd name="connsiteY1373" fmla="*/ 908661 h 1323975"/>
                <a:gd name="connsiteX1374" fmla="*/ 262009 w 904875"/>
                <a:gd name="connsiteY1374" fmla="*/ 912281 h 1323975"/>
                <a:gd name="connsiteX1375" fmla="*/ 262009 w 904875"/>
                <a:gd name="connsiteY1375" fmla="*/ 914757 h 1323975"/>
                <a:gd name="connsiteX1376" fmla="*/ 262009 w 904875"/>
                <a:gd name="connsiteY1376" fmla="*/ 920663 h 1323975"/>
                <a:gd name="connsiteX1377" fmla="*/ 262009 w 904875"/>
                <a:gd name="connsiteY1377" fmla="*/ 923615 h 1323975"/>
                <a:gd name="connsiteX1378" fmla="*/ 262580 w 904875"/>
                <a:gd name="connsiteY1378" fmla="*/ 925901 h 1323975"/>
                <a:gd name="connsiteX1379" fmla="*/ 264009 w 904875"/>
                <a:gd name="connsiteY1379" fmla="*/ 927521 h 1323975"/>
                <a:gd name="connsiteX1380" fmla="*/ 265438 w 904875"/>
                <a:gd name="connsiteY1380" fmla="*/ 928283 h 1323975"/>
                <a:gd name="connsiteX1381" fmla="*/ 266486 w 904875"/>
                <a:gd name="connsiteY1381" fmla="*/ 929426 h 1323975"/>
                <a:gd name="connsiteX1382" fmla="*/ 267629 w 904875"/>
                <a:gd name="connsiteY1382" fmla="*/ 937427 h 1323975"/>
                <a:gd name="connsiteX1383" fmla="*/ 269438 w 904875"/>
                <a:gd name="connsiteY1383" fmla="*/ 939998 h 1323975"/>
                <a:gd name="connsiteX1384" fmla="*/ 275534 w 904875"/>
                <a:gd name="connsiteY1384" fmla="*/ 942189 h 1323975"/>
                <a:gd name="connsiteX1385" fmla="*/ 283440 w 904875"/>
                <a:gd name="connsiteY1385" fmla="*/ 946761 h 1323975"/>
                <a:gd name="connsiteX1386" fmla="*/ 286679 w 904875"/>
                <a:gd name="connsiteY1386" fmla="*/ 946761 h 1323975"/>
                <a:gd name="connsiteX1387" fmla="*/ 285440 w 904875"/>
                <a:gd name="connsiteY1387" fmla="*/ 941046 h 1323975"/>
                <a:gd name="connsiteX1388" fmla="*/ 283726 w 904875"/>
                <a:gd name="connsiteY1388" fmla="*/ 935998 h 1323975"/>
                <a:gd name="connsiteX1389" fmla="*/ 279440 w 904875"/>
                <a:gd name="connsiteY1389" fmla="*/ 926473 h 1323975"/>
                <a:gd name="connsiteX1390" fmla="*/ 284678 w 904875"/>
                <a:gd name="connsiteY1390" fmla="*/ 918758 h 1323975"/>
                <a:gd name="connsiteX1391" fmla="*/ 285536 w 904875"/>
                <a:gd name="connsiteY1391" fmla="*/ 916376 h 1323975"/>
                <a:gd name="connsiteX1392" fmla="*/ 285536 w 904875"/>
                <a:gd name="connsiteY1392" fmla="*/ 913138 h 1323975"/>
                <a:gd name="connsiteX1393" fmla="*/ 286679 w 904875"/>
                <a:gd name="connsiteY1393" fmla="*/ 908661 h 1323975"/>
                <a:gd name="connsiteX1394" fmla="*/ 288488 w 904875"/>
                <a:gd name="connsiteY1394" fmla="*/ 904946 h 1323975"/>
                <a:gd name="connsiteX1395" fmla="*/ 290298 w 904875"/>
                <a:gd name="connsiteY1395" fmla="*/ 902470 h 1323975"/>
                <a:gd name="connsiteX1396" fmla="*/ 290298 w 904875"/>
                <a:gd name="connsiteY1396" fmla="*/ 909233 h 1323975"/>
                <a:gd name="connsiteX1397" fmla="*/ 291917 w 904875"/>
                <a:gd name="connsiteY1397" fmla="*/ 913328 h 1323975"/>
                <a:gd name="connsiteX1398" fmla="*/ 303824 w 904875"/>
                <a:gd name="connsiteY1398" fmla="*/ 922853 h 1323975"/>
                <a:gd name="connsiteX1399" fmla="*/ 307157 w 904875"/>
                <a:gd name="connsiteY1399" fmla="*/ 923996 h 1323975"/>
                <a:gd name="connsiteX1400" fmla="*/ 308681 w 904875"/>
                <a:gd name="connsiteY1400" fmla="*/ 920948 h 1323975"/>
                <a:gd name="connsiteX1401" fmla="*/ 307348 w 904875"/>
                <a:gd name="connsiteY1401" fmla="*/ 914471 h 1323975"/>
                <a:gd name="connsiteX1402" fmla="*/ 300490 w 904875"/>
                <a:gd name="connsiteY1402" fmla="*/ 897041 h 1323975"/>
                <a:gd name="connsiteX1403" fmla="*/ 297632 w 904875"/>
                <a:gd name="connsiteY1403" fmla="*/ 891707 h 1323975"/>
                <a:gd name="connsiteX1404" fmla="*/ 300585 w 904875"/>
                <a:gd name="connsiteY1404" fmla="*/ 889421 h 1323975"/>
                <a:gd name="connsiteX1405" fmla="*/ 301919 w 904875"/>
                <a:gd name="connsiteY1405" fmla="*/ 892088 h 1323975"/>
                <a:gd name="connsiteX1406" fmla="*/ 302871 w 904875"/>
                <a:gd name="connsiteY1406" fmla="*/ 896183 h 1323975"/>
                <a:gd name="connsiteX1407" fmla="*/ 310015 w 904875"/>
                <a:gd name="connsiteY1407" fmla="*/ 905708 h 1323975"/>
                <a:gd name="connsiteX1408" fmla="*/ 310682 w 904875"/>
                <a:gd name="connsiteY1408" fmla="*/ 912090 h 1323975"/>
                <a:gd name="connsiteX1409" fmla="*/ 312587 w 904875"/>
                <a:gd name="connsiteY1409" fmla="*/ 921615 h 1323975"/>
                <a:gd name="connsiteX1410" fmla="*/ 315158 w 904875"/>
                <a:gd name="connsiteY1410" fmla="*/ 929807 h 1323975"/>
                <a:gd name="connsiteX1411" fmla="*/ 318016 w 904875"/>
                <a:gd name="connsiteY1411" fmla="*/ 933331 h 1323975"/>
                <a:gd name="connsiteX1412" fmla="*/ 323731 w 904875"/>
                <a:gd name="connsiteY1412" fmla="*/ 934569 h 1323975"/>
                <a:gd name="connsiteX1413" fmla="*/ 325826 w 904875"/>
                <a:gd name="connsiteY1413" fmla="*/ 934569 h 1323975"/>
                <a:gd name="connsiteX1414" fmla="*/ 328398 w 904875"/>
                <a:gd name="connsiteY1414" fmla="*/ 931712 h 1323975"/>
                <a:gd name="connsiteX1415" fmla="*/ 330113 w 904875"/>
                <a:gd name="connsiteY1415" fmla="*/ 928473 h 1323975"/>
                <a:gd name="connsiteX1416" fmla="*/ 331351 w 904875"/>
                <a:gd name="connsiteY1416" fmla="*/ 924949 h 1323975"/>
                <a:gd name="connsiteX1417" fmla="*/ 331351 w 904875"/>
                <a:gd name="connsiteY1417" fmla="*/ 921806 h 1323975"/>
                <a:gd name="connsiteX1418" fmla="*/ 332303 w 904875"/>
                <a:gd name="connsiteY1418" fmla="*/ 917996 h 1323975"/>
                <a:gd name="connsiteX1419" fmla="*/ 333827 w 904875"/>
                <a:gd name="connsiteY1419" fmla="*/ 915138 h 1323975"/>
                <a:gd name="connsiteX1420" fmla="*/ 335923 w 904875"/>
                <a:gd name="connsiteY1420" fmla="*/ 912662 h 1323975"/>
                <a:gd name="connsiteX1421" fmla="*/ 337637 w 904875"/>
                <a:gd name="connsiteY1421" fmla="*/ 909519 h 1323975"/>
                <a:gd name="connsiteX1422" fmla="*/ 338304 w 904875"/>
                <a:gd name="connsiteY1422" fmla="*/ 904851 h 1323975"/>
                <a:gd name="connsiteX1423" fmla="*/ 337447 w 904875"/>
                <a:gd name="connsiteY1423" fmla="*/ 901232 h 1323975"/>
                <a:gd name="connsiteX1424" fmla="*/ 335542 w 904875"/>
                <a:gd name="connsiteY1424" fmla="*/ 898660 h 1323975"/>
                <a:gd name="connsiteX1425" fmla="*/ 333256 w 904875"/>
                <a:gd name="connsiteY1425" fmla="*/ 897041 h 1323975"/>
                <a:gd name="connsiteX1426" fmla="*/ 331351 w 904875"/>
                <a:gd name="connsiteY1426" fmla="*/ 895898 h 1323975"/>
                <a:gd name="connsiteX1427" fmla="*/ 331351 w 904875"/>
                <a:gd name="connsiteY1427" fmla="*/ 893707 h 1323975"/>
                <a:gd name="connsiteX1428" fmla="*/ 334399 w 904875"/>
                <a:gd name="connsiteY1428" fmla="*/ 894564 h 1323975"/>
                <a:gd name="connsiteX1429" fmla="*/ 337256 w 904875"/>
                <a:gd name="connsiteY1429" fmla="*/ 896279 h 1323975"/>
                <a:gd name="connsiteX1430" fmla="*/ 340019 w 904875"/>
                <a:gd name="connsiteY1430" fmla="*/ 897231 h 1323975"/>
                <a:gd name="connsiteX1431" fmla="*/ 342495 w 904875"/>
                <a:gd name="connsiteY1431" fmla="*/ 895898 h 1323975"/>
                <a:gd name="connsiteX1432" fmla="*/ 341543 w 904875"/>
                <a:gd name="connsiteY1432" fmla="*/ 892278 h 1323975"/>
                <a:gd name="connsiteX1433" fmla="*/ 341543 w 904875"/>
                <a:gd name="connsiteY1433" fmla="*/ 887992 h 1323975"/>
                <a:gd name="connsiteX1434" fmla="*/ 341543 w 904875"/>
                <a:gd name="connsiteY1434" fmla="*/ 881705 h 1323975"/>
                <a:gd name="connsiteX1435" fmla="*/ 340781 w 904875"/>
                <a:gd name="connsiteY1435" fmla="*/ 875133 h 1323975"/>
                <a:gd name="connsiteX1436" fmla="*/ 340781 w 904875"/>
                <a:gd name="connsiteY1436" fmla="*/ 872752 h 1323975"/>
                <a:gd name="connsiteX1437" fmla="*/ 343067 w 904875"/>
                <a:gd name="connsiteY1437" fmla="*/ 871799 h 1323975"/>
                <a:gd name="connsiteX1438" fmla="*/ 343638 w 904875"/>
                <a:gd name="connsiteY1438" fmla="*/ 866751 h 1323975"/>
                <a:gd name="connsiteX1439" fmla="*/ 342019 w 904875"/>
                <a:gd name="connsiteY1439" fmla="*/ 855702 h 1323975"/>
                <a:gd name="connsiteX1440" fmla="*/ 339542 w 904875"/>
                <a:gd name="connsiteY1440" fmla="*/ 844367 h 1323975"/>
                <a:gd name="connsiteX1441" fmla="*/ 337066 w 904875"/>
                <a:gd name="connsiteY1441" fmla="*/ 838271 h 1323975"/>
                <a:gd name="connsiteX1442" fmla="*/ 339447 w 904875"/>
                <a:gd name="connsiteY1442" fmla="*/ 835223 h 1323975"/>
                <a:gd name="connsiteX1443" fmla="*/ 341924 w 904875"/>
                <a:gd name="connsiteY1443" fmla="*/ 836176 h 1323975"/>
                <a:gd name="connsiteX1444" fmla="*/ 343829 w 904875"/>
                <a:gd name="connsiteY1444" fmla="*/ 839510 h 1323975"/>
                <a:gd name="connsiteX1445" fmla="*/ 344591 w 904875"/>
                <a:gd name="connsiteY1445" fmla="*/ 843796 h 1323975"/>
                <a:gd name="connsiteX1446" fmla="*/ 344591 w 904875"/>
                <a:gd name="connsiteY1446" fmla="*/ 853321 h 1323975"/>
                <a:gd name="connsiteX1447" fmla="*/ 345924 w 904875"/>
                <a:gd name="connsiteY1447" fmla="*/ 855893 h 1323975"/>
                <a:gd name="connsiteX1448" fmla="*/ 349734 w 904875"/>
                <a:gd name="connsiteY1448" fmla="*/ 855893 h 1323975"/>
                <a:gd name="connsiteX1449" fmla="*/ 352306 w 904875"/>
                <a:gd name="connsiteY1449" fmla="*/ 852178 h 1323975"/>
                <a:gd name="connsiteX1450" fmla="*/ 362688 w 904875"/>
                <a:gd name="connsiteY1450" fmla="*/ 830556 h 1323975"/>
                <a:gd name="connsiteX1451" fmla="*/ 365165 w 904875"/>
                <a:gd name="connsiteY1451" fmla="*/ 827127 h 1323975"/>
                <a:gd name="connsiteX1452" fmla="*/ 367070 w 904875"/>
                <a:gd name="connsiteY1452" fmla="*/ 825603 h 1323975"/>
                <a:gd name="connsiteX1453" fmla="*/ 367927 w 904875"/>
                <a:gd name="connsiteY1453" fmla="*/ 826841 h 1323975"/>
                <a:gd name="connsiteX1454" fmla="*/ 367070 w 904875"/>
                <a:gd name="connsiteY1454" fmla="*/ 831509 h 1323975"/>
                <a:gd name="connsiteX1455" fmla="*/ 354306 w 904875"/>
                <a:gd name="connsiteY1455" fmla="*/ 852178 h 1323975"/>
                <a:gd name="connsiteX1456" fmla="*/ 347258 w 904875"/>
                <a:gd name="connsiteY1456" fmla="*/ 870752 h 1323975"/>
                <a:gd name="connsiteX1457" fmla="*/ 347258 w 904875"/>
                <a:gd name="connsiteY1457" fmla="*/ 873419 h 1323975"/>
                <a:gd name="connsiteX1458" fmla="*/ 347258 w 904875"/>
                <a:gd name="connsiteY1458" fmla="*/ 885706 h 1323975"/>
                <a:gd name="connsiteX1459" fmla="*/ 347829 w 904875"/>
                <a:gd name="connsiteY1459" fmla="*/ 891516 h 1323975"/>
                <a:gd name="connsiteX1460" fmla="*/ 349829 w 904875"/>
                <a:gd name="connsiteY1460" fmla="*/ 895993 h 1323975"/>
                <a:gd name="connsiteX1461" fmla="*/ 354020 w 904875"/>
                <a:gd name="connsiteY1461" fmla="*/ 897803 h 1323975"/>
                <a:gd name="connsiteX1462" fmla="*/ 358402 w 904875"/>
                <a:gd name="connsiteY1462" fmla="*/ 897803 h 1323975"/>
                <a:gd name="connsiteX1463" fmla="*/ 361640 w 904875"/>
                <a:gd name="connsiteY1463" fmla="*/ 897231 h 1323975"/>
                <a:gd name="connsiteX1464" fmla="*/ 362879 w 904875"/>
                <a:gd name="connsiteY1464" fmla="*/ 894564 h 1323975"/>
                <a:gd name="connsiteX1465" fmla="*/ 360783 w 904875"/>
                <a:gd name="connsiteY1465" fmla="*/ 888754 h 1323975"/>
                <a:gd name="connsiteX1466" fmla="*/ 352020 w 904875"/>
                <a:gd name="connsiteY1466" fmla="*/ 876371 h 1323975"/>
                <a:gd name="connsiteX1467" fmla="*/ 350877 w 904875"/>
                <a:gd name="connsiteY1467" fmla="*/ 872371 h 1323975"/>
                <a:gd name="connsiteX1468" fmla="*/ 350877 w 904875"/>
                <a:gd name="connsiteY1468" fmla="*/ 869132 h 1323975"/>
                <a:gd name="connsiteX1469" fmla="*/ 351830 w 904875"/>
                <a:gd name="connsiteY1469" fmla="*/ 866751 h 1323975"/>
                <a:gd name="connsiteX1470" fmla="*/ 354497 w 904875"/>
                <a:gd name="connsiteY1470" fmla="*/ 867418 h 1323975"/>
                <a:gd name="connsiteX1471" fmla="*/ 354497 w 904875"/>
                <a:gd name="connsiteY1471" fmla="*/ 868942 h 1323975"/>
                <a:gd name="connsiteX1472" fmla="*/ 356783 w 904875"/>
                <a:gd name="connsiteY1472" fmla="*/ 878467 h 1323975"/>
                <a:gd name="connsiteX1473" fmla="*/ 358878 w 904875"/>
                <a:gd name="connsiteY1473" fmla="*/ 882563 h 1323975"/>
                <a:gd name="connsiteX1474" fmla="*/ 361736 w 904875"/>
                <a:gd name="connsiteY1474" fmla="*/ 886849 h 1323975"/>
                <a:gd name="connsiteX1475" fmla="*/ 365069 w 904875"/>
                <a:gd name="connsiteY1475" fmla="*/ 890278 h 1323975"/>
                <a:gd name="connsiteX1476" fmla="*/ 372308 w 904875"/>
                <a:gd name="connsiteY1476" fmla="*/ 893040 h 1323975"/>
                <a:gd name="connsiteX1477" fmla="*/ 381833 w 904875"/>
                <a:gd name="connsiteY1477" fmla="*/ 904756 h 1323975"/>
                <a:gd name="connsiteX1478" fmla="*/ 389644 w 904875"/>
                <a:gd name="connsiteY1478" fmla="*/ 909804 h 1323975"/>
                <a:gd name="connsiteX1479" fmla="*/ 416314 w 904875"/>
                <a:gd name="connsiteY1479" fmla="*/ 915519 h 1323975"/>
                <a:gd name="connsiteX1480" fmla="*/ 411932 w 904875"/>
                <a:gd name="connsiteY1480" fmla="*/ 918472 h 1323975"/>
                <a:gd name="connsiteX1481" fmla="*/ 382024 w 904875"/>
                <a:gd name="connsiteY1481" fmla="*/ 913805 h 1323975"/>
                <a:gd name="connsiteX1482" fmla="*/ 378119 w 904875"/>
                <a:gd name="connsiteY1482" fmla="*/ 911328 h 1323975"/>
                <a:gd name="connsiteX1483" fmla="*/ 376023 w 904875"/>
                <a:gd name="connsiteY1483" fmla="*/ 912281 h 1323975"/>
                <a:gd name="connsiteX1484" fmla="*/ 373070 w 904875"/>
                <a:gd name="connsiteY1484" fmla="*/ 912281 h 1323975"/>
                <a:gd name="connsiteX1485" fmla="*/ 361640 w 904875"/>
                <a:gd name="connsiteY1485" fmla="*/ 906851 h 1323975"/>
                <a:gd name="connsiteX1486" fmla="*/ 359164 w 904875"/>
                <a:gd name="connsiteY1486" fmla="*/ 906851 h 1323975"/>
                <a:gd name="connsiteX1487" fmla="*/ 355830 w 904875"/>
                <a:gd name="connsiteY1487" fmla="*/ 907518 h 1323975"/>
                <a:gd name="connsiteX1488" fmla="*/ 350115 w 904875"/>
                <a:gd name="connsiteY1488" fmla="*/ 909899 h 1323975"/>
                <a:gd name="connsiteX1489" fmla="*/ 346019 w 904875"/>
                <a:gd name="connsiteY1489" fmla="*/ 913424 h 1323975"/>
                <a:gd name="connsiteX1490" fmla="*/ 343448 w 904875"/>
                <a:gd name="connsiteY1490" fmla="*/ 919044 h 1323975"/>
                <a:gd name="connsiteX1491" fmla="*/ 342400 w 904875"/>
                <a:gd name="connsiteY1491" fmla="*/ 927616 h 1323975"/>
                <a:gd name="connsiteX1492" fmla="*/ 344210 w 904875"/>
                <a:gd name="connsiteY1492" fmla="*/ 950571 h 1323975"/>
                <a:gd name="connsiteX1493" fmla="*/ 345067 w 904875"/>
                <a:gd name="connsiteY1493" fmla="*/ 953810 h 1323975"/>
                <a:gd name="connsiteX1494" fmla="*/ 346115 w 904875"/>
                <a:gd name="connsiteY1494" fmla="*/ 956572 h 1323975"/>
                <a:gd name="connsiteX1495" fmla="*/ 347353 w 904875"/>
                <a:gd name="connsiteY1495" fmla="*/ 960382 h 1323975"/>
                <a:gd name="connsiteX1496" fmla="*/ 348020 w 904875"/>
                <a:gd name="connsiteY1496" fmla="*/ 971240 h 1323975"/>
                <a:gd name="connsiteX1497" fmla="*/ 345353 w 904875"/>
                <a:gd name="connsiteY1497" fmla="*/ 978098 h 1323975"/>
                <a:gd name="connsiteX1498" fmla="*/ 337352 w 904875"/>
                <a:gd name="connsiteY1498" fmla="*/ 986576 h 1323975"/>
                <a:gd name="connsiteX1499" fmla="*/ 340876 w 904875"/>
                <a:gd name="connsiteY1499" fmla="*/ 990671 h 1323975"/>
                <a:gd name="connsiteX1500" fmla="*/ 346686 w 904875"/>
                <a:gd name="connsiteY1500" fmla="*/ 996005 h 1323975"/>
                <a:gd name="connsiteX1501" fmla="*/ 357068 w 904875"/>
                <a:gd name="connsiteY1501" fmla="*/ 1002863 h 1323975"/>
                <a:gd name="connsiteX1502" fmla="*/ 357068 w 904875"/>
                <a:gd name="connsiteY1502" fmla="*/ 1005245 h 1323975"/>
                <a:gd name="connsiteX1503" fmla="*/ 355830 w 904875"/>
                <a:gd name="connsiteY1503" fmla="*/ 1008197 h 1323975"/>
                <a:gd name="connsiteX1504" fmla="*/ 357449 w 904875"/>
                <a:gd name="connsiteY1504" fmla="*/ 1009436 h 1323975"/>
                <a:gd name="connsiteX1505" fmla="*/ 363260 w 904875"/>
                <a:gd name="connsiteY1505" fmla="*/ 1009436 h 1323975"/>
                <a:gd name="connsiteX1506" fmla="*/ 372785 w 904875"/>
                <a:gd name="connsiteY1506" fmla="*/ 1013722 h 1323975"/>
                <a:gd name="connsiteX1507" fmla="*/ 378119 w 904875"/>
                <a:gd name="connsiteY1507" fmla="*/ 1018199 h 1323975"/>
                <a:gd name="connsiteX1508" fmla="*/ 381929 w 904875"/>
                <a:gd name="connsiteY1508" fmla="*/ 1024771 h 1323975"/>
                <a:gd name="connsiteX1509" fmla="*/ 382881 w 904875"/>
                <a:gd name="connsiteY1509" fmla="*/ 1031819 h 1323975"/>
                <a:gd name="connsiteX1510" fmla="*/ 378976 w 904875"/>
                <a:gd name="connsiteY1510" fmla="*/ 1038296 h 1323975"/>
                <a:gd name="connsiteX1511" fmla="*/ 385548 w 904875"/>
                <a:gd name="connsiteY1511" fmla="*/ 1040487 h 1323975"/>
                <a:gd name="connsiteX1512" fmla="*/ 389834 w 904875"/>
                <a:gd name="connsiteY1512" fmla="*/ 1046012 h 1323975"/>
                <a:gd name="connsiteX1513" fmla="*/ 391454 w 904875"/>
                <a:gd name="connsiteY1513" fmla="*/ 1053727 h 1323975"/>
                <a:gd name="connsiteX1514" fmla="*/ 389930 w 904875"/>
                <a:gd name="connsiteY1514" fmla="*/ 1062299 h 1323975"/>
                <a:gd name="connsiteX1515" fmla="*/ 385548 w 904875"/>
                <a:gd name="connsiteY1515" fmla="*/ 1068586 h 1323975"/>
                <a:gd name="connsiteX1516" fmla="*/ 373642 w 904875"/>
                <a:gd name="connsiteY1516" fmla="*/ 1074301 h 1323975"/>
                <a:gd name="connsiteX1517" fmla="*/ 367832 w 904875"/>
                <a:gd name="connsiteY1517" fmla="*/ 1079635 h 1323975"/>
                <a:gd name="connsiteX1518" fmla="*/ 366117 w 904875"/>
                <a:gd name="connsiteY1518" fmla="*/ 1083159 h 1323975"/>
                <a:gd name="connsiteX1519" fmla="*/ 364593 w 904875"/>
                <a:gd name="connsiteY1519" fmla="*/ 1090589 h 1323975"/>
                <a:gd name="connsiteX1520" fmla="*/ 363545 w 904875"/>
                <a:gd name="connsiteY1520" fmla="*/ 1093542 h 1323975"/>
                <a:gd name="connsiteX1521" fmla="*/ 362117 w 904875"/>
                <a:gd name="connsiteY1521" fmla="*/ 1095446 h 1323975"/>
                <a:gd name="connsiteX1522" fmla="*/ 358783 w 904875"/>
                <a:gd name="connsiteY1522" fmla="*/ 1098209 h 1323975"/>
                <a:gd name="connsiteX1523" fmla="*/ 352782 w 904875"/>
                <a:gd name="connsiteY1523" fmla="*/ 1105734 h 1323975"/>
                <a:gd name="connsiteX1524" fmla="*/ 351830 w 904875"/>
                <a:gd name="connsiteY1524" fmla="*/ 1107638 h 1323975"/>
                <a:gd name="connsiteX1525" fmla="*/ 351830 w 904875"/>
                <a:gd name="connsiteY1525" fmla="*/ 1110591 h 1323975"/>
                <a:gd name="connsiteX1526" fmla="*/ 351830 w 904875"/>
                <a:gd name="connsiteY1526" fmla="*/ 1117449 h 1323975"/>
                <a:gd name="connsiteX1527" fmla="*/ 351830 w 904875"/>
                <a:gd name="connsiteY1527" fmla="*/ 1120497 h 1323975"/>
                <a:gd name="connsiteX1528" fmla="*/ 351163 w 904875"/>
                <a:gd name="connsiteY1528" fmla="*/ 1123355 h 1323975"/>
                <a:gd name="connsiteX1529" fmla="*/ 347067 w 904875"/>
                <a:gd name="connsiteY1529" fmla="*/ 1133546 h 1323975"/>
                <a:gd name="connsiteX1530" fmla="*/ 347067 w 904875"/>
                <a:gd name="connsiteY1530" fmla="*/ 1138404 h 1323975"/>
                <a:gd name="connsiteX1531" fmla="*/ 347067 w 904875"/>
                <a:gd name="connsiteY1531" fmla="*/ 1139452 h 1323975"/>
                <a:gd name="connsiteX1532" fmla="*/ 345162 w 904875"/>
                <a:gd name="connsiteY1532" fmla="*/ 1139452 h 1323975"/>
                <a:gd name="connsiteX1533" fmla="*/ 344305 w 904875"/>
                <a:gd name="connsiteY1533" fmla="*/ 1140214 h 1323975"/>
                <a:gd name="connsiteX1534" fmla="*/ 332684 w 904875"/>
                <a:gd name="connsiteY1534" fmla="*/ 1156121 h 1323975"/>
                <a:gd name="connsiteX1535" fmla="*/ 325255 w 904875"/>
                <a:gd name="connsiteY1535" fmla="*/ 1160978 h 1323975"/>
                <a:gd name="connsiteX1536" fmla="*/ 321731 w 904875"/>
                <a:gd name="connsiteY1536" fmla="*/ 1164598 h 1323975"/>
                <a:gd name="connsiteX1537" fmla="*/ 320207 w 904875"/>
                <a:gd name="connsiteY1537" fmla="*/ 1170408 h 1323975"/>
                <a:gd name="connsiteX1538" fmla="*/ 320207 w 904875"/>
                <a:gd name="connsiteY1538" fmla="*/ 1176790 h 1323975"/>
                <a:gd name="connsiteX1539" fmla="*/ 318968 w 904875"/>
                <a:gd name="connsiteY1539" fmla="*/ 1180981 h 1323975"/>
                <a:gd name="connsiteX1540" fmla="*/ 315825 w 904875"/>
                <a:gd name="connsiteY1540" fmla="*/ 1188696 h 1323975"/>
                <a:gd name="connsiteX1541" fmla="*/ 315063 w 904875"/>
                <a:gd name="connsiteY1541" fmla="*/ 1191363 h 1323975"/>
                <a:gd name="connsiteX1542" fmla="*/ 315063 w 904875"/>
                <a:gd name="connsiteY1542" fmla="*/ 1193459 h 1323975"/>
                <a:gd name="connsiteX1543" fmla="*/ 315063 w 904875"/>
                <a:gd name="connsiteY1543" fmla="*/ 1200412 h 1323975"/>
                <a:gd name="connsiteX1544" fmla="*/ 315635 w 904875"/>
                <a:gd name="connsiteY1544" fmla="*/ 1204127 h 1323975"/>
                <a:gd name="connsiteX1545" fmla="*/ 318206 w 904875"/>
                <a:gd name="connsiteY1545" fmla="*/ 1210318 h 1323975"/>
                <a:gd name="connsiteX1546" fmla="*/ 318778 w 904875"/>
                <a:gd name="connsiteY1546" fmla="*/ 1213366 h 1323975"/>
                <a:gd name="connsiteX1547" fmla="*/ 319730 w 904875"/>
                <a:gd name="connsiteY1547" fmla="*/ 1216224 h 1323975"/>
                <a:gd name="connsiteX1548" fmla="*/ 326207 w 904875"/>
                <a:gd name="connsiteY1548" fmla="*/ 1229368 h 1323975"/>
                <a:gd name="connsiteX1549" fmla="*/ 326207 w 904875"/>
                <a:gd name="connsiteY1549" fmla="*/ 1231463 h 1323975"/>
                <a:gd name="connsiteX1550" fmla="*/ 325541 w 904875"/>
                <a:gd name="connsiteY1550" fmla="*/ 1232511 h 1323975"/>
                <a:gd name="connsiteX1551" fmla="*/ 324874 w 904875"/>
                <a:gd name="connsiteY1551" fmla="*/ 1233750 h 1323975"/>
                <a:gd name="connsiteX1552" fmla="*/ 321731 w 904875"/>
                <a:gd name="connsiteY1552" fmla="*/ 1237083 h 1323975"/>
                <a:gd name="connsiteX1553" fmla="*/ 318492 w 904875"/>
                <a:gd name="connsiteY1553" fmla="*/ 1236512 h 1323975"/>
                <a:gd name="connsiteX1554" fmla="*/ 315539 w 904875"/>
                <a:gd name="connsiteY1554" fmla="*/ 1233750 h 1323975"/>
                <a:gd name="connsiteX1555" fmla="*/ 313158 w 904875"/>
                <a:gd name="connsiteY1555" fmla="*/ 1230321 h 1323975"/>
                <a:gd name="connsiteX1556" fmla="*/ 312301 w 904875"/>
                <a:gd name="connsiteY1556" fmla="*/ 1227463 h 1323975"/>
                <a:gd name="connsiteX1557" fmla="*/ 312301 w 904875"/>
                <a:gd name="connsiteY1557" fmla="*/ 1219938 h 1323975"/>
                <a:gd name="connsiteX1558" fmla="*/ 312301 w 904875"/>
                <a:gd name="connsiteY1558" fmla="*/ 1216414 h 1323975"/>
                <a:gd name="connsiteX1559" fmla="*/ 311444 w 904875"/>
                <a:gd name="connsiteY1559" fmla="*/ 1213176 h 1323975"/>
                <a:gd name="connsiteX1560" fmla="*/ 310110 w 904875"/>
                <a:gd name="connsiteY1560" fmla="*/ 1210223 h 1323975"/>
                <a:gd name="connsiteX1561" fmla="*/ 307348 w 904875"/>
                <a:gd name="connsiteY1561" fmla="*/ 1205841 h 1323975"/>
                <a:gd name="connsiteX1562" fmla="*/ 306681 w 904875"/>
                <a:gd name="connsiteY1562" fmla="*/ 1204127 h 1323975"/>
                <a:gd name="connsiteX1563" fmla="*/ 304967 w 904875"/>
                <a:gd name="connsiteY1563" fmla="*/ 1200603 h 1323975"/>
                <a:gd name="connsiteX1564" fmla="*/ 303157 w 904875"/>
                <a:gd name="connsiteY1564" fmla="*/ 1198983 h 1323975"/>
                <a:gd name="connsiteX1565" fmla="*/ 302395 w 904875"/>
                <a:gd name="connsiteY1565" fmla="*/ 1202603 h 1323975"/>
                <a:gd name="connsiteX1566" fmla="*/ 301538 w 904875"/>
                <a:gd name="connsiteY1566" fmla="*/ 1203555 h 1323975"/>
                <a:gd name="connsiteX1567" fmla="*/ 299537 w 904875"/>
                <a:gd name="connsiteY1567" fmla="*/ 1203555 h 1323975"/>
                <a:gd name="connsiteX1568" fmla="*/ 295727 w 904875"/>
                <a:gd name="connsiteY1568" fmla="*/ 1203555 h 1323975"/>
                <a:gd name="connsiteX1569" fmla="*/ 293156 w 904875"/>
                <a:gd name="connsiteY1569" fmla="*/ 1206032 h 1323975"/>
                <a:gd name="connsiteX1570" fmla="*/ 291917 w 904875"/>
                <a:gd name="connsiteY1570" fmla="*/ 1211651 h 1323975"/>
                <a:gd name="connsiteX1571" fmla="*/ 291441 w 904875"/>
                <a:gd name="connsiteY1571" fmla="*/ 1222986 h 1323975"/>
                <a:gd name="connsiteX1572" fmla="*/ 292298 w 904875"/>
                <a:gd name="connsiteY1572" fmla="*/ 1235369 h 1323975"/>
                <a:gd name="connsiteX1573" fmla="*/ 295632 w 904875"/>
                <a:gd name="connsiteY1573" fmla="*/ 1246513 h 1323975"/>
                <a:gd name="connsiteX1574" fmla="*/ 300871 w 904875"/>
                <a:gd name="connsiteY1574" fmla="*/ 1256038 h 1323975"/>
                <a:gd name="connsiteX1575" fmla="*/ 317921 w 904875"/>
                <a:gd name="connsiteY1575" fmla="*/ 1276802 h 1323975"/>
                <a:gd name="connsiteX1576" fmla="*/ 321540 w 904875"/>
                <a:gd name="connsiteY1576" fmla="*/ 1278422 h 1323975"/>
                <a:gd name="connsiteX1577" fmla="*/ 323350 w 904875"/>
                <a:gd name="connsiteY1577" fmla="*/ 1280231 h 1323975"/>
                <a:gd name="connsiteX1578" fmla="*/ 324493 w 904875"/>
                <a:gd name="connsiteY1578" fmla="*/ 1284232 h 1323975"/>
                <a:gd name="connsiteX1579" fmla="*/ 325255 w 904875"/>
                <a:gd name="connsiteY1579" fmla="*/ 1288613 h 1323975"/>
                <a:gd name="connsiteX1580" fmla="*/ 326017 w 904875"/>
                <a:gd name="connsiteY1580" fmla="*/ 1291376 h 1323975"/>
                <a:gd name="connsiteX1581" fmla="*/ 327255 w 904875"/>
                <a:gd name="connsiteY1581" fmla="*/ 1292519 h 1323975"/>
                <a:gd name="connsiteX1582" fmla="*/ 328684 w 904875"/>
                <a:gd name="connsiteY1582" fmla="*/ 1293185 h 1323975"/>
                <a:gd name="connsiteX1583" fmla="*/ 332113 w 904875"/>
                <a:gd name="connsiteY1583" fmla="*/ 1293185 h 1323975"/>
                <a:gd name="connsiteX1584" fmla="*/ 331256 w 904875"/>
                <a:gd name="connsiteY1584" fmla="*/ 1295471 h 1323975"/>
                <a:gd name="connsiteX1585" fmla="*/ 331256 w 904875"/>
                <a:gd name="connsiteY1585" fmla="*/ 1297662 h 1323975"/>
                <a:gd name="connsiteX1586" fmla="*/ 331922 w 904875"/>
                <a:gd name="connsiteY1586" fmla="*/ 1299758 h 1323975"/>
                <a:gd name="connsiteX1587" fmla="*/ 333351 w 904875"/>
                <a:gd name="connsiteY1587" fmla="*/ 1301663 h 1323975"/>
                <a:gd name="connsiteX1588" fmla="*/ 331160 w 904875"/>
                <a:gd name="connsiteY1588" fmla="*/ 1304520 h 1323975"/>
                <a:gd name="connsiteX1589" fmla="*/ 331160 w 904875"/>
                <a:gd name="connsiteY1589" fmla="*/ 1309664 h 1323975"/>
                <a:gd name="connsiteX1590" fmla="*/ 332208 w 904875"/>
                <a:gd name="connsiteY1590" fmla="*/ 1314521 h 1323975"/>
                <a:gd name="connsiteX1591" fmla="*/ 334018 w 904875"/>
                <a:gd name="connsiteY1591" fmla="*/ 1316712 h 1323975"/>
                <a:gd name="connsiteX1592" fmla="*/ 337733 w 904875"/>
                <a:gd name="connsiteY1592" fmla="*/ 1317665 h 1323975"/>
                <a:gd name="connsiteX1593" fmla="*/ 345448 w 904875"/>
                <a:gd name="connsiteY1593" fmla="*/ 1321760 h 1323975"/>
                <a:gd name="connsiteX1594" fmla="*/ 349258 w 904875"/>
                <a:gd name="connsiteY1594" fmla="*/ 1322808 h 1323975"/>
                <a:gd name="connsiteX1595" fmla="*/ 346972 w 904875"/>
                <a:gd name="connsiteY1595" fmla="*/ 1317760 h 1323975"/>
                <a:gd name="connsiteX1596" fmla="*/ 346972 w 904875"/>
                <a:gd name="connsiteY1596" fmla="*/ 1314521 h 1323975"/>
                <a:gd name="connsiteX1597" fmla="*/ 347924 w 904875"/>
                <a:gd name="connsiteY1597" fmla="*/ 1308902 h 1323975"/>
                <a:gd name="connsiteX1598" fmla="*/ 347924 w 904875"/>
                <a:gd name="connsiteY1598" fmla="*/ 1306235 h 1323975"/>
                <a:gd name="connsiteX1599" fmla="*/ 342781 w 904875"/>
                <a:gd name="connsiteY1599" fmla="*/ 1301758 h 1323975"/>
                <a:gd name="connsiteX1600" fmla="*/ 339828 w 904875"/>
                <a:gd name="connsiteY1600" fmla="*/ 1294424 h 1323975"/>
                <a:gd name="connsiteX1601" fmla="*/ 337828 w 904875"/>
                <a:gd name="connsiteY1601" fmla="*/ 1286994 h 1323975"/>
                <a:gd name="connsiteX1602" fmla="*/ 336590 w 904875"/>
                <a:gd name="connsiteY1602" fmla="*/ 1283660 h 1323975"/>
                <a:gd name="connsiteX1603" fmla="*/ 334780 w 904875"/>
                <a:gd name="connsiteY1603" fmla="*/ 1282327 h 1323975"/>
                <a:gd name="connsiteX1604" fmla="*/ 333351 w 904875"/>
                <a:gd name="connsiteY1604" fmla="*/ 1279088 h 1323975"/>
                <a:gd name="connsiteX1605" fmla="*/ 332494 w 904875"/>
                <a:gd name="connsiteY1605" fmla="*/ 1275469 h 1323975"/>
                <a:gd name="connsiteX1606" fmla="*/ 332494 w 904875"/>
                <a:gd name="connsiteY1606" fmla="*/ 1272802 h 1323975"/>
                <a:gd name="connsiteX1607" fmla="*/ 332494 w 904875"/>
                <a:gd name="connsiteY1607" fmla="*/ 1270611 h 1323975"/>
                <a:gd name="connsiteX1608" fmla="*/ 332494 w 904875"/>
                <a:gd name="connsiteY1608" fmla="*/ 1268992 h 1323975"/>
                <a:gd name="connsiteX1609" fmla="*/ 333256 w 904875"/>
                <a:gd name="connsiteY1609" fmla="*/ 1267087 h 1323975"/>
                <a:gd name="connsiteX1610" fmla="*/ 334875 w 904875"/>
                <a:gd name="connsiteY1610" fmla="*/ 1264325 h 1323975"/>
                <a:gd name="connsiteX1611" fmla="*/ 337542 w 904875"/>
                <a:gd name="connsiteY1611" fmla="*/ 1260324 h 1323975"/>
                <a:gd name="connsiteX1612" fmla="*/ 341162 w 904875"/>
                <a:gd name="connsiteY1612" fmla="*/ 1256514 h 1323975"/>
                <a:gd name="connsiteX1613" fmla="*/ 345257 w 904875"/>
                <a:gd name="connsiteY1613" fmla="*/ 1253371 h 1323975"/>
                <a:gd name="connsiteX1614" fmla="*/ 349544 w 904875"/>
                <a:gd name="connsiteY1614" fmla="*/ 1251371 h 1323975"/>
                <a:gd name="connsiteX1615" fmla="*/ 356402 w 904875"/>
                <a:gd name="connsiteY1615" fmla="*/ 1251371 h 1323975"/>
                <a:gd name="connsiteX1616" fmla="*/ 360307 w 904875"/>
                <a:gd name="connsiteY1616" fmla="*/ 1252990 h 1323975"/>
                <a:gd name="connsiteX1617" fmla="*/ 363641 w 904875"/>
                <a:gd name="connsiteY1617" fmla="*/ 1261848 h 1323975"/>
                <a:gd name="connsiteX1618" fmla="*/ 367451 w 904875"/>
                <a:gd name="connsiteY1618" fmla="*/ 1264230 h 1323975"/>
                <a:gd name="connsiteX1619" fmla="*/ 375547 w 904875"/>
                <a:gd name="connsiteY1619" fmla="*/ 1266516 h 1323975"/>
                <a:gd name="connsiteX1620" fmla="*/ 396788 w 904875"/>
                <a:gd name="connsiteY1620" fmla="*/ 1279851 h 1323975"/>
                <a:gd name="connsiteX1621" fmla="*/ 402788 w 904875"/>
                <a:gd name="connsiteY1621" fmla="*/ 1285661 h 1323975"/>
                <a:gd name="connsiteX1622" fmla="*/ 413171 w 904875"/>
                <a:gd name="connsiteY1622" fmla="*/ 1301853 h 1323975"/>
                <a:gd name="connsiteX1623" fmla="*/ 414790 w 904875"/>
                <a:gd name="connsiteY1623" fmla="*/ 1303092 h 1323975"/>
                <a:gd name="connsiteX1624" fmla="*/ 421172 w 904875"/>
                <a:gd name="connsiteY1624" fmla="*/ 1303092 h 1323975"/>
                <a:gd name="connsiteX1625" fmla="*/ 422886 w 904875"/>
                <a:gd name="connsiteY1625" fmla="*/ 1303758 h 1323975"/>
                <a:gd name="connsiteX1626" fmla="*/ 427458 w 904875"/>
                <a:gd name="connsiteY1626" fmla="*/ 1307283 h 1323975"/>
                <a:gd name="connsiteX1627" fmla="*/ 431268 w 904875"/>
                <a:gd name="connsiteY1627" fmla="*/ 1308997 h 1323975"/>
                <a:gd name="connsiteX1628" fmla="*/ 435364 w 904875"/>
                <a:gd name="connsiteY1628" fmla="*/ 1309568 h 1323975"/>
                <a:gd name="connsiteX1629" fmla="*/ 437269 w 904875"/>
                <a:gd name="connsiteY1629" fmla="*/ 1308997 h 1323975"/>
                <a:gd name="connsiteX1630" fmla="*/ 438412 w 904875"/>
                <a:gd name="connsiteY1630" fmla="*/ 1307473 h 1323975"/>
                <a:gd name="connsiteX1631" fmla="*/ 439364 w 904875"/>
                <a:gd name="connsiteY1631" fmla="*/ 1306044 h 1323975"/>
                <a:gd name="connsiteX1632" fmla="*/ 440317 w 904875"/>
                <a:gd name="connsiteY1632" fmla="*/ 1305377 h 1323975"/>
                <a:gd name="connsiteX1633" fmla="*/ 441555 w 904875"/>
                <a:gd name="connsiteY1633" fmla="*/ 1302806 h 1323975"/>
                <a:gd name="connsiteX1634" fmla="*/ 440603 w 904875"/>
                <a:gd name="connsiteY1634" fmla="*/ 1296900 h 1323975"/>
                <a:gd name="connsiteX1635" fmla="*/ 440031 w 904875"/>
                <a:gd name="connsiteY1635" fmla="*/ 1290423 h 1323975"/>
                <a:gd name="connsiteX1636" fmla="*/ 442317 w 904875"/>
                <a:gd name="connsiteY1636" fmla="*/ 1285851 h 1323975"/>
                <a:gd name="connsiteX1637" fmla="*/ 439745 w 904875"/>
                <a:gd name="connsiteY1637" fmla="*/ 1281375 h 1323975"/>
                <a:gd name="connsiteX1638" fmla="*/ 440603 w 904875"/>
                <a:gd name="connsiteY1638" fmla="*/ 1277564 h 1323975"/>
                <a:gd name="connsiteX1639" fmla="*/ 442127 w 904875"/>
                <a:gd name="connsiteY1639" fmla="*/ 1274040 h 1323975"/>
                <a:gd name="connsiteX1640" fmla="*/ 442127 w 904875"/>
                <a:gd name="connsiteY1640" fmla="*/ 1270040 h 1323975"/>
                <a:gd name="connsiteX1641" fmla="*/ 438031 w 904875"/>
                <a:gd name="connsiteY1641" fmla="*/ 1266896 h 1323975"/>
                <a:gd name="connsiteX1642" fmla="*/ 435745 w 904875"/>
                <a:gd name="connsiteY1642" fmla="*/ 1265277 h 1323975"/>
                <a:gd name="connsiteX1643" fmla="*/ 433173 w 904875"/>
                <a:gd name="connsiteY1643" fmla="*/ 1264610 h 1323975"/>
                <a:gd name="connsiteX1644" fmla="*/ 430220 w 904875"/>
                <a:gd name="connsiteY1644" fmla="*/ 1264610 h 1323975"/>
                <a:gd name="connsiteX1645" fmla="*/ 429077 w 904875"/>
                <a:gd name="connsiteY1645" fmla="*/ 1262515 h 1323975"/>
                <a:gd name="connsiteX1646" fmla="*/ 427649 w 904875"/>
                <a:gd name="connsiteY1646" fmla="*/ 1258038 h 1323975"/>
                <a:gd name="connsiteX1647" fmla="*/ 426029 w 904875"/>
                <a:gd name="connsiteY1647" fmla="*/ 1250704 h 1323975"/>
                <a:gd name="connsiteX1648" fmla="*/ 426029 w 904875"/>
                <a:gd name="connsiteY1648" fmla="*/ 1247275 h 1323975"/>
                <a:gd name="connsiteX1649" fmla="*/ 427268 w 904875"/>
                <a:gd name="connsiteY1649" fmla="*/ 1243370 h 1323975"/>
                <a:gd name="connsiteX1650" fmla="*/ 428696 w 904875"/>
                <a:gd name="connsiteY1650" fmla="*/ 1240226 h 1323975"/>
                <a:gd name="connsiteX1651" fmla="*/ 429744 w 904875"/>
                <a:gd name="connsiteY1651" fmla="*/ 1238893 h 1323975"/>
                <a:gd name="connsiteX1652" fmla="*/ 432697 w 904875"/>
                <a:gd name="connsiteY1652" fmla="*/ 1239655 h 1323975"/>
                <a:gd name="connsiteX1653" fmla="*/ 433935 w 904875"/>
                <a:gd name="connsiteY1653" fmla="*/ 1241846 h 1323975"/>
                <a:gd name="connsiteX1654" fmla="*/ 434792 w 904875"/>
                <a:gd name="connsiteY1654" fmla="*/ 1245275 h 1323975"/>
                <a:gd name="connsiteX1655" fmla="*/ 436412 w 904875"/>
                <a:gd name="connsiteY1655" fmla="*/ 1249656 h 1323975"/>
                <a:gd name="connsiteX1656" fmla="*/ 438031 w 904875"/>
                <a:gd name="connsiteY1656" fmla="*/ 1251942 h 1323975"/>
                <a:gd name="connsiteX1657" fmla="*/ 440126 w 904875"/>
                <a:gd name="connsiteY1657" fmla="*/ 1253562 h 1323975"/>
                <a:gd name="connsiteX1658" fmla="*/ 453557 w 904875"/>
                <a:gd name="connsiteY1658" fmla="*/ 1260038 h 1323975"/>
                <a:gd name="connsiteX1659" fmla="*/ 456224 w 904875"/>
                <a:gd name="connsiteY1659" fmla="*/ 1260038 h 1323975"/>
                <a:gd name="connsiteX1660" fmla="*/ 459081 w 904875"/>
                <a:gd name="connsiteY1660" fmla="*/ 1258514 h 1323975"/>
                <a:gd name="connsiteX1661" fmla="*/ 463558 w 904875"/>
                <a:gd name="connsiteY1661" fmla="*/ 1252990 h 1323975"/>
                <a:gd name="connsiteX1662" fmla="*/ 466225 w 904875"/>
                <a:gd name="connsiteY1662" fmla="*/ 1251276 h 1323975"/>
                <a:gd name="connsiteX1663" fmla="*/ 464701 w 904875"/>
                <a:gd name="connsiteY1663" fmla="*/ 1263944 h 1323975"/>
                <a:gd name="connsiteX1664" fmla="*/ 471083 w 904875"/>
                <a:gd name="connsiteY1664" fmla="*/ 1274517 h 1323975"/>
                <a:gd name="connsiteX1665" fmla="*/ 480608 w 904875"/>
                <a:gd name="connsiteY1665" fmla="*/ 1280517 h 1323975"/>
                <a:gd name="connsiteX1666" fmla="*/ 487656 w 904875"/>
                <a:gd name="connsiteY1666" fmla="*/ 1279279 h 1323975"/>
                <a:gd name="connsiteX1667" fmla="*/ 485942 w 904875"/>
                <a:gd name="connsiteY1667" fmla="*/ 1274421 h 1323975"/>
                <a:gd name="connsiteX1668" fmla="*/ 486513 w 904875"/>
                <a:gd name="connsiteY1668" fmla="*/ 1269087 h 1323975"/>
                <a:gd name="connsiteX1669" fmla="*/ 488609 w 904875"/>
                <a:gd name="connsiteY1669" fmla="*/ 1264610 h 1323975"/>
                <a:gd name="connsiteX1670" fmla="*/ 491180 w 904875"/>
                <a:gd name="connsiteY1670" fmla="*/ 1262325 h 1323975"/>
                <a:gd name="connsiteX1671" fmla="*/ 491180 w 904875"/>
                <a:gd name="connsiteY1671" fmla="*/ 1263753 h 1323975"/>
                <a:gd name="connsiteX1672" fmla="*/ 493657 w 904875"/>
                <a:gd name="connsiteY1672" fmla="*/ 1264896 h 1323975"/>
                <a:gd name="connsiteX1673" fmla="*/ 493657 w 904875"/>
                <a:gd name="connsiteY1673" fmla="*/ 1268039 h 1323975"/>
                <a:gd name="connsiteX1674" fmla="*/ 492990 w 904875"/>
                <a:gd name="connsiteY1674" fmla="*/ 1272135 h 1323975"/>
                <a:gd name="connsiteX1675" fmla="*/ 492990 w 904875"/>
                <a:gd name="connsiteY1675" fmla="*/ 1275279 h 1323975"/>
                <a:gd name="connsiteX1676" fmla="*/ 492990 w 904875"/>
                <a:gd name="connsiteY1676" fmla="*/ 1275279 h 1323975"/>
                <a:gd name="connsiteX1677" fmla="*/ 493276 w 904875"/>
                <a:gd name="connsiteY1677" fmla="*/ 1276421 h 1323975"/>
                <a:gd name="connsiteX1678" fmla="*/ 493276 w 904875"/>
                <a:gd name="connsiteY1678" fmla="*/ 1277279 h 1323975"/>
                <a:gd name="connsiteX1679" fmla="*/ 493276 w 904875"/>
                <a:gd name="connsiteY1679" fmla="*/ 1278041 h 1323975"/>
                <a:gd name="connsiteX1680" fmla="*/ 493847 w 904875"/>
                <a:gd name="connsiteY1680" fmla="*/ 1278517 h 1323975"/>
                <a:gd name="connsiteX1681" fmla="*/ 494514 w 904875"/>
                <a:gd name="connsiteY1681" fmla="*/ 1278517 h 1323975"/>
                <a:gd name="connsiteX1682" fmla="*/ 495181 w 904875"/>
                <a:gd name="connsiteY1682" fmla="*/ 1278517 h 1323975"/>
                <a:gd name="connsiteX1683" fmla="*/ 495181 w 904875"/>
                <a:gd name="connsiteY1683" fmla="*/ 1280898 h 1323975"/>
                <a:gd name="connsiteX1684" fmla="*/ 500801 w 904875"/>
                <a:gd name="connsiteY1684" fmla="*/ 1280898 h 1323975"/>
                <a:gd name="connsiteX1685" fmla="*/ 509373 w 904875"/>
                <a:gd name="connsiteY1685" fmla="*/ 1279755 h 1323975"/>
                <a:gd name="connsiteX1686" fmla="*/ 523470 w 904875"/>
                <a:gd name="connsiteY1686" fmla="*/ 1268992 h 1323975"/>
                <a:gd name="connsiteX1687" fmla="*/ 532995 w 904875"/>
                <a:gd name="connsiteY1687" fmla="*/ 1264706 h 1323975"/>
                <a:gd name="connsiteX1688" fmla="*/ 534710 w 904875"/>
                <a:gd name="connsiteY1688" fmla="*/ 1263277 h 1323975"/>
                <a:gd name="connsiteX1689" fmla="*/ 528614 w 904875"/>
                <a:gd name="connsiteY1689" fmla="*/ 1257086 h 1323975"/>
                <a:gd name="connsiteX1690" fmla="*/ 531090 w 904875"/>
                <a:gd name="connsiteY1690" fmla="*/ 1255085 h 1323975"/>
                <a:gd name="connsiteX1691" fmla="*/ 532233 w 904875"/>
                <a:gd name="connsiteY1691" fmla="*/ 1255085 h 1323975"/>
                <a:gd name="connsiteX1692" fmla="*/ 532233 w 904875"/>
                <a:gd name="connsiteY1692" fmla="*/ 1253847 h 1323975"/>
                <a:gd name="connsiteX1693" fmla="*/ 531376 w 904875"/>
                <a:gd name="connsiteY1693" fmla="*/ 1250609 h 1323975"/>
                <a:gd name="connsiteX1694" fmla="*/ 534234 w 904875"/>
                <a:gd name="connsiteY1694" fmla="*/ 1247846 h 1323975"/>
                <a:gd name="connsiteX1695" fmla="*/ 536329 w 904875"/>
                <a:gd name="connsiteY1695" fmla="*/ 1244417 h 1323975"/>
                <a:gd name="connsiteX1696" fmla="*/ 536996 w 904875"/>
                <a:gd name="connsiteY1696" fmla="*/ 1245370 h 1323975"/>
                <a:gd name="connsiteX1697" fmla="*/ 536996 w 904875"/>
                <a:gd name="connsiteY1697" fmla="*/ 1246322 h 1323975"/>
                <a:gd name="connsiteX1698" fmla="*/ 536996 w 904875"/>
                <a:gd name="connsiteY1698" fmla="*/ 1248609 h 1323975"/>
                <a:gd name="connsiteX1699" fmla="*/ 536138 w 904875"/>
                <a:gd name="connsiteY1699" fmla="*/ 1247275 h 1323975"/>
                <a:gd name="connsiteX1700" fmla="*/ 535186 w 904875"/>
                <a:gd name="connsiteY1700" fmla="*/ 1246799 h 1323975"/>
                <a:gd name="connsiteX1701" fmla="*/ 533186 w 904875"/>
                <a:gd name="connsiteY1701" fmla="*/ 1250609 h 1323975"/>
                <a:gd name="connsiteX1702" fmla="*/ 534138 w 904875"/>
                <a:gd name="connsiteY1702" fmla="*/ 1252609 h 1323975"/>
                <a:gd name="connsiteX1703" fmla="*/ 535281 w 904875"/>
                <a:gd name="connsiteY1703" fmla="*/ 1253847 h 1323975"/>
                <a:gd name="connsiteX1704" fmla="*/ 536615 w 904875"/>
                <a:gd name="connsiteY1704" fmla="*/ 1253847 h 1323975"/>
                <a:gd name="connsiteX1705" fmla="*/ 538234 w 904875"/>
                <a:gd name="connsiteY1705" fmla="*/ 1252704 h 1323975"/>
                <a:gd name="connsiteX1706" fmla="*/ 537567 w 904875"/>
                <a:gd name="connsiteY1706" fmla="*/ 1252133 h 1323975"/>
                <a:gd name="connsiteX1707" fmla="*/ 537567 w 904875"/>
                <a:gd name="connsiteY1707" fmla="*/ 1252133 h 1323975"/>
                <a:gd name="connsiteX1708" fmla="*/ 537567 w 904875"/>
                <a:gd name="connsiteY1708" fmla="*/ 1250513 h 1323975"/>
                <a:gd name="connsiteX1709" fmla="*/ 550331 w 904875"/>
                <a:gd name="connsiteY1709" fmla="*/ 1252609 h 1323975"/>
                <a:gd name="connsiteX1710" fmla="*/ 554236 w 904875"/>
                <a:gd name="connsiteY1710" fmla="*/ 1245942 h 1323975"/>
                <a:gd name="connsiteX1711" fmla="*/ 558903 w 904875"/>
                <a:gd name="connsiteY1711" fmla="*/ 1245275 h 1323975"/>
                <a:gd name="connsiteX1712" fmla="*/ 575667 w 904875"/>
                <a:gd name="connsiteY1712" fmla="*/ 1246894 h 1323975"/>
                <a:gd name="connsiteX1713" fmla="*/ 578620 w 904875"/>
                <a:gd name="connsiteY1713" fmla="*/ 1245084 h 1323975"/>
                <a:gd name="connsiteX1714" fmla="*/ 580715 w 904875"/>
                <a:gd name="connsiteY1714" fmla="*/ 1240036 h 1323975"/>
                <a:gd name="connsiteX1715" fmla="*/ 580715 w 904875"/>
                <a:gd name="connsiteY1715" fmla="*/ 1234988 h 1323975"/>
                <a:gd name="connsiteX1716" fmla="*/ 580715 w 904875"/>
                <a:gd name="connsiteY1716" fmla="*/ 1228225 h 1323975"/>
                <a:gd name="connsiteX1717" fmla="*/ 579763 w 904875"/>
                <a:gd name="connsiteY1717" fmla="*/ 1222034 h 1323975"/>
                <a:gd name="connsiteX1718" fmla="*/ 578334 w 904875"/>
                <a:gd name="connsiteY1718" fmla="*/ 1218700 h 1323975"/>
                <a:gd name="connsiteX1719" fmla="*/ 580715 w 904875"/>
                <a:gd name="connsiteY1719" fmla="*/ 1210128 h 1323975"/>
                <a:gd name="connsiteX1720" fmla="*/ 585859 w 904875"/>
                <a:gd name="connsiteY1720" fmla="*/ 1214795 h 1323975"/>
                <a:gd name="connsiteX1721" fmla="*/ 588621 w 904875"/>
                <a:gd name="connsiteY1721" fmla="*/ 1215938 h 1323975"/>
                <a:gd name="connsiteX1722" fmla="*/ 591764 w 904875"/>
                <a:gd name="connsiteY1722" fmla="*/ 1214414 h 1323975"/>
                <a:gd name="connsiteX1723" fmla="*/ 591764 w 904875"/>
                <a:gd name="connsiteY1723" fmla="*/ 1213080 h 1323975"/>
                <a:gd name="connsiteX1724" fmla="*/ 591764 w 904875"/>
                <a:gd name="connsiteY1724" fmla="*/ 1213080 h 1323975"/>
                <a:gd name="connsiteX1725" fmla="*/ 591764 w 904875"/>
                <a:gd name="connsiteY1725" fmla="*/ 1213080 h 1323975"/>
                <a:gd name="connsiteX1726" fmla="*/ 591193 w 904875"/>
                <a:gd name="connsiteY1726" fmla="*/ 1212413 h 1323975"/>
                <a:gd name="connsiteX1727" fmla="*/ 593765 w 904875"/>
                <a:gd name="connsiteY1727" fmla="*/ 1211366 h 1323975"/>
                <a:gd name="connsiteX1728" fmla="*/ 596432 w 904875"/>
                <a:gd name="connsiteY1728" fmla="*/ 1212318 h 1323975"/>
                <a:gd name="connsiteX1729" fmla="*/ 599194 w 904875"/>
                <a:gd name="connsiteY1729" fmla="*/ 1213842 h 1323975"/>
                <a:gd name="connsiteX1730" fmla="*/ 602242 w 904875"/>
                <a:gd name="connsiteY1730" fmla="*/ 1214699 h 1323975"/>
                <a:gd name="connsiteX1731" fmla="*/ 659392 w 904875"/>
                <a:gd name="connsiteY1731" fmla="*/ 1218986 h 1323975"/>
                <a:gd name="connsiteX1732" fmla="*/ 674632 w 904875"/>
                <a:gd name="connsiteY1732" fmla="*/ 1214890 h 1323975"/>
                <a:gd name="connsiteX1733" fmla="*/ 674251 w 904875"/>
                <a:gd name="connsiteY1733" fmla="*/ 1209746 h 1323975"/>
                <a:gd name="connsiteX1734" fmla="*/ 676537 w 904875"/>
                <a:gd name="connsiteY1734" fmla="*/ 1204794 h 1323975"/>
                <a:gd name="connsiteX1735" fmla="*/ 676537 w 904875"/>
                <a:gd name="connsiteY1735" fmla="*/ 1203460 h 1323975"/>
                <a:gd name="connsiteX1736" fmla="*/ 676537 w 904875"/>
                <a:gd name="connsiteY1736" fmla="*/ 1195269 h 1323975"/>
                <a:gd name="connsiteX1737" fmla="*/ 677299 w 904875"/>
                <a:gd name="connsiteY1737" fmla="*/ 1193744 h 1323975"/>
                <a:gd name="connsiteX1738" fmla="*/ 678251 w 904875"/>
                <a:gd name="connsiteY1738" fmla="*/ 1193078 h 1323975"/>
                <a:gd name="connsiteX1739" fmla="*/ 679299 w 904875"/>
                <a:gd name="connsiteY1739" fmla="*/ 1193078 h 1323975"/>
                <a:gd name="connsiteX1740" fmla="*/ 686157 w 904875"/>
                <a:gd name="connsiteY1740" fmla="*/ 1196602 h 1323975"/>
                <a:gd name="connsiteX1741" fmla="*/ 687395 w 904875"/>
                <a:gd name="connsiteY1741" fmla="*/ 1196602 h 1323975"/>
                <a:gd name="connsiteX1742" fmla="*/ 690348 w 904875"/>
                <a:gd name="connsiteY1742" fmla="*/ 1196030 h 1323975"/>
                <a:gd name="connsiteX1743" fmla="*/ 691301 w 904875"/>
                <a:gd name="connsiteY1743" fmla="*/ 1195269 h 1323975"/>
                <a:gd name="connsiteX1744" fmla="*/ 692063 w 904875"/>
                <a:gd name="connsiteY1744" fmla="*/ 1194316 h 1323975"/>
                <a:gd name="connsiteX1745" fmla="*/ 695015 w 904875"/>
                <a:gd name="connsiteY1745" fmla="*/ 1187553 h 1323975"/>
                <a:gd name="connsiteX1746" fmla="*/ 695968 w 904875"/>
                <a:gd name="connsiteY1746" fmla="*/ 1186505 h 1323975"/>
                <a:gd name="connsiteX1747" fmla="*/ 701778 w 904875"/>
                <a:gd name="connsiteY1747" fmla="*/ 1183743 h 1323975"/>
                <a:gd name="connsiteX1748" fmla="*/ 703016 w 904875"/>
                <a:gd name="connsiteY1748" fmla="*/ 1182696 h 1323975"/>
                <a:gd name="connsiteX1749" fmla="*/ 704445 w 904875"/>
                <a:gd name="connsiteY1749" fmla="*/ 1181076 h 1323975"/>
                <a:gd name="connsiteX1750" fmla="*/ 705017 w 904875"/>
                <a:gd name="connsiteY1750" fmla="*/ 1179933 h 1323975"/>
                <a:gd name="connsiteX1751" fmla="*/ 713970 w 904875"/>
                <a:gd name="connsiteY1751" fmla="*/ 1166598 h 1323975"/>
                <a:gd name="connsiteX1752" fmla="*/ 716542 w 904875"/>
                <a:gd name="connsiteY1752" fmla="*/ 1164503 h 1323975"/>
                <a:gd name="connsiteX1753" fmla="*/ 719685 w 904875"/>
                <a:gd name="connsiteY1753" fmla="*/ 1163646 h 1323975"/>
                <a:gd name="connsiteX1754" fmla="*/ 727591 w 904875"/>
                <a:gd name="connsiteY1754" fmla="*/ 1159931 h 1323975"/>
                <a:gd name="connsiteX1755" fmla="*/ 732639 w 904875"/>
                <a:gd name="connsiteY1755" fmla="*/ 1156502 h 1323975"/>
                <a:gd name="connsiteX1756" fmla="*/ 736449 w 904875"/>
                <a:gd name="connsiteY1756" fmla="*/ 1152692 h 1323975"/>
                <a:gd name="connsiteX1757" fmla="*/ 742926 w 904875"/>
                <a:gd name="connsiteY1757" fmla="*/ 1142214 h 1323975"/>
                <a:gd name="connsiteX1758" fmla="*/ 746069 w 904875"/>
                <a:gd name="connsiteY1758" fmla="*/ 1139833 h 1323975"/>
                <a:gd name="connsiteX1759" fmla="*/ 748355 w 904875"/>
                <a:gd name="connsiteY1759" fmla="*/ 1138785 h 1323975"/>
                <a:gd name="connsiteX1760" fmla="*/ 749403 w 904875"/>
                <a:gd name="connsiteY1760" fmla="*/ 1137738 h 1323975"/>
                <a:gd name="connsiteX1761" fmla="*/ 750070 w 904875"/>
                <a:gd name="connsiteY1761" fmla="*/ 1136309 h 1323975"/>
                <a:gd name="connsiteX1762" fmla="*/ 750070 w 904875"/>
                <a:gd name="connsiteY1762" fmla="*/ 1133737 h 1323975"/>
                <a:gd name="connsiteX1763" fmla="*/ 750070 w 904875"/>
                <a:gd name="connsiteY1763" fmla="*/ 1131832 h 1323975"/>
                <a:gd name="connsiteX1764" fmla="*/ 750070 w 904875"/>
                <a:gd name="connsiteY1764" fmla="*/ 1131070 h 1323975"/>
                <a:gd name="connsiteX1765" fmla="*/ 749594 w 904875"/>
                <a:gd name="connsiteY1765" fmla="*/ 1130117 h 1323975"/>
                <a:gd name="connsiteX1766" fmla="*/ 749594 w 904875"/>
                <a:gd name="connsiteY1766" fmla="*/ 1128784 h 1323975"/>
                <a:gd name="connsiteX1767" fmla="*/ 749594 w 904875"/>
                <a:gd name="connsiteY1767" fmla="*/ 1126498 h 1323975"/>
                <a:gd name="connsiteX1768" fmla="*/ 749594 w 904875"/>
                <a:gd name="connsiteY1768" fmla="*/ 1125260 h 1323975"/>
                <a:gd name="connsiteX1769" fmla="*/ 750261 w 904875"/>
                <a:gd name="connsiteY1769" fmla="*/ 1124212 h 1323975"/>
                <a:gd name="connsiteX1770" fmla="*/ 752737 w 904875"/>
                <a:gd name="connsiteY1770" fmla="*/ 1122307 h 1323975"/>
                <a:gd name="connsiteX1771" fmla="*/ 762262 w 904875"/>
                <a:gd name="connsiteY1771" fmla="*/ 1110115 h 1323975"/>
                <a:gd name="connsiteX1772" fmla="*/ 778264 w 904875"/>
                <a:gd name="connsiteY1772" fmla="*/ 1095637 h 1323975"/>
                <a:gd name="connsiteX1773" fmla="*/ 780169 w 904875"/>
                <a:gd name="connsiteY1773" fmla="*/ 1094684 h 1323975"/>
                <a:gd name="connsiteX1774" fmla="*/ 784741 w 904875"/>
                <a:gd name="connsiteY1774" fmla="*/ 1093827 h 1323975"/>
                <a:gd name="connsiteX1775" fmla="*/ 787217 w 904875"/>
                <a:gd name="connsiteY1775" fmla="*/ 1093827 h 1323975"/>
                <a:gd name="connsiteX1776" fmla="*/ 788170 w 904875"/>
                <a:gd name="connsiteY1776" fmla="*/ 1093827 h 1323975"/>
                <a:gd name="connsiteX1777" fmla="*/ 789884 w 904875"/>
                <a:gd name="connsiteY1777" fmla="*/ 1095161 h 1323975"/>
                <a:gd name="connsiteX1778" fmla="*/ 790551 w 904875"/>
                <a:gd name="connsiteY1778" fmla="*/ 1095923 h 1323975"/>
                <a:gd name="connsiteX1779" fmla="*/ 791694 w 904875"/>
                <a:gd name="connsiteY1779" fmla="*/ 1095923 h 1323975"/>
                <a:gd name="connsiteX1780" fmla="*/ 793218 w 904875"/>
                <a:gd name="connsiteY1780" fmla="*/ 1095923 h 1323975"/>
                <a:gd name="connsiteX1781" fmla="*/ 798076 w 904875"/>
                <a:gd name="connsiteY1781" fmla="*/ 1095446 h 1323975"/>
                <a:gd name="connsiteX1782" fmla="*/ 799505 w 904875"/>
                <a:gd name="connsiteY1782" fmla="*/ 1093922 h 1323975"/>
                <a:gd name="connsiteX1783" fmla="*/ 800362 w 904875"/>
                <a:gd name="connsiteY1783" fmla="*/ 1092208 h 1323975"/>
                <a:gd name="connsiteX1784" fmla="*/ 801124 w 904875"/>
                <a:gd name="connsiteY1784" fmla="*/ 1089351 h 1323975"/>
                <a:gd name="connsiteX1785" fmla="*/ 801791 w 904875"/>
                <a:gd name="connsiteY1785" fmla="*/ 1087731 h 1323975"/>
                <a:gd name="connsiteX1786" fmla="*/ 803124 w 904875"/>
                <a:gd name="connsiteY1786" fmla="*/ 1085350 h 1323975"/>
                <a:gd name="connsiteX1787" fmla="*/ 804172 w 904875"/>
                <a:gd name="connsiteY1787" fmla="*/ 1084207 h 1323975"/>
                <a:gd name="connsiteX1788" fmla="*/ 809506 w 904875"/>
                <a:gd name="connsiteY1788" fmla="*/ 1081826 h 1323975"/>
                <a:gd name="connsiteX1789" fmla="*/ 811411 w 904875"/>
                <a:gd name="connsiteY1789" fmla="*/ 1079635 h 1323975"/>
                <a:gd name="connsiteX1790" fmla="*/ 813697 w 904875"/>
                <a:gd name="connsiteY1790" fmla="*/ 1077635 h 1323975"/>
                <a:gd name="connsiteX1791" fmla="*/ 818840 w 904875"/>
                <a:gd name="connsiteY1791" fmla="*/ 1076587 h 1323975"/>
                <a:gd name="connsiteX1792" fmla="*/ 820936 w 904875"/>
                <a:gd name="connsiteY1792" fmla="*/ 1075634 h 1323975"/>
                <a:gd name="connsiteX1793" fmla="*/ 824651 w 904875"/>
                <a:gd name="connsiteY1793" fmla="*/ 1073158 h 1323975"/>
                <a:gd name="connsiteX1794" fmla="*/ 827032 w 904875"/>
                <a:gd name="connsiteY1794" fmla="*/ 1070586 h 1323975"/>
                <a:gd name="connsiteX1795" fmla="*/ 828746 w 904875"/>
                <a:gd name="connsiteY1795" fmla="*/ 1068110 h 1323975"/>
                <a:gd name="connsiteX1796" fmla="*/ 829509 w 904875"/>
                <a:gd name="connsiteY1796" fmla="*/ 1066586 h 1323975"/>
                <a:gd name="connsiteX1797" fmla="*/ 829509 w 904875"/>
                <a:gd name="connsiteY1797" fmla="*/ 1065157 h 1323975"/>
                <a:gd name="connsiteX1798" fmla="*/ 829509 w 904875"/>
                <a:gd name="connsiteY1798" fmla="*/ 1063919 h 1323975"/>
                <a:gd name="connsiteX1799" fmla="*/ 829509 w 904875"/>
                <a:gd name="connsiteY1799" fmla="*/ 1062776 h 1323975"/>
                <a:gd name="connsiteX1800" fmla="*/ 829509 w 904875"/>
                <a:gd name="connsiteY1800" fmla="*/ 1061919 h 1323975"/>
                <a:gd name="connsiteX1801" fmla="*/ 828842 w 904875"/>
                <a:gd name="connsiteY1801" fmla="*/ 1061157 h 1323975"/>
                <a:gd name="connsiteX1802" fmla="*/ 824841 w 904875"/>
                <a:gd name="connsiteY1802" fmla="*/ 1055156 h 1323975"/>
                <a:gd name="connsiteX1803" fmla="*/ 824841 w 904875"/>
                <a:gd name="connsiteY1803" fmla="*/ 1054108 h 1323975"/>
                <a:gd name="connsiteX1804" fmla="*/ 824841 w 904875"/>
                <a:gd name="connsiteY1804" fmla="*/ 1053155 h 1323975"/>
                <a:gd name="connsiteX1805" fmla="*/ 824841 w 904875"/>
                <a:gd name="connsiteY1805" fmla="*/ 1050203 h 1323975"/>
                <a:gd name="connsiteX1806" fmla="*/ 824841 w 904875"/>
                <a:gd name="connsiteY1806" fmla="*/ 1049155 h 1323975"/>
                <a:gd name="connsiteX1807" fmla="*/ 822936 w 904875"/>
                <a:gd name="connsiteY1807" fmla="*/ 1045345 h 1323975"/>
                <a:gd name="connsiteX1808" fmla="*/ 820650 w 904875"/>
                <a:gd name="connsiteY1808" fmla="*/ 1041821 h 1323975"/>
                <a:gd name="connsiteX1809" fmla="*/ 817697 w 904875"/>
                <a:gd name="connsiteY1809" fmla="*/ 1036296 h 1323975"/>
                <a:gd name="connsiteX1810" fmla="*/ 814649 w 904875"/>
                <a:gd name="connsiteY1810" fmla="*/ 1028200 h 1323975"/>
                <a:gd name="connsiteX1811" fmla="*/ 814078 w 904875"/>
                <a:gd name="connsiteY1811" fmla="*/ 1026009 h 1323975"/>
                <a:gd name="connsiteX1812" fmla="*/ 814078 w 904875"/>
                <a:gd name="connsiteY1812" fmla="*/ 1024771 h 1323975"/>
                <a:gd name="connsiteX1813" fmla="*/ 814078 w 904875"/>
                <a:gd name="connsiteY1813" fmla="*/ 1023723 h 1323975"/>
                <a:gd name="connsiteX1814" fmla="*/ 814078 w 904875"/>
                <a:gd name="connsiteY1814" fmla="*/ 1022771 h 1323975"/>
                <a:gd name="connsiteX1815" fmla="*/ 811887 w 904875"/>
                <a:gd name="connsiteY1815" fmla="*/ 1020580 h 1323975"/>
                <a:gd name="connsiteX1816" fmla="*/ 811316 w 904875"/>
                <a:gd name="connsiteY1816" fmla="*/ 1019723 h 1323975"/>
                <a:gd name="connsiteX1817" fmla="*/ 811316 w 904875"/>
                <a:gd name="connsiteY1817" fmla="*/ 1018675 h 1323975"/>
                <a:gd name="connsiteX1818" fmla="*/ 811316 w 904875"/>
                <a:gd name="connsiteY1818" fmla="*/ 1017437 h 1323975"/>
                <a:gd name="connsiteX1819" fmla="*/ 811316 w 904875"/>
                <a:gd name="connsiteY1819" fmla="*/ 1016294 h 1323975"/>
                <a:gd name="connsiteX1820" fmla="*/ 810554 w 904875"/>
                <a:gd name="connsiteY1820" fmla="*/ 1015627 h 1323975"/>
                <a:gd name="connsiteX1821" fmla="*/ 807696 w 904875"/>
                <a:gd name="connsiteY1821" fmla="*/ 1013912 h 1323975"/>
                <a:gd name="connsiteX1822" fmla="*/ 807029 w 904875"/>
                <a:gd name="connsiteY1822" fmla="*/ 1013150 h 1323975"/>
                <a:gd name="connsiteX1823" fmla="*/ 807029 w 904875"/>
                <a:gd name="connsiteY1823" fmla="*/ 1012293 h 1323975"/>
                <a:gd name="connsiteX1824" fmla="*/ 807029 w 904875"/>
                <a:gd name="connsiteY1824" fmla="*/ 1011055 h 1323975"/>
                <a:gd name="connsiteX1825" fmla="*/ 807029 w 904875"/>
                <a:gd name="connsiteY1825" fmla="*/ 1009721 h 1323975"/>
                <a:gd name="connsiteX1826" fmla="*/ 807029 w 904875"/>
                <a:gd name="connsiteY1826" fmla="*/ 1008102 h 1323975"/>
                <a:gd name="connsiteX1827" fmla="*/ 807791 w 904875"/>
                <a:gd name="connsiteY1827" fmla="*/ 1007245 h 1323975"/>
                <a:gd name="connsiteX1828" fmla="*/ 808649 w 904875"/>
                <a:gd name="connsiteY1828" fmla="*/ 1006578 h 1323975"/>
                <a:gd name="connsiteX1829" fmla="*/ 810839 w 904875"/>
                <a:gd name="connsiteY1829" fmla="*/ 1005911 h 1323975"/>
                <a:gd name="connsiteX1830" fmla="*/ 817983 w 904875"/>
                <a:gd name="connsiteY1830" fmla="*/ 1005911 h 1323975"/>
                <a:gd name="connsiteX1831" fmla="*/ 820555 w 904875"/>
                <a:gd name="connsiteY1831" fmla="*/ 1005245 h 1323975"/>
                <a:gd name="connsiteX1832" fmla="*/ 822365 w 904875"/>
                <a:gd name="connsiteY1832" fmla="*/ 1004387 h 1323975"/>
                <a:gd name="connsiteX1833" fmla="*/ 823698 w 904875"/>
                <a:gd name="connsiteY1833" fmla="*/ 1002863 h 1323975"/>
                <a:gd name="connsiteX1834" fmla="*/ 833223 w 904875"/>
                <a:gd name="connsiteY1834" fmla="*/ 987909 h 1323975"/>
                <a:gd name="connsiteX1835" fmla="*/ 834176 w 904875"/>
                <a:gd name="connsiteY1835" fmla="*/ 985909 h 1323975"/>
                <a:gd name="connsiteX1836" fmla="*/ 835033 w 904875"/>
                <a:gd name="connsiteY1836" fmla="*/ 983337 h 1323975"/>
                <a:gd name="connsiteX1837" fmla="*/ 835700 w 904875"/>
                <a:gd name="connsiteY1837" fmla="*/ 982099 h 1323975"/>
                <a:gd name="connsiteX1838" fmla="*/ 836557 w 904875"/>
                <a:gd name="connsiteY1838" fmla="*/ 981146 h 1323975"/>
                <a:gd name="connsiteX1839" fmla="*/ 838271 w 904875"/>
                <a:gd name="connsiteY1839" fmla="*/ 979813 h 1323975"/>
                <a:gd name="connsiteX1840" fmla="*/ 840081 w 904875"/>
                <a:gd name="connsiteY1840" fmla="*/ 977717 h 1323975"/>
                <a:gd name="connsiteX1841" fmla="*/ 841034 w 904875"/>
                <a:gd name="connsiteY1841" fmla="*/ 976955 h 1323975"/>
                <a:gd name="connsiteX1842" fmla="*/ 843986 w 904875"/>
                <a:gd name="connsiteY1842" fmla="*/ 975622 h 1323975"/>
                <a:gd name="connsiteX1843" fmla="*/ 844844 w 904875"/>
                <a:gd name="connsiteY1843" fmla="*/ 975050 h 1323975"/>
                <a:gd name="connsiteX1844" fmla="*/ 849320 w 904875"/>
                <a:gd name="connsiteY1844" fmla="*/ 970193 h 1323975"/>
                <a:gd name="connsiteX1845" fmla="*/ 850178 w 904875"/>
                <a:gd name="connsiteY1845" fmla="*/ 968478 h 1323975"/>
                <a:gd name="connsiteX1846" fmla="*/ 850178 w 904875"/>
                <a:gd name="connsiteY1846" fmla="*/ 966954 h 1323975"/>
                <a:gd name="connsiteX1847" fmla="*/ 850178 w 904875"/>
                <a:gd name="connsiteY1847" fmla="*/ 962096 h 1323975"/>
                <a:gd name="connsiteX1848" fmla="*/ 850844 w 904875"/>
                <a:gd name="connsiteY1848" fmla="*/ 959525 h 1323975"/>
                <a:gd name="connsiteX1849" fmla="*/ 851702 w 904875"/>
                <a:gd name="connsiteY1849" fmla="*/ 958477 h 1323975"/>
                <a:gd name="connsiteX1850" fmla="*/ 852654 w 904875"/>
                <a:gd name="connsiteY1850" fmla="*/ 957810 h 1323975"/>
                <a:gd name="connsiteX1851" fmla="*/ 860846 w 904875"/>
                <a:gd name="connsiteY1851" fmla="*/ 954762 h 1323975"/>
                <a:gd name="connsiteX1852" fmla="*/ 850559 w 904875"/>
                <a:gd name="connsiteY1852" fmla="*/ 934474 h 1323975"/>
                <a:gd name="connsiteX1853" fmla="*/ 847130 w 904875"/>
                <a:gd name="connsiteY1853" fmla="*/ 930473 h 1323975"/>
                <a:gd name="connsiteX1854" fmla="*/ 843320 w 904875"/>
                <a:gd name="connsiteY1854" fmla="*/ 928854 h 1323975"/>
                <a:gd name="connsiteX1855" fmla="*/ 841796 w 904875"/>
                <a:gd name="connsiteY1855" fmla="*/ 927902 h 1323975"/>
                <a:gd name="connsiteX1856" fmla="*/ 841796 w 904875"/>
                <a:gd name="connsiteY1856" fmla="*/ 925521 h 1323975"/>
                <a:gd name="connsiteX1857" fmla="*/ 841796 w 904875"/>
                <a:gd name="connsiteY1857" fmla="*/ 922568 h 1323975"/>
                <a:gd name="connsiteX1858" fmla="*/ 840843 w 904875"/>
                <a:gd name="connsiteY1858" fmla="*/ 919901 h 1323975"/>
                <a:gd name="connsiteX1859" fmla="*/ 836176 w 904875"/>
                <a:gd name="connsiteY1859" fmla="*/ 919234 h 1323975"/>
                <a:gd name="connsiteX1860" fmla="*/ 807601 w 904875"/>
                <a:gd name="connsiteY1860" fmla="*/ 913519 h 1323975"/>
                <a:gd name="connsiteX1861" fmla="*/ 799886 w 904875"/>
                <a:gd name="connsiteY1861" fmla="*/ 909233 h 1323975"/>
                <a:gd name="connsiteX1862" fmla="*/ 788456 w 904875"/>
                <a:gd name="connsiteY1862" fmla="*/ 899708 h 1323975"/>
                <a:gd name="connsiteX1863" fmla="*/ 781598 w 904875"/>
                <a:gd name="connsiteY1863" fmla="*/ 897517 h 1323975"/>
                <a:gd name="connsiteX1864" fmla="*/ 774263 w 904875"/>
                <a:gd name="connsiteY1864" fmla="*/ 892278 h 1323975"/>
                <a:gd name="connsiteX1865" fmla="*/ 771596 w 904875"/>
                <a:gd name="connsiteY1865" fmla="*/ 889421 h 1323975"/>
                <a:gd name="connsiteX1866" fmla="*/ 770453 w 904875"/>
                <a:gd name="connsiteY1866" fmla="*/ 890849 h 1323975"/>
                <a:gd name="connsiteX1867" fmla="*/ 768548 w 904875"/>
                <a:gd name="connsiteY1867" fmla="*/ 892564 h 1323975"/>
                <a:gd name="connsiteX1868" fmla="*/ 767786 w 904875"/>
                <a:gd name="connsiteY1868" fmla="*/ 893802 h 1323975"/>
                <a:gd name="connsiteX1869" fmla="*/ 765119 w 904875"/>
                <a:gd name="connsiteY1869" fmla="*/ 891897 h 1323975"/>
                <a:gd name="connsiteX1870" fmla="*/ 760547 w 904875"/>
                <a:gd name="connsiteY1870" fmla="*/ 892754 h 1323975"/>
                <a:gd name="connsiteX1871" fmla="*/ 757976 w 904875"/>
                <a:gd name="connsiteY1871" fmla="*/ 891802 h 1323975"/>
                <a:gd name="connsiteX1872" fmla="*/ 758928 w 904875"/>
                <a:gd name="connsiteY1872" fmla="*/ 890183 h 1323975"/>
                <a:gd name="connsiteX1873" fmla="*/ 760547 w 904875"/>
                <a:gd name="connsiteY1873" fmla="*/ 884849 h 1323975"/>
                <a:gd name="connsiteX1874" fmla="*/ 757309 w 904875"/>
                <a:gd name="connsiteY1874" fmla="*/ 882753 h 1323975"/>
                <a:gd name="connsiteX1875" fmla="*/ 752165 w 904875"/>
                <a:gd name="connsiteY1875" fmla="*/ 875609 h 1323975"/>
                <a:gd name="connsiteX1876" fmla="*/ 748736 w 904875"/>
                <a:gd name="connsiteY1876" fmla="*/ 874085 h 1323975"/>
                <a:gd name="connsiteX1877" fmla="*/ 718542 w 904875"/>
                <a:gd name="connsiteY1877" fmla="*/ 871895 h 1323975"/>
                <a:gd name="connsiteX1878" fmla="*/ 714923 w 904875"/>
                <a:gd name="connsiteY1878" fmla="*/ 873514 h 1323975"/>
                <a:gd name="connsiteX1879" fmla="*/ 709589 w 904875"/>
                <a:gd name="connsiteY1879" fmla="*/ 879896 h 1323975"/>
                <a:gd name="connsiteX1880" fmla="*/ 706255 w 904875"/>
                <a:gd name="connsiteY1880" fmla="*/ 882848 h 1323975"/>
                <a:gd name="connsiteX1881" fmla="*/ 707112 w 904875"/>
                <a:gd name="connsiteY1881" fmla="*/ 884087 h 1323975"/>
                <a:gd name="connsiteX1882" fmla="*/ 707112 w 904875"/>
                <a:gd name="connsiteY1882" fmla="*/ 885611 h 1323975"/>
                <a:gd name="connsiteX1883" fmla="*/ 708160 w 904875"/>
                <a:gd name="connsiteY1883" fmla="*/ 889421 h 1323975"/>
                <a:gd name="connsiteX1884" fmla="*/ 703683 w 904875"/>
                <a:gd name="connsiteY1884" fmla="*/ 889992 h 1323975"/>
                <a:gd name="connsiteX1885" fmla="*/ 700540 w 904875"/>
                <a:gd name="connsiteY1885" fmla="*/ 893993 h 1323975"/>
                <a:gd name="connsiteX1886" fmla="*/ 697587 w 904875"/>
                <a:gd name="connsiteY1886" fmla="*/ 898946 h 1323975"/>
                <a:gd name="connsiteX1887" fmla="*/ 693396 w 904875"/>
                <a:gd name="connsiteY1887" fmla="*/ 902565 h 1323975"/>
                <a:gd name="connsiteX1888" fmla="*/ 679775 w 904875"/>
                <a:gd name="connsiteY1888" fmla="*/ 908661 h 1323975"/>
                <a:gd name="connsiteX1889" fmla="*/ 668536 w 904875"/>
                <a:gd name="connsiteY1889" fmla="*/ 909804 h 1323975"/>
                <a:gd name="connsiteX1890" fmla="*/ 666250 w 904875"/>
                <a:gd name="connsiteY1890" fmla="*/ 909804 h 1323975"/>
                <a:gd name="connsiteX1891" fmla="*/ 665202 w 904875"/>
                <a:gd name="connsiteY1891" fmla="*/ 908661 h 1323975"/>
                <a:gd name="connsiteX1892" fmla="*/ 661964 w 904875"/>
                <a:gd name="connsiteY1892" fmla="*/ 904089 h 1323975"/>
                <a:gd name="connsiteX1893" fmla="*/ 660630 w 904875"/>
                <a:gd name="connsiteY1893" fmla="*/ 903041 h 1323975"/>
                <a:gd name="connsiteX1894" fmla="*/ 627959 w 904875"/>
                <a:gd name="connsiteY1894" fmla="*/ 900374 h 1323975"/>
                <a:gd name="connsiteX1895" fmla="*/ 624911 w 904875"/>
                <a:gd name="connsiteY1895" fmla="*/ 897707 h 1323975"/>
                <a:gd name="connsiteX1896" fmla="*/ 623006 w 904875"/>
                <a:gd name="connsiteY1896" fmla="*/ 895136 h 1323975"/>
                <a:gd name="connsiteX1897" fmla="*/ 621197 w 904875"/>
                <a:gd name="connsiteY1897" fmla="*/ 895136 h 1323975"/>
                <a:gd name="connsiteX1898" fmla="*/ 618149 w 904875"/>
                <a:gd name="connsiteY1898" fmla="*/ 896660 h 1323975"/>
                <a:gd name="connsiteX1899" fmla="*/ 609576 w 904875"/>
                <a:gd name="connsiteY1899" fmla="*/ 896660 h 1323975"/>
                <a:gd name="connsiteX1900" fmla="*/ 579001 w 904875"/>
                <a:gd name="connsiteY1900" fmla="*/ 887135 h 1323975"/>
                <a:gd name="connsiteX1901" fmla="*/ 575000 w 904875"/>
                <a:gd name="connsiteY1901" fmla="*/ 887135 h 1323975"/>
                <a:gd name="connsiteX1902" fmla="*/ 564809 w 904875"/>
                <a:gd name="connsiteY1902" fmla="*/ 889325 h 1323975"/>
                <a:gd name="connsiteX1903" fmla="*/ 562618 w 904875"/>
                <a:gd name="connsiteY1903" fmla="*/ 888563 h 1323975"/>
                <a:gd name="connsiteX1904" fmla="*/ 561475 w 904875"/>
                <a:gd name="connsiteY1904" fmla="*/ 886658 h 1323975"/>
                <a:gd name="connsiteX1905" fmla="*/ 560618 w 904875"/>
                <a:gd name="connsiteY1905" fmla="*/ 884468 h 1323975"/>
                <a:gd name="connsiteX1906" fmla="*/ 559284 w 904875"/>
                <a:gd name="connsiteY1906" fmla="*/ 882753 h 1323975"/>
                <a:gd name="connsiteX1907" fmla="*/ 558046 w 904875"/>
                <a:gd name="connsiteY1907" fmla="*/ 882753 h 1323975"/>
                <a:gd name="connsiteX1908" fmla="*/ 554617 w 904875"/>
                <a:gd name="connsiteY1908" fmla="*/ 883420 h 1323975"/>
                <a:gd name="connsiteX1909" fmla="*/ 553093 w 904875"/>
                <a:gd name="connsiteY1909" fmla="*/ 882848 h 1323975"/>
                <a:gd name="connsiteX1910" fmla="*/ 552140 w 904875"/>
                <a:gd name="connsiteY1910" fmla="*/ 880467 h 1323975"/>
                <a:gd name="connsiteX1911" fmla="*/ 545949 w 904875"/>
                <a:gd name="connsiteY1911" fmla="*/ 869418 h 1323975"/>
                <a:gd name="connsiteX1912" fmla="*/ 544425 w 904875"/>
                <a:gd name="connsiteY1912" fmla="*/ 868561 h 1323975"/>
                <a:gd name="connsiteX1913" fmla="*/ 542901 w 904875"/>
                <a:gd name="connsiteY1913" fmla="*/ 866084 h 1323975"/>
                <a:gd name="connsiteX1914" fmla="*/ 532138 w 904875"/>
                <a:gd name="connsiteY1914" fmla="*/ 858464 h 1323975"/>
                <a:gd name="connsiteX1915" fmla="*/ 532138 w 904875"/>
                <a:gd name="connsiteY1915" fmla="*/ 856369 h 1323975"/>
                <a:gd name="connsiteX1916" fmla="*/ 535853 w 904875"/>
                <a:gd name="connsiteY1916" fmla="*/ 856369 h 1323975"/>
                <a:gd name="connsiteX1917" fmla="*/ 538329 w 904875"/>
                <a:gd name="connsiteY1917" fmla="*/ 857988 h 1323975"/>
                <a:gd name="connsiteX1918" fmla="*/ 542139 w 904875"/>
                <a:gd name="connsiteY1918" fmla="*/ 862846 h 1323975"/>
                <a:gd name="connsiteX1919" fmla="*/ 548711 w 904875"/>
                <a:gd name="connsiteY1919" fmla="*/ 869228 h 1323975"/>
                <a:gd name="connsiteX1920" fmla="*/ 555093 w 904875"/>
                <a:gd name="connsiteY1920" fmla="*/ 873800 h 1323975"/>
                <a:gd name="connsiteX1921" fmla="*/ 562046 w 904875"/>
                <a:gd name="connsiteY1921" fmla="*/ 876086 h 1323975"/>
                <a:gd name="connsiteX1922" fmla="*/ 578048 w 904875"/>
                <a:gd name="connsiteY1922" fmla="*/ 876086 h 1323975"/>
                <a:gd name="connsiteX1923" fmla="*/ 607100 w 904875"/>
                <a:gd name="connsiteY1923" fmla="*/ 884753 h 1323975"/>
                <a:gd name="connsiteX1924" fmla="*/ 614148 w 904875"/>
                <a:gd name="connsiteY1924" fmla="*/ 884753 h 1323975"/>
                <a:gd name="connsiteX1925" fmla="*/ 621197 w 904875"/>
                <a:gd name="connsiteY1925" fmla="*/ 883515 h 1323975"/>
                <a:gd name="connsiteX1926" fmla="*/ 628340 w 904875"/>
                <a:gd name="connsiteY1926" fmla="*/ 880181 h 1323975"/>
                <a:gd name="connsiteX1927" fmla="*/ 634532 w 904875"/>
                <a:gd name="connsiteY1927" fmla="*/ 875895 h 1323975"/>
                <a:gd name="connsiteX1928" fmla="*/ 638151 w 904875"/>
                <a:gd name="connsiteY1928" fmla="*/ 874276 h 1323975"/>
                <a:gd name="connsiteX1929" fmla="*/ 650819 w 904875"/>
                <a:gd name="connsiteY1929" fmla="*/ 873609 h 1323975"/>
                <a:gd name="connsiteX1930" fmla="*/ 653486 w 904875"/>
                <a:gd name="connsiteY1930" fmla="*/ 871799 h 1323975"/>
                <a:gd name="connsiteX1931" fmla="*/ 655487 w 904875"/>
                <a:gd name="connsiteY1931" fmla="*/ 867037 h 1323975"/>
                <a:gd name="connsiteX1932" fmla="*/ 657963 w 904875"/>
                <a:gd name="connsiteY1932" fmla="*/ 856178 h 1323975"/>
                <a:gd name="connsiteX1933" fmla="*/ 659963 w 904875"/>
                <a:gd name="connsiteY1933" fmla="*/ 852749 h 1323975"/>
                <a:gd name="connsiteX1934" fmla="*/ 663583 w 904875"/>
                <a:gd name="connsiteY1934" fmla="*/ 851416 h 1323975"/>
                <a:gd name="connsiteX1935" fmla="*/ 666440 w 904875"/>
                <a:gd name="connsiteY1935" fmla="*/ 849701 h 1323975"/>
                <a:gd name="connsiteX1936" fmla="*/ 675965 w 904875"/>
                <a:gd name="connsiteY1936" fmla="*/ 838271 h 1323975"/>
                <a:gd name="connsiteX1937" fmla="*/ 685490 w 904875"/>
                <a:gd name="connsiteY1937" fmla="*/ 831413 h 1323975"/>
                <a:gd name="connsiteX1938" fmla="*/ 686824 w 904875"/>
                <a:gd name="connsiteY1938" fmla="*/ 828365 h 1323975"/>
                <a:gd name="connsiteX1939" fmla="*/ 688729 w 904875"/>
                <a:gd name="connsiteY1939" fmla="*/ 825984 h 1323975"/>
                <a:gd name="connsiteX1940" fmla="*/ 693111 w 904875"/>
                <a:gd name="connsiteY1940" fmla="*/ 824841 h 1323975"/>
                <a:gd name="connsiteX1941" fmla="*/ 701683 w 904875"/>
                <a:gd name="connsiteY1941" fmla="*/ 824841 h 1323975"/>
                <a:gd name="connsiteX1942" fmla="*/ 712827 w 904875"/>
                <a:gd name="connsiteY1942" fmla="*/ 830651 h 1323975"/>
                <a:gd name="connsiteX1943" fmla="*/ 717209 w 904875"/>
                <a:gd name="connsiteY1943" fmla="*/ 831413 h 1323975"/>
                <a:gd name="connsiteX1944" fmla="*/ 721209 w 904875"/>
                <a:gd name="connsiteY1944" fmla="*/ 830271 h 1323975"/>
                <a:gd name="connsiteX1945" fmla="*/ 732639 w 904875"/>
                <a:gd name="connsiteY1945" fmla="*/ 822365 h 1323975"/>
                <a:gd name="connsiteX1946" fmla="*/ 741307 w 904875"/>
                <a:gd name="connsiteY1946" fmla="*/ 820460 h 1323975"/>
                <a:gd name="connsiteX1947" fmla="*/ 745593 w 904875"/>
                <a:gd name="connsiteY1947" fmla="*/ 818364 h 1323975"/>
                <a:gd name="connsiteX1948" fmla="*/ 748832 w 904875"/>
                <a:gd name="connsiteY1948" fmla="*/ 811982 h 1323975"/>
                <a:gd name="connsiteX1949" fmla="*/ 758357 w 904875"/>
                <a:gd name="connsiteY1949" fmla="*/ 802457 h 1323975"/>
                <a:gd name="connsiteX1950" fmla="*/ 758357 w 904875"/>
                <a:gd name="connsiteY1950" fmla="*/ 801124 h 1323975"/>
                <a:gd name="connsiteX1951" fmla="*/ 751784 w 904875"/>
                <a:gd name="connsiteY1951" fmla="*/ 795314 h 1323975"/>
                <a:gd name="connsiteX1952" fmla="*/ 750451 w 904875"/>
                <a:gd name="connsiteY1952" fmla="*/ 794456 h 1323975"/>
                <a:gd name="connsiteX1953" fmla="*/ 744355 w 904875"/>
                <a:gd name="connsiteY1953" fmla="*/ 788741 h 1323975"/>
                <a:gd name="connsiteX1954" fmla="*/ 740354 w 904875"/>
                <a:gd name="connsiteY1954" fmla="*/ 786741 h 1323975"/>
                <a:gd name="connsiteX1955" fmla="*/ 723971 w 904875"/>
                <a:gd name="connsiteY1955" fmla="*/ 785408 h 1323975"/>
                <a:gd name="connsiteX1956" fmla="*/ 722733 w 904875"/>
                <a:gd name="connsiteY1956" fmla="*/ 783122 h 1323975"/>
                <a:gd name="connsiteX1957" fmla="*/ 721400 w 904875"/>
                <a:gd name="connsiteY1957" fmla="*/ 782455 h 1323975"/>
                <a:gd name="connsiteX1958" fmla="*/ 719876 w 904875"/>
                <a:gd name="connsiteY1958" fmla="*/ 782455 h 1323975"/>
                <a:gd name="connsiteX1959" fmla="*/ 717780 w 904875"/>
                <a:gd name="connsiteY1959" fmla="*/ 781502 h 1323975"/>
                <a:gd name="connsiteX1960" fmla="*/ 717780 w 904875"/>
                <a:gd name="connsiteY1960" fmla="*/ 780264 h 1323975"/>
                <a:gd name="connsiteX1961" fmla="*/ 717018 w 904875"/>
                <a:gd name="connsiteY1961" fmla="*/ 775883 h 1323975"/>
                <a:gd name="connsiteX1962" fmla="*/ 716351 w 904875"/>
                <a:gd name="connsiteY1962" fmla="*/ 774835 h 1323975"/>
                <a:gd name="connsiteX1963" fmla="*/ 712351 w 904875"/>
                <a:gd name="connsiteY1963" fmla="*/ 774835 h 1323975"/>
                <a:gd name="connsiteX1964" fmla="*/ 715209 w 904875"/>
                <a:gd name="connsiteY1964" fmla="*/ 771501 h 1323975"/>
                <a:gd name="connsiteX1965" fmla="*/ 717590 w 904875"/>
                <a:gd name="connsiteY1965" fmla="*/ 766739 h 1323975"/>
                <a:gd name="connsiteX1966" fmla="*/ 718923 w 904875"/>
                <a:gd name="connsiteY1966" fmla="*/ 760928 h 1323975"/>
                <a:gd name="connsiteX1967" fmla="*/ 718923 w 904875"/>
                <a:gd name="connsiteY1967" fmla="*/ 754737 h 1323975"/>
                <a:gd name="connsiteX1968" fmla="*/ 716828 w 904875"/>
                <a:gd name="connsiteY1968" fmla="*/ 750641 h 1323975"/>
                <a:gd name="connsiteX1969" fmla="*/ 710446 w 904875"/>
                <a:gd name="connsiteY1969" fmla="*/ 750641 h 1323975"/>
                <a:gd name="connsiteX1970" fmla="*/ 707207 w 904875"/>
                <a:gd name="connsiteY1970" fmla="*/ 747403 h 1323975"/>
                <a:gd name="connsiteX1971" fmla="*/ 704159 w 904875"/>
                <a:gd name="connsiteY1971" fmla="*/ 745403 h 1323975"/>
                <a:gd name="connsiteX1972" fmla="*/ 699778 w 904875"/>
                <a:gd name="connsiteY1972" fmla="*/ 746165 h 1323975"/>
                <a:gd name="connsiteX1973" fmla="*/ 695968 w 904875"/>
                <a:gd name="connsiteY1973" fmla="*/ 748641 h 1323975"/>
                <a:gd name="connsiteX1974" fmla="*/ 694253 w 904875"/>
                <a:gd name="connsiteY1974" fmla="*/ 751784 h 1323975"/>
                <a:gd name="connsiteX1975" fmla="*/ 692444 w 904875"/>
                <a:gd name="connsiteY1975" fmla="*/ 753880 h 1323975"/>
                <a:gd name="connsiteX1976" fmla="*/ 655772 w 904875"/>
                <a:gd name="connsiteY1976" fmla="*/ 771596 h 1323975"/>
                <a:gd name="connsiteX1977" fmla="*/ 648819 w 904875"/>
                <a:gd name="connsiteY1977" fmla="*/ 773311 h 1323975"/>
                <a:gd name="connsiteX1978" fmla="*/ 641199 w 904875"/>
                <a:gd name="connsiteY1978" fmla="*/ 777883 h 1323975"/>
                <a:gd name="connsiteX1979" fmla="*/ 637389 w 904875"/>
                <a:gd name="connsiteY1979" fmla="*/ 778931 h 1323975"/>
                <a:gd name="connsiteX1980" fmla="*/ 629769 w 904875"/>
                <a:gd name="connsiteY1980" fmla="*/ 778931 h 1323975"/>
                <a:gd name="connsiteX1981" fmla="*/ 626626 w 904875"/>
                <a:gd name="connsiteY1981" fmla="*/ 777597 h 1323975"/>
                <a:gd name="connsiteX1982" fmla="*/ 624435 w 904875"/>
                <a:gd name="connsiteY1982" fmla="*/ 774549 h 1323975"/>
                <a:gd name="connsiteX1983" fmla="*/ 632246 w 904875"/>
                <a:gd name="connsiteY1983" fmla="*/ 777121 h 1323975"/>
                <a:gd name="connsiteX1984" fmla="*/ 639866 w 904875"/>
                <a:gd name="connsiteY1984" fmla="*/ 773978 h 1323975"/>
                <a:gd name="connsiteX1985" fmla="*/ 658916 w 904875"/>
                <a:gd name="connsiteY1985" fmla="*/ 754928 h 1323975"/>
                <a:gd name="connsiteX1986" fmla="*/ 665107 w 904875"/>
                <a:gd name="connsiteY1986" fmla="*/ 750165 h 1323975"/>
                <a:gd name="connsiteX1987" fmla="*/ 672060 w 904875"/>
                <a:gd name="connsiteY1987" fmla="*/ 746927 h 1323975"/>
                <a:gd name="connsiteX1988" fmla="*/ 725305 w 904875"/>
                <a:gd name="connsiteY1988" fmla="*/ 739116 h 1323975"/>
                <a:gd name="connsiteX1989" fmla="*/ 727591 w 904875"/>
                <a:gd name="connsiteY1989" fmla="*/ 739783 h 1323975"/>
                <a:gd name="connsiteX1990" fmla="*/ 728924 w 904875"/>
                <a:gd name="connsiteY1990" fmla="*/ 741116 h 1323975"/>
                <a:gd name="connsiteX1991" fmla="*/ 730258 w 904875"/>
                <a:gd name="connsiteY1991" fmla="*/ 741974 h 1323975"/>
                <a:gd name="connsiteX1992" fmla="*/ 731972 w 904875"/>
                <a:gd name="connsiteY1992" fmla="*/ 741116 h 1323975"/>
                <a:gd name="connsiteX1993" fmla="*/ 735401 w 904875"/>
                <a:gd name="connsiteY1993" fmla="*/ 732544 h 1323975"/>
                <a:gd name="connsiteX1994" fmla="*/ 737021 w 904875"/>
                <a:gd name="connsiteY1994" fmla="*/ 729972 h 1323975"/>
                <a:gd name="connsiteX1995" fmla="*/ 743879 w 904875"/>
                <a:gd name="connsiteY1995" fmla="*/ 726543 h 1323975"/>
                <a:gd name="connsiteX1996" fmla="*/ 747593 w 904875"/>
                <a:gd name="connsiteY1996" fmla="*/ 723971 h 1323975"/>
                <a:gd name="connsiteX1997" fmla="*/ 750737 w 904875"/>
                <a:gd name="connsiteY1997" fmla="*/ 717018 h 1323975"/>
                <a:gd name="connsiteX1998" fmla="*/ 767215 w 904875"/>
                <a:gd name="connsiteY1998" fmla="*/ 704921 h 1323975"/>
                <a:gd name="connsiteX1999" fmla="*/ 770072 w 904875"/>
                <a:gd name="connsiteY1999" fmla="*/ 701397 h 1323975"/>
                <a:gd name="connsiteX2000" fmla="*/ 771882 w 904875"/>
                <a:gd name="connsiteY2000" fmla="*/ 695777 h 1323975"/>
                <a:gd name="connsiteX2001" fmla="*/ 775121 w 904875"/>
                <a:gd name="connsiteY2001" fmla="*/ 692253 h 1323975"/>
                <a:gd name="connsiteX2002" fmla="*/ 776168 w 904875"/>
                <a:gd name="connsiteY2002" fmla="*/ 689967 h 1323975"/>
                <a:gd name="connsiteX2003" fmla="*/ 776168 w 904875"/>
                <a:gd name="connsiteY2003" fmla="*/ 688062 h 1323975"/>
                <a:gd name="connsiteX2004" fmla="*/ 775025 w 904875"/>
                <a:gd name="connsiteY2004" fmla="*/ 683585 h 1323975"/>
                <a:gd name="connsiteX2005" fmla="*/ 775025 w 904875"/>
                <a:gd name="connsiteY2005" fmla="*/ 681014 h 1323975"/>
                <a:gd name="connsiteX2006" fmla="*/ 776835 w 904875"/>
                <a:gd name="connsiteY2006" fmla="*/ 676156 h 1323975"/>
                <a:gd name="connsiteX2007" fmla="*/ 779312 w 904875"/>
                <a:gd name="connsiteY2007" fmla="*/ 672917 h 1323975"/>
                <a:gd name="connsiteX2008" fmla="*/ 781407 w 904875"/>
                <a:gd name="connsiteY2008" fmla="*/ 668917 h 1323975"/>
                <a:gd name="connsiteX2009" fmla="*/ 783407 w 904875"/>
                <a:gd name="connsiteY2009" fmla="*/ 654534 h 1323975"/>
                <a:gd name="connsiteX2010" fmla="*/ 785979 w 904875"/>
                <a:gd name="connsiteY2010" fmla="*/ 649200 h 1323975"/>
                <a:gd name="connsiteX2011" fmla="*/ 789218 w 904875"/>
                <a:gd name="connsiteY2011" fmla="*/ 645390 h 1323975"/>
                <a:gd name="connsiteX2012" fmla="*/ 792266 w 904875"/>
                <a:gd name="connsiteY2012" fmla="*/ 642628 h 1323975"/>
                <a:gd name="connsiteX2013" fmla="*/ 802267 w 904875"/>
                <a:gd name="connsiteY2013" fmla="*/ 636151 h 1323975"/>
                <a:gd name="connsiteX2014" fmla="*/ 805124 w 904875"/>
                <a:gd name="connsiteY2014" fmla="*/ 632627 h 1323975"/>
                <a:gd name="connsiteX2015" fmla="*/ 809506 w 904875"/>
                <a:gd name="connsiteY2015" fmla="*/ 624911 h 1323975"/>
                <a:gd name="connsiteX2016" fmla="*/ 814364 w 904875"/>
                <a:gd name="connsiteY2016" fmla="*/ 617958 h 1323975"/>
                <a:gd name="connsiteX2017" fmla="*/ 820460 w 904875"/>
                <a:gd name="connsiteY2017" fmla="*/ 613005 h 1323975"/>
                <a:gd name="connsiteX2018" fmla="*/ 823222 w 904875"/>
                <a:gd name="connsiteY2018" fmla="*/ 609386 h 1323975"/>
                <a:gd name="connsiteX2019" fmla="*/ 824270 w 904875"/>
                <a:gd name="connsiteY2019" fmla="*/ 603480 h 1323975"/>
                <a:gd name="connsiteX2020" fmla="*/ 825032 w 904875"/>
                <a:gd name="connsiteY2020" fmla="*/ 601766 h 1323975"/>
                <a:gd name="connsiteX2021" fmla="*/ 828270 w 904875"/>
                <a:gd name="connsiteY2021" fmla="*/ 597384 h 1323975"/>
                <a:gd name="connsiteX2022" fmla="*/ 829223 w 904875"/>
                <a:gd name="connsiteY2022" fmla="*/ 595574 h 1323975"/>
                <a:gd name="connsiteX2023" fmla="*/ 829223 w 904875"/>
                <a:gd name="connsiteY2023" fmla="*/ 591574 h 1323975"/>
                <a:gd name="connsiteX2024" fmla="*/ 828365 w 904875"/>
                <a:gd name="connsiteY2024" fmla="*/ 589097 h 1323975"/>
                <a:gd name="connsiteX2025" fmla="*/ 827222 w 904875"/>
                <a:gd name="connsiteY2025" fmla="*/ 587097 h 1323975"/>
                <a:gd name="connsiteX2026" fmla="*/ 827222 w 904875"/>
                <a:gd name="connsiteY2026" fmla="*/ 584335 h 1323975"/>
                <a:gd name="connsiteX2027" fmla="*/ 829604 w 904875"/>
                <a:gd name="connsiteY2027" fmla="*/ 572524 h 1323975"/>
                <a:gd name="connsiteX2028" fmla="*/ 835128 w 904875"/>
                <a:gd name="connsiteY2028" fmla="*/ 560618 h 1323975"/>
                <a:gd name="connsiteX2029" fmla="*/ 851416 w 904875"/>
                <a:gd name="connsiteY2029" fmla="*/ 534424 h 1323975"/>
                <a:gd name="connsiteX2030" fmla="*/ 854369 w 904875"/>
                <a:gd name="connsiteY2030" fmla="*/ 528233 h 1323975"/>
                <a:gd name="connsiteX2031" fmla="*/ 853797 w 904875"/>
                <a:gd name="connsiteY2031" fmla="*/ 525375 h 1323975"/>
                <a:gd name="connsiteX2032" fmla="*/ 850368 w 904875"/>
                <a:gd name="connsiteY2032" fmla="*/ 522613 h 1323975"/>
                <a:gd name="connsiteX2033" fmla="*/ 849892 w 904875"/>
                <a:gd name="connsiteY2033" fmla="*/ 516422 h 1323975"/>
                <a:gd name="connsiteX2034" fmla="*/ 850844 w 904875"/>
                <a:gd name="connsiteY2034" fmla="*/ 509754 h 1323975"/>
                <a:gd name="connsiteX2035" fmla="*/ 855131 w 904875"/>
                <a:gd name="connsiteY2035" fmla="*/ 492514 h 1323975"/>
                <a:gd name="connsiteX2036" fmla="*/ 866751 w 904875"/>
                <a:gd name="connsiteY2036" fmla="*/ 461653 h 1323975"/>
                <a:gd name="connsiteX2037" fmla="*/ 871418 w 904875"/>
                <a:gd name="connsiteY2037" fmla="*/ 454414 h 1323975"/>
                <a:gd name="connsiteX2038" fmla="*/ 890468 w 904875"/>
                <a:gd name="connsiteY2038" fmla="*/ 436697 h 1323975"/>
                <a:gd name="connsiteX2039" fmla="*/ 890468 w 904875"/>
                <a:gd name="connsiteY2039" fmla="*/ 432125 h 1323975"/>
                <a:gd name="connsiteX2040" fmla="*/ 893612 w 904875"/>
                <a:gd name="connsiteY2040" fmla="*/ 426125 h 1323975"/>
                <a:gd name="connsiteX2041" fmla="*/ 900946 w 904875"/>
                <a:gd name="connsiteY2041" fmla="*/ 415933 h 1323975"/>
                <a:gd name="connsiteX2042" fmla="*/ 905137 w 904875"/>
                <a:gd name="connsiteY2042" fmla="*/ 412313 h 1323975"/>
                <a:gd name="connsiteX2043" fmla="*/ 906375 w 904875"/>
                <a:gd name="connsiteY2043" fmla="*/ 410218 h 1323975"/>
                <a:gd name="connsiteX2044" fmla="*/ 904089 w 904875"/>
                <a:gd name="connsiteY2044" fmla="*/ 409361 h 1323975"/>
                <a:gd name="connsiteX2045" fmla="*/ 351639 w 904875"/>
                <a:gd name="connsiteY2045" fmla="*/ 564237 h 1323975"/>
                <a:gd name="connsiteX2046" fmla="*/ 351163 w 904875"/>
                <a:gd name="connsiteY2046" fmla="*/ 564904 h 1323975"/>
                <a:gd name="connsiteX2047" fmla="*/ 350591 w 904875"/>
                <a:gd name="connsiteY2047" fmla="*/ 565856 h 1323975"/>
                <a:gd name="connsiteX2048" fmla="*/ 348782 w 904875"/>
                <a:gd name="connsiteY2048" fmla="*/ 567857 h 1323975"/>
                <a:gd name="connsiteX2049" fmla="*/ 347067 w 904875"/>
                <a:gd name="connsiteY2049" fmla="*/ 570238 h 1323975"/>
                <a:gd name="connsiteX2050" fmla="*/ 343829 w 904875"/>
                <a:gd name="connsiteY2050" fmla="*/ 576048 h 1323975"/>
                <a:gd name="connsiteX2051" fmla="*/ 342209 w 904875"/>
                <a:gd name="connsiteY2051" fmla="*/ 578144 h 1323975"/>
                <a:gd name="connsiteX2052" fmla="*/ 338018 w 904875"/>
                <a:gd name="connsiteY2052" fmla="*/ 581096 h 1323975"/>
                <a:gd name="connsiteX2053" fmla="*/ 335066 w 904875"/>
                <a:gd name="connsiteY2053" fmla="*/ 585002 h 1323975"/>
                <a:gd name="connsiteX2054" fmla="*/ 331732 w 904875"/>
                <a:gd name="connsiteY2054" fmla="*/ 587764 h 1323975"/>
                <a:gd name="connsiteX2055" fmla="*/ 330208 w 904875"/>
                <a:gd name="connsiteY2055" fmla="*/ 589859 h 1323975"/>
                <a:gd name="connsiteX2056" fmla="*/ 328208 w 904875"/>
                <a:gd name="connsiteY2056" fmla="*/ 591383 h 1323975"/>
                <a:gd name="connsiteX2057" fmla="*/ 327160 w 904875"/>
                <a:gd name="connsiteY2057" fmla="*/ 589193 h 1323975"/>
                <a:gd name="connsiteX2058" fmla="*/ 327160 w 904875"/>
                <a:gd name="connsiteY2058" fmla="*/ 585954 h 1323975"/>
                <a:gd name="connsiteX2059" fmla="*/ 328779 w 904875"/>
                <a:gd name="connsiteY2059" fmla="*/ 584240 h 1323975"/>
                <a:gd name="connsiteX2060" fmla="*/ 334399 w 904875"/>
                <a:gd name="connsiteY2060" fmla="*/ 579668 h 1323975"/>
                <a:gd name="connsiteX2061" fmla="*/ 340590 w 904875"/>
                <a:gd name="connsiteY2061" fmla="*/ 570143 h 1323975"/>
                <a:gd name="connsiteX2062" fmla="*/ 346877 w 904875"/>
                <a:gd name="connsiteY2062" fmla="*/ 562713 h 1323975"/>
                <a:gd name="connsiteX2063" fmla="*/ 352020 w 904875"/>
                <a:gd name="connsiteY2063" fmla="*/ 563666 h 1323975"/>
                <a:gd name="connsiteX2064" fmla="*/ 441841 w 904875"/>
                <a:gd name="connsiteY2064" fmla="*/ 443270 h 1323975"/>
                <a:gd name="connsiteX2065" fmla="*/ 431268 w 904875"/>
                <a:gd name="connsiteY2065" fmla="*/ 453938 h 1323975"/>
                <a:gd name="connsiteX2066" fmla="*/ 427839 w 904875"/>
                <a:gd name="connsiteY2066" fmla="*/ 461367 h 1323975"/>
                <a:gd name="connsiteX2067" fmla="*/ 409456 w 904875"/>
                <a:gd name="connsiteY2067" fmla="*/ 489275 h 1323975"/>
                <a:gd name="connsiteX2068" fmla="*/ 402979 w 904875"/>
                <a:gd name="connsiteY2068" fmla="*/ 493085 h 1323975"/>
                <a:gd name="connsiteX2069" fmla="*/ 393454 w 904875"/>
                <a:gd name="connsiteY2069" fmla="*/ 507182 h 1323975"/>
                <a:gd name="connsiteX2070" fmla="*/ 381548 w 904875"/>
                <a:gd name="connsiteY2070" fmla="*/ 520041 h 1323975"/>
                <a:gd name="connsiteX2071" fmla="*/ 380405 w 904875"/>
                <a:gd name="connsiteY2071" fmla="*/ 518041 h 1323975"/>
                <a:gd name="connsiteX2072" fmla="*/ 380405 w 904875"/>
                <a:gd name="connsiteY2072" fmla="*/ 515279 h 1323975"/>
                <a:gd name="connsiteX2073" fmla="*/ 383738 w 904875"/>
                <a:gd name="connsiteY2073" fmla="*/ 512802 h 1323975"/>
                <a:gd name="connsiteX2074" fmla="*/ 413456 w 904875"/>
                <a:gd name="connsiteY2074" fmla="*/ 477464 h 1323975"/>
                <a:gd name="connsiteX2075" fmla="*/ 419648 w 904875"/>
                <a:gd name="connsiteY2075" fmla="*/ 465939 h 1323975"/>
                <a:gd name="connsiteX2076" fmla="*/ 421648 w 904875"/>
                <a:gd name="connsiteY2076" fmla="*/ 460224 h 1323975"/>
                <a:gd name="connsiteX2077" fmla="*/ 422981 w 904875"/>
                <a:gd name="connsiteY2077" fmla="*/ 457938 h 1323975"/>
                <a:gd name="connsiteX2078" fmla="*/ 425172 w 904875"/>
                <a:gd name="connsiteY2078" fmla="*/ 457081 h 1323975"/>
                <a:gd name="connsiteX2079" fmla="*/ 428696 w 904875"/>
                <a:gd name="connsiteY2079" fmla="*/ 454414 h 1323975"/>
                <a:gd name="connsiteX2080" fmla="*/ 440698 w 904875"/>
                <a:gd name="connsiteY2080" fmla="*/ 436412 h 1323975"/>
                <a:gd name="connsiteX2081" fmla="*/ 441460 w 904875"/>
                <a:gd name="connsiteY2081" fmla="*/ 437936 h 1323975"/>
                <a:gd name="connsiteX2082" fmla="*/ 441460 w 904875"/>
                <a:gd name="connsiteY2082" fmla="*/ 439460 h 1323975"/>
                <a:gd name="connsiteX2083" fmla="*/ 441460 w 904875"/>
                <a:gd name="connsiteY2083" fmla="*/ 443270 h 1323975"/>
                <a:gd name="connsiteX2084" fmla="*/ 320492 w 904875"/>
                <a:gd name="connsiteY2084" fmla="*/ 967145 h 1323975"/>
                <a:gd name="connsiteX2085" fmla="*/ 320492 w 904875"/>
                <a:gd name="connsiteY2085" fmla="*/ 965240 h 1323975"/>
                <a:gd name="connsiteX2086" fmla="*/ 318683 w 904875"/>
                <a:gd name="connsiteY2086" fmla="*/ 955715 h 1323975"/>
                <a:gd name="connsiteX2087" fmla="*/ 317444 w 904875"/>
                <a:gd name="connsiteY2087" fmla="*/ 951333 h 1323975"/>
                <a:gd name="connsiteX2088" fmla="*/ 315730 w 904875"/>
                <a:gd name="connsiteY2088" fmla="*/ 947142 h 1323975"/>
                <a:gd name="connsiteX2089" fmla="*/ 313539 w 904875"/>
                <a:gd name="connsiteY2089" fmla="*/ 942856 h 1323975"/>
                <a:gd name="connsiteX2090" fmla="*/ 312301 w 904875"/>
                <a:gd name="connsiteY2090" fmla="*/ 940665 h 1323975"/>
                <a:gd name="connsiteX2091" fmla="*/ 310586 w 904875"/>
                <a:gd name="connsiteY2091" fmla="*/ 940094 h 1323975"/>
                <a:gd name="connsiteX2092" fmla="*/ 309348 w 904875"/>
                <a:gd name="connsiteY2092" fmla="*/ 938474 h 1323975"/>
                <a:gd name="connsiteX2093" fmla="*/ 308300 w 904875"/>
                <a:gd name="connsiteY2093" fmla="*/ 931235 h 1323975"/>
                <a:gd name="connsiteX2094" fmla="*/ 307062 w 904875"/>
                <a:gd name="connsiteY2094" fmla="*/ 930283 h 1323975"/>
                <a:gd name="connsiteX2095" fmla="*/ 305538 w 904875"/>
                <a:gd name="connsiteY2095" fmla="*/ 930283 h 1323975"/>
                <a:gd name="connsiteX2096" fmla="*/ 303919 w 904875"/>
                <a:gd name="connsiteY2096" fmla="*/ 929235 h 1323975"/>
                <a:gd name="connsiteX2097" fmla="*/ 298394 w 904875"/>
                <a:gd name="connsiteY2097" fmla="*/ 923139 h 1323975"/>
                <a:gd name="connsiteX2098" fmla="*/ 293251 w 904875"/>
                <a:gd name="connsiteY2098" fmla="*/ 917996 h 1323975"/>
                <a:gd name="connsiteX2099" fmla="*/ 287345 w 904875"/>
                <a:gd name="connsiteY2099" fmla="*/ 921139 h 1323975"/>
                <a:gd name="connsiteX2100" fmla="*/ 287345 w 904875"/>
                <a:gd name="connsiteY2100" fmla="*/ 926187 h 1323975"/>
                <a:gd name="connsiteX2101" fmla="*/ 289536 w 904875"/>
                <a:gd name="connsiteY2101" fmla="*/ 931712 h 1323975"/>
                <a:gd name="connsiteX2102" fmla="*/ 290965 w 904875"/>
                <a:gd name="connsiteY2102" fmla="*/ 936665 h 1323975"/>
                <a:gd name="connsiteX2103" fmla="*/ 292108 w 904875"/>
                <a:gd name="connsiteY2103" fmla="*/ 939046 h 1323975"/>
                <a:gd name="connsiteX2104" fmla="*/ 298299 w 904875"/>
                <a:gd name="connsiteY2104" fmla="*/ 943237 h 1323975"/>
                <a:gd name="connsiteX2105" fmla="*/ 298299 w 904875"/>
                <a:gd name="connsiteY2105" fmla="*/ 947428 h 1323975"/>
                <a:gd name="connsiteX2106" fmla="*/ 300395 w 904875"/>
                <a:gd name="connsiteY2106" fmla="*/ 956381 h 1323975"/>
                <a:gd name="connsiteX2107" fmla="*/ 302204 w 904875"/>
                <a:gd name="connsiteY2107" fmla="*/ 961715 h 1323975"/>
                <a:gd name="connsiteX2108" fmla="*/ 314015 w 904875"/>
                <a:gd name="connsiteY2108" fmla="*/ 972764 h 1323975"/>
                <a:gd name="connsiteX2109" fmla="*/ 316111 w 904875"/>
                <a:gd name="connsiteY2109" fmla="*/ 978479 h 1323975"/>
                <a:gd name="connsiteX2110" fmla="*/ 317921 w 904875"/>
                <a:gd name="connsiteY2110" fmla="*/ 981146 h 1323975"/>
                <a:gd name="connsiteX2111" fmla="*/ 320111 w 904875"/>
                <a:gd name="connsiteY2111" fmla="*/ 981146 h 1323975"/>
                <a:gd name="connsiteX2112" fmla="*/ 321350 w 904875"/>
                <a:gd name="connsiteY2112" fmla="*/ 979051 h 1323975"/>
                <a:gd name="connsiteX2113" fmla="*/ 321350 w 904875"/>
                <a:gd name="connsiteY2113" fmla="*/ 976384 h 1323975"/>
                <a:gd name="connsiteX2114" fmla="*/ 319921 w 904875"/>
                <a:gd name="connsiteY2114" fmla="*/ 974003 h 1323975"/>
                <a:gd name="connsiteX2115" fmla="*/ 318016 w 904875"/>
                <a:gd name="connsiteY2115" fmla="*/ 972574 h 1323975"/>
                <a:gd name="connsiteX2116" fmla="*/ 319921 w 904875"/>
                <a:gd name="connsiteY2116" fmla="*/ 968288 h 1323975"/>
                <a:gd name="connsiteX2117" fmla="*/ 226576 w 904875"/>
                <a:gd name="connsiteY2117" fmla="*/ 766072 h 1323975"/>
                <a:gd name="connsiteX2118" fmla="*/ 229814 w 904875"/>
                <a:gd name="connsiteY2118" fmla="*/ 762262 h 1323975"/>
                <a:gd name="connsiteX2119" fmla="*/ 232577 w 904875"/>
                <a:gd name="connsiteY2119" fmla="*/ 756642 h 1323975"/>
                <a:gd name="connsiteX2120" fmla="*/ 230862 w 904875"/>
                <a:gd name="connsiteY2120" fmla="*/ 758547 h 1323975"/>
                <a:gd name="connsiteX2121" fmla="*/ 228290 w 904875"/>
                <a:gd name="connsiteY2121" fmla="*/ 759119 h 1323975"/>
                <a:gd name="connsiteX2122" fmla="*/ 222671 w 904875"/>
                <a:gd name="connsiteY2122" fmla="*/ 759119 h 1323975"/>
                <a:gd name="connsiteX2123" fmla="*/ 219718 w 904875"/>
                <a:gd name="connsiteY2123" fmla="*/ 762833 h 1323975"/>
                <a:gd name="connsiteX2124" fmla="*/ 218765 w 904875"/>
                <a:gd name="connsiteY2124" fmla="*/ 764929 h 1323975"/>
                <a:gd name="connsiteX2125" fmla="*/ 217813 w 904875"/>
                <a:gd name="connsiteY2125" fmla="*/ 767977 h 1323975"/>
                <a:gd name="connsiteX2126" fmla="*/ 222671 w 904875"/>
                <a:gd name="connsiteY2126" fmla="*/ 767977 h 1323975"/>
                <a:gd name="connsiteX2127" fmla="*/ 189619 w 904875"/>
                <a:gd name="connsiteY2127" fmla="*/ 868085 h 1323975"/>
                <a:gd name="connsiteX2128" fmla="*/ 193143 w 904875"/>
                <a:gd name="connsiteY2128" fmla="*/ 864370 h 1323975"/>
                <a:gd name="connsiteX2129" fmla="*/ 195905 w 904875"/>
                <a:gd name="connsiteY2129" fmla="*/ 859512 h 1323975"/>
                <a:gd name="connsiteX2130" fmla="*/ 198763 w 904875"/>
                <a:gd name="connsiteY2130" fmla="*/ 856655 h 1323975"/>
                <a:gd name="connsiteX2131" fmla="*/ 198763 w 904875"/>
                <a:gd name="connsiteY2131" fmla="*/ 852749 h 1323975"/>
                <a:gd name="connsiteX2132" fmla="*/ 198287 w 904875"/>
                <a:gd name="connsiteY2132" fmla="*/ 848273 h 1323975"/>
                <a:gd name="connsiteX2133" fmla="*/ 198001 w 904875"/>
                <a:gd name="connsiteY2133" fmla="*/ 845225 h 1323975"/>
                <a:gd name="connsiteX2134" fmla="*/ 194096 w 904875"/>
                <a:gd name="connsiteY2134" fmla="*/ 843415 h 1323975"/>
                <a:gd name="connsiteX2135" fmla="*/ 188666 w 904875"/>
                <a:gd name="connsiteY2135" fmla="*/ 847034 h 1323975"/>
                <a:gd name="connsiteX2136" fmla="*/ 179141 w 904875"/>
                <a:gd name="connsiteY2136" fmla="*/ 856559 h 1323975"/>
                <a:gd name="connsiteX2137" fmla="*/ 165425 w 904875"/>
                <a:gd name="connsiteY2137" fmla="*/ 870275 h 1323975"/>
                <a:gd name="connsiteX2138" fmla="*/ 159996 w 904875"/>
                <a:gd name="connsiteY2138" fmla="*/ 871990 h 1323975"/>
                <a:gd name="connsiteX2139" fmla="*/ 156281 w 904875"/>
                <a:gd name="connsiteY2139" fmla="*/ 874847 h 1323975"/>
                <a:gd name="connsiteX2140" fmla="*/ 150757 w 904875"/>
                <a:gd name="connsiteY2140" fmla="*/ 881705 h 1323975"/>
                <a:gd name="connsiteX2141" fmla="*/ 145709 w 904875"/>
                <a:gd name="connsiteY2141" fmla="*/ 889992 h 1323975"/>
                <a:gd name="connsiteX2142" fmla="*/ 143518 w 904875"/>
                <a:gd name="connsiteY2142" fmla="*/ 897326 h 1323975"/>
                <a:gd name="connsiteX2143" fmla="*/ 146185 w 904875"/>
                <a:gd name="connsiteY2143" fmla="*/ 902470 h 1323975"/>
                <a:gd name="connsiteX2144" fmla="*/ 152281 w 904875"/>
                <a:gd name="connsiteY2144" fmla="*/ 902470 h 1323975"/>
                <a:gd name="connsiteX2145" fmla="*/ 158948 w 904875"/>
                <a:gd name="connsiteY2145" fmla="*/ 900565 h 1323975"/>
                <a:gd name="connsiteX2146" fmla="*/ 163139 w 904875"/>
                <a:gd name="connsiteY2146" fmla="*/ 900565 h 1323975"/>
                <a:gd name="connsiteX2147" fmla="*/ 157329 w 904875"/>
                <a:gd name="connsiteY2147" fmla="*/ 905708 h 1323975"/>
                <a:gd name="connsiteX2148" fmla="*/ 143232 w 904875"/>
                <a:gd name="connsiteY2148" fmla="*/ 908375 h 1323975"/>
                <a:gd name="connsiteX2149" fmla="*/ 137898 w 904875"/>
                <a:gd name="connsiteY2149" fmla="*/ 912852 h 1323975"/>
                <a:gd name="connsiteX2150" fmla="*/ 134945 w 904875"/>
                <a:gd name="connsiteY2150" fmla="*/ 915996 h 1323975"/>
                <a:gd name="connsiteX2151" fmla="*/ 131897 w 904875"/>
                <a:gd name="connsiteY2151" fmla="*/ 917710 h 1323975"/>
                <a:gd name="connsiteX2152" fmla="*/ 129230 w 904875"/>
                <a:gd name="connsiteY2152" fmla="*/ 919901 h 1323975"/>
                <a:gd name="connsiteX2153" fmla="*/ 127421 w 904875"/>
                <a:gd name="connsiteY2153" fmla="*/ 924854 h 1323975"/>
                <a:gd name="connsiteX2154" fmla="*/ 127421 w 904875"/>
                <a:gd name="connsiteY2154" fmla="*/ 930473 h 1323975"/>
                <a:gd name="connsiteX2155" fmla="*/ 128945 w 904875"/>
                <a:gd name="connsiteY2155" fmla="*/ 945809 h 1323975"/>
                <a:gd name="connsiteX2156" fmla="*/ 131802 w 904875"/>
                <a:gd name="connsiteY2156" fmla="*/ 954000 h 1323975"/>
                <a:gd name="connsiteX2157" fmla="*/ 138279 w 904875"/>
                <a:gd name="connsiteY2157" fmla="*/ 958191 h 1323975"/>
                <a:gd name="connsiteX2158" fmla="*/ 145232 w 904875"/>
                <a:gd name="connsiteY2158" fmla="*/ 958763 h 1323975"/>
                <a:gd name="connsiteX2159" fmla="*/ 149804 w 904875"/>
                <a:gd name="connsiteY2159" fmla="*/ 955429 h 1323975"/>
                <a:gd name="connsiteX2160" fmla="*/ 151043 w 904875"/>
                <a:gd name="connsiteY2160" fmla="*/ 950571 h 1323975"/>
                <a:gd name="connsiteX2161" fmla="*/ 152852 w 904875"/>
                <a:gd name="connsiteY2161" fmla="*/ 938284 h 1323975"/>
                <a:gd name="connsiteX2162" fmla="*/ 154091 w 904875"/>
                <a:gd name="connsiteY2162" fmla="*/ 935807 h 1323975"/>
                <a:gd name="connsiteX2163" fmla="*/ 157139 w 904875"/>
                <a:gd name="connsiteY2163" fmla="*/ 934188 h 1323975"/>
                <a:gd name="connsiteX2164" fmla="*/ 161520 w 904875"/>
                <a:gd name="connsiteY2164" fmla="*/ 928569 h 1323975"/>
                <a:gd name="connsiteX2165" fmla="*/ 163425 w 904875"/>
                <a:gd name="connsiteY2165" fmla="*/ 929235 h 1323975"/>
                <a:gd name="connsiteX2166" fmla="*/ 167426 w 904875"/>
                <a:gd name="connsiteY2166" fmla="*/ 916376 h 1323975"/>
                <a:gd name="connsiteX2167" fmla="*/ 182380 w 904875"/>
                <a:gd name="connsiteY2167" fmla="*/ 885896 h 1323975"/>
                <a:gd name="connsiteX2168" fmla="*/ 301538 w 904875"/>
                <a:gd name="connsiteY2168" fmla="*/ 1071253 h 1323975"/>
                <a:gd name="connsiteX2169" fmla="*/ 306205 w 904875"/>
                <a:gd name="connsiteY2169" fmla="*/ 1069253 h 1323975"/>
                <a:gd name="connsiteX2170" fmla="*/ 308681 w 904875"/>
                <a:gd name="connsiteY2170" fmla="*/ 1066300 h 1323975"/>
                <a:gd name="connsiteX2171" fmla="*/ 308681 w 904875"/>
                <a:gd name="connsiteY2171" fmla="*/ 1061061 h 1323975"/>
                <a:gd name="connsiteX2172" fmla="*/ 306872 w 904875"/>
                <a:gd name="connsiteY2172" fmla="*/ 1056203 h 1323975"/>
                <a:gd name="connsiteX2173" fmla="*/ 306872 w 904875"/>
                <a:gd name="connsiteY2173" fmla="*/ 1052108 h 1323975"/>
                <a:gd name="connsiteX2174" fmla="*/ 310872 w 904875"/>
                <a:gd name="connsiteY2174" fmla="*/ 1049155 h 1323975"/>
                <a:gd name="connsiteX2175" fmla="*/ 303538 w 904875"/>
                <a:gd name="connsiteY2175" fmla="*/ 1045821 h 1323975"/>
                <a:gd name="connsiteX2176" fmla="*/ 302109 w 904875"/>
                <a:gd name="connsiteY2176" fmla="*/ 1044678 h 1323975"/>
                <a:gd name="connsiteX2177" fmla="*/ 301061 w 904875"/>
                <a:gd name="connsiteY2177" fmla="*/ 1040487 h 1323975"/>
                <a:gd name="connsiteX2178" fmla="*/ 302776 w 904875"/>
                <a:gd name="connsiteY2178" fmla="*/ 1039344 h 1323975"/>
                <a:gd name="connsiteX2179" fmla="*/ 305348 w 904875"/>
                <a:gd name="connsiteY2179" fmla="*/ 1039344 h 1323975"/>
                <a:gd name="connsiteX2180" fmla="*/ 307062 w 904875"/>
                <a:gd name="connsiteY2180" fmla="*/ 1038296 h 1323975"/>
                <a:gd name="connsiteX2181" fmla="*/ 307062 w 904875"/>
                <a:gd name="connsiteY2181" fmla="*/ 1031153 h 1323975"/>
                <a:gd name="connsiteX2182" fmla="*/ 299252 w 904875"/>
                <a:gd name="connsiteY2182" fmla="*/ 1023056 h 1323975"/>
                <a:gd name="connsiteX2183" fmla="*/ 301347 w 904875"/>
                <a:gd name="connsiteY2183" fmla="*/ 1018770 h 1323975"/>
                <a:gd name="connsiteX2184" fmla="*/ 297728 w 904875"/>
                <a:gd name="connsiteY2184" fmla="*/ 1003054 h 1323975"/>
                <a:gd name="connsiteX2185" fmla="*/ 295251 w 904875"/>
                <a:gd name="connsiteY2185" fmla="*/ 996291 h 1323975"/>
                <a:gd name="connsiteX2186" fmla="*/ 291536 w 904875"/>
                <a:gd name="connsiteY2186" fmla="*/ 990290 h 1323975"/>
                <a:gd name="connsiteX2187" fmla="*/ 288298 w 904875"/>
                <a:gd name="connsiteY2187" fmla="*/ 987242 h 1323975"/>
                <a:gd name="connsiteX2188" fmla="*/ 275439 w 904875"/>
                <a:gd name="connsiteY2188" fmla="*/ 981146 h 1323975"/>
                <a:gd name="connsiteX2189" fmla="*/ 274201 w 904875"/>
                <a:gd name="connsiteY2189" fmla="*/ 981146 h 1323975"/>
                <a:gd name="connsiteX2190" fmla="*/ 269534 w 904875"/>
                <a:gd name="connsiteY2190" fmla="*/ 981146 h 1323975"/>
                <a:gd name="connsiteX2191" fmla="*/ 269534 w 904875"/>
                <a:gd name="connsiteY2191" fmla="*/ 982194 h 1323975"/>
                <a:gd name="connsiteX2192" fmla="*/ 269534 w 904875"/>
                <a:gd name="connsiteY2192" fmla="*/ 984575 h 1323975"/>
                <a:gd name="connsiteX2193" fmla="*/ 269534 w 904875"/>
                <a:gd name="connsiteY2193" fmla="*/ 985719 h 1323975"/>
                <a:gd name="connsiteX2194" fmla="*/ 263438 w 904875"/>
                <a:gd name="connsiteY2194" fmla="*/ 986766 h 1323975"/>
                <a:gd name="connsiteX2195" fmla="*/ 257913 w 904875"/>
                <a:gd name="connsiteY2195" fmla="*/ 991719 h 1323975"/>
                <a:gd name="connsiteX2196" fmla="*/ 253532 w 904875"/>
                <a:gd name="connsiteY2196" fmla="*/ 998577 h 1323975"/>
                <a:gd name="connsiteX2197" fmla="*/ 251150 w 904875"/>
                <a:gd name="connsiteY2197" fmla="*/ 1005435 h 1323975"/>
                <a:gd name="connsiteX2198" fmla="*/ 250198 w 904875"/>
                <a:gd name="connsiteY2198" fmla="*/ 1015722 h 1323975"/>
                <a:gd name="connsiteX2199" fmla="*/ 251817 w 904875"/>
                <a:gd name="connsiteY2199" fmla="*/ 1023342 h 1323975"/>
                <a:gd name="connsiteX2200" fmla="*/ 255151 w 904875"/>
                <a:gd name="connsiteY2200" fmla="*/ 1029724 h 1323975"/>
                <a:gd name="connsiteX2201" fmla="*/ 259628 w 904875"/>
                <a:gd name="connsiteY2201" fmla="*/ 1036010 h 1323975"/>
                <a:gd name="connsiteX2202" fmla="*/ 258770 w 904875"/>
                <a:gd name="connsiteY2202" fmla="*/ 1037534 h 1323975"/>
                <a:gd name="connsiteX2203" fmla="*/ 258770 w 904875"/>
                <a:gd name="connsiteY2203" fmla="*/ 1038582 h 1323975"/>
                <a:gd name="connsiteX2204" fmla="*/ 258770 w 904875"/>
                <a:gd name="connsiteY2204" fmla="*/ 1039344 h 1323975"/>
                <a:gd name="connsiteX2205" fmla="*/ 257818 w 904875"/>
                <a:gd name="connsiteY2205" fmla="*/ 1040201 h 1323975"/>
                <a:gd name="connsiteX2206" fmla="*/ 257818 w 904875"/>
                <a:gd name="connsiteY2206" fmla="*/ 1042297 h 1323975"/>
                <a:gd name="connsiteX2207" fmla="*/ 258580 w 904875"/>
                <a:gd name="connsiteY2207" fmla="*/ 1044773 h 1323975"/>
                <a:gd name="connsiteX2208" fmla="*/ 260199 w 904875"/>
                <a:gd name="connsiteY2208" fmla="*/ 1053251 h 1323975"/>
                <a:gd name="connsiteX2209" fmla="*/ 260199 w 904875"/>
                <a:gd name="connsiteY2209" fmla="*/ 1057346 h 1323975"/>
                <a:gd name="connsiteX2210" fmla="*/ 267533 w 904875"/>
                <a:gd name="connsiteY2210" fmla="*/ 1063824 h 1323975"/>
                <a:gd name="connsiteX2211" fmla="*/ 275058 w 904875"/>
                <a:gd name="connsiteY2211" fmla="*/ 1068586 h 1323975"/>
                <a:gd name="connsiteX2212" fmla="*/ 283345 w 904875"/>
                <a:gd name="connsiteY2212" fmla="*/ 1071539 h 1323975"/>
                <a:gd name="connsiteX2213" fmla="*/ 292870 w 904875"/>
                <a:gd name="connsiteY2213" fmla="*/ 1072586 h 1323975"/>
                <a:gd name="connsiteX2214" fmla="*/ 137041 w 904875"/>
                <a:gd name="connsiteY2214" fmla="*/ 986576 h 1323975"/>
                <a:gd name="connsiteX2215" fmla="*/ 137041 w 904875"/>
                <a:gd name="connsiteY2215" fmla="*/ 982956 h 1323975"/>
                <a:gd name="connsiteX2216" fmla="*/ 137041 w 904875"/>
                <a:gd name="connsiteY2216" fmla="*/ 979337 h 1323975"/>
                <a:gd name="connsiteX2217" fmla="*/ 134183 w 904875"/>
                <a:gd name="connsiteY2217" fmla="*/ 977908 h 1323975"/>
                <a:gd name="connsiteX2218" fmla="*/ 132945 w 904875"/>
                <a:gd name="connsiteY2218" fmla="*/ 976765 h 1323975"/>
                <a:gd name="connsiteX2219" fmla="*/ 132088 w 904875"/>
                <a:gd name="connsiteY2219" fmla="*/ 974955 h 1323975"/>
                <a:gd name="connsiteX2220" fmla="*/ 132088 w 904875"/>
                <a:gd name="connsiteY2220" fmla="*/ 973050 h 1323975"/>
                <a:gd name="connsiteX2221" fmla="*/ 132945 w 904875"/>
                <a:gd name="connsiteY2221" fmla="*/ 970097 h 1323975"/>
                <a:gd name="connsiteX2222" fmla="*/ 133421 w 904875"/>
                <a:gd name="connsiteY2222" fmla="*/ 967430 h 1323975"/>
                <a:gd name="connsiteX2223" fmla="*/ 132564 w 904875"/>
                <a:gd name="connsiteY2223" fmla="*/ 966287 h 1323975"/>
                <a:gd name="connsiteX2224" fmla="*/ 130850 w 904875"/>
                <a:gd name="connsiteY2224" fmla="*/ 965240 h 1323975"/>
                <a:gd name="connsiteX2225" fmla="*/ 128087 w 904875"/>
                <a:gd name="connsiteY2225" fmla="*/ 962573 h 1323975"/>
                <a:gd name="connsiteX2226" fmla="*/ 125611 w 904875"/>
                <a:gd name="connsiteY2226" fmla="*/ 959334 h 1323975"/>
                <a:gd name="connsiteX2227" fmla="*/ 124468 w 904875"/>
                <a:gd name="connsiteY2227" fmla="*/ 956381 h 1323975"/>
                <a:gd name="connsiteX2228" fmla="*/ 123896 w 904875"/>
                <a:gd name="connsiteY2228" fmla="*/ 946856 h 1323975"/>
                <a:gd name="connsiteX2229" fmla="*/ 121801 w 904875"/>
                <a:gd name="connsiteY2229" fmla="*/ 928949 h 1323975"/>
                <a:gd name="connsiteX2230" fmla="*/ 121134 w 904875"/>
                <a:gd name="connsiteY2230" fmla="*/ 915233 h 1323975"/>
                <a:gd name="connsiteX2231" fmla="*/ 120467 w 904875"/>
                <a:gd name="connsiteY2231" fmla="*/ 913328 h 1323975"/>
                <a:gd name="connsiteX2232" fmla="*/ 119324 w 904875"/>
                <a:gd name="connsiteY2232" fmla="*/ 912090 h 1323975"/>
                <a:gd name="connsiteX2233" fmla="*/ 117515 w 904875"/>
                <a:gd name="connsiteY2233" fmla="*/ 911423 h 1323975"/>
                <a:gd name="connsiteX2234" fmla="*/ 115895 w 904875"/>
                <a:gd name="connsiteY2234" fmla="*/ 913424 h 1323975"/>
                <a:gd name="connsiteX2235" fmla="*/ 113514 w 904875"/>
                <a:gd name="connsiteY2235" fmla="*/ 915614 h 1323975"/>
                <a:gd name="connsiteX2236" fmla="*/ 110847 w 904875"/>
                <a:gd name="connsiteY2236" fmla="*/ 917329 h 1323975"/>
                <a:gd name="connsiteX2237" fmla="*/ 108275 w 904875"/>
                <a:gd name="connsiteY2237" fmla="*/ 917996 h 1323975"/>
                <a:gd name="connsiteX2238" fmla="*/ 105989 w 904875"/>
                <a:gd name="connsiteY2238" fmla="*/ 919424 h 1323975"/>
                <a:gd name="connsiteX2239" fmla="*/ 101513 w 904875"/>
                <a:gd name="connsiteY2239" fmla="*/ 925616 h 1323975"/>
                <a:gd name="connsiteX2240" fmla="*/ 95036 w 904875"/>
                <a:gd name="connsiteY2240" fmla="*/ 929330 h 1323975"/>
                <a:gd name="connsiteX2241" fmla="*/ 89321 w 904875"/>
                <a:gd name="connsiteY2241" fmla="*/ 935236 h 1323975"/>
                <a:gd name="connsiteX2242" fmla="*/ 85415 w 904875"/>
                <a:gd name="connsiteY2242" fmla="*/ 942284 h 1323975"/>
                <a:gd name="connsiteX2243" fmla="*/ 86749 w 904875"/>
                <a:gd name="connsiteY2243" fmla="*/ 948571 h 1323975"/>
                <a:gd name="connsiteX2244" fmla="*/ 86749 w 904875"/>
                <a:gd name="connsiteY2244" fmla="*/ 950762 h 1323975"/>
                <a:gd name="connsiteX2245" fmla="*/ 84558 w 904875"/>
                <a:gd name="connsiteY2245" fmla="*/ 950190 h 1323975"/>
                <a:gd name="connsiteX2246" fmla="*/ 83701 w 904875"/>
                <a:gd name="connsiteY2246" fmla="*/ 947809 h 1323975"/>
                <a:gd name="connsiteX2247" fmla="*/ 82367 w 904875"/>
                <a:gd name="connsiteY2247" fmla="*/ 942094 h 1323975"/>
                <a:gd name="connsiteX2248" fmla="*/ 82367 w 904875"/>
                <a:gd name="connsiteY2248" fmla="*/ 940094 h 1323975"/>
                <a:gd name="connsiteX2249" fmla="*/ 84558 w 904875"/>
                <a:gd name="connsiteY2249" fmla="*/ 930569 h 1323975"/>
                <a:gd name="connsiteX2250" fmla="*/ 85892 w 904875"/>
                <a:gd name="connsiteY2250" fmla="*/ 928473 h 1323975"/>
                <a:gd name="connsiteX2251" fmla="*/ 83701 w 904875"/>
                <a:gd name="connsiteY2251" fmla="*/ 927902 h 1323975"/>
                <a:gd name="connsiteX2252" fmla="*/ 81605 w 904875"/>
                <a:gd name="connsiteY2252" fmla="*/ 929521 h 1323975"/>
                <a:gd name="connsiteX2253" fmla="*/ 79510 w 904875"/>
                <a:gd name="connsiteY2253" fmla="*/ 931902 h 1323975"/>
                <a:gd name="connsiteX2254" fmla="*/ 69985 w 904875"/>
                <a:gd name="connsiteY2254" fmla="*/ 936379 h 1323975"/>
                <a:gd name="connsiteX2255" fmla="*/ 63413 w 904875"/>
                <a:gd name="connsiteY2255" fmla="*/ 941046 h 1323975"/>
                <a:gd name="connsiteX2256" fmla="*/ 62079 w 904875"/>
                <a:gd name="connsiteY2256" fmla="*/ 943618 h 1323975"/>
                <a:gd name="connsiteX2257" fmla="*/ 62079 w 904875"/>
                <a:gd name="connsiteY2257" fmla="*/ 947619 h 1323975"/>
                <a:gd name="connsiteX2258" fmla="*/ 62079 w 904875"/>
                <a:gd name="connsiteY2258" fmla="*/ 952667 h 1323975"/>
                <a:gd name="connsiteX2259" fmla="*/ 61317 w 904875"/>
                <a:gd name="connsiteY2259" fmla="*/ 955715 h 1323975"/>
                <a:gd name="connsiteX2260" fmla="*/ 59888 w 904875"/>
                <a:gd name="connsiteY2260" fmla="*/ 957715 h 1323975"/>
                <a:gd name="connsiteX2261" fmla="*/ 57507 w 904875"/>
                <a:gd name="connsiteY2261" fmla="*/ 959715 h 1323975"/>
                <a:gd name="connsiteX2262" fmla="*/ 63508 w 904875"/>
                <a:gd name="connsiteY2262" fmla="*/ 964097 h 1323975"/>
                <a:gd name="connsiteX2263" fmla="*/ 55507 w 904875"/>
                <a:gd name="connsiteY2263" fmla="*/ 976098 h 1323975"/>
                <a:gd name="connsiteX2264" fmla="*/ 53507 w 904875"/>
                <a:gd name="connsiteY2264" fmla="*/ 981337 h 1323975"/>
                <a:gd name="connsiteX2265" fmla="*/ 54554 w 904875"/>
                <a:gd name="connsiteY2265" fmla="*/ 981908 h 1323975"/>
                <a:gd name="connsiteX2266" fmla="*/ 55221 w 904875"/>
                <a:gd name="connsiteY2266" fmla="*/ 983147 h 1323975"/>
                <a:gd name="connsiteX2267" fmla="*/ 56174 w 904875"/>
                <a:gd name="connsiteY2267" fmla="*/ 983623 h 1323975"/>
                <a:gd name="connsiteX2268" fmla="*/ 53888 w 904875"/>
                <a:gd name="connsiteY2268" fmla="*/ 989338 h 1323975"/>
                <a:gd name="connsiteX2269" fmla="*/ 53888 w 904875"/>
                <a:gd name="connsiteY2269" fmla="*/ 994481 h 1323975"/>
                <a:gd name="connsiteX2270" fmla="*/ 56174 w 904875"/>
                <a:gd name="connsiteY2270" fmla="*/ 997625 h 1323975"/>
                <a:gd name="connsiteX2271" fmla="*/ 61222 w 904875"/>
                <a:gd name="connsiteY2271" fmla="*/ 996767 h 1323975"/>
                <a:gd name="connsiteX2272" fmla="*/ 63508 w 904875"/>
                <a:gd name="connsiteY2272" fmla="*/ 994196 h 1323975"/>
                <a:gd name="connsiteX2273" fmla="*/ 69223 w 904875"/>
                <a:gd name="connsiteY2273" fmla="*/ 985528 h 1323975"/>
                <a:gd name="connsiteX2274" fmla="*/ 74938 w 904875"/>
                <a:gd name="connsiteY2274" fmla="*/ 981527 h 1323975"/>
                <a:gd name="connsiteX2275" fmla="*/ 77510 w 904875"/>
                <a:gd name="connsiteY2275" fmla="*/ 976289 h 1323975"/>
                <a:gd name="connsiteX2276" fmla="*/ 81701 w 904875"/>
                <a:gd name="connsiteY2276" fmla="*/ 965240 h 1323975"/>
                <a:gd name="connsiteX2277" fmla="*/ 83701 w 904875"/>
                <a:gd name="connsiteY2277" fmla="*/ 962096 h 1323975"/>
                <a:gd name="connsiteX2278" fmla="*/ 88749 w 904875"/>
                <a:gd name="connsiteY2278" fmla="*/ 961239 h 1323975"/>
                <a:gd name="connsiteX2279" fmla="*/ 93893 w 904875"/>
                <a:gd name="connsiteY2279" fmla="*/ 962096 h 1323975"/>
                <a:gd name="connsiteX2280" fmla="*/ 97798 w 904875"/>
                <a:gd name="connsiteY2280" fmla="*/ 964097 h 1323975"/>
                <a:gd name="connsiteX2281" fmla="*/ 89606 w 904875"/>
                <a:gd name="connsiteY2281" fmla="*/ 972002 h 1323975"/>
                <a:gd name="connsiteX2282" fmla="*/ 85034 w 904875"/>
                <a:gd name="connsiteY2282" fmla="*/ 977908 h 1323975"/>
                <a:gd name="connsiteX2283" fmla="*/ 84272 w 904875"/>
                <a:gd name="connsiteY2283" fmla="*/ 983623 h 1323975"/>
                <a:gd name="connsiteX2284" fmla="*/ 85796 w 904875"/>
                <a:gd name="connsiteY2284" fmla="*/ 983623 h 1323975"/>
                <a:gd name="connsiteX2285" fmla="*/ 92940 w 904875"/>
                <a:gd name="connsiteY2285" fmla="*/ 987147 h 1323975"/>
                <a:gd name="connsiteX2286" fmla="*/ 95131 w 904875"/>
                <a:gd name="connsiteY2286" fmla="*/ 989909 h 1323975"/>
                <a:gd name="connsiteX2287" fmla="*/ 99036 w 904875"/>
                <a:gd name="connsiteY2287" fmla="*/ 1001149 h 1323975"/>
                <a:gd name="connsiteX2288" fmla="*/ 89511 w 904875"/>
                <a:gd name="connsiteY2288" fmla="*/ 1006769 h 1323975"/>
                <a:gd name="connsiteX2289" fmla="*/ 85511 w 904875"/>
                <a:gd name="connsiteY2289" fmla="*/ 1011246 h 1323975"/>
                <a:gd name="connsiteX2290" fmla="*/ 84463 w 904875"/>
                <a:gd name="connsiteY2290" fmla="*/ 1018484 h 1323975"/>
                <a:gd name="connsiteX2291" fmla="*/ 87035 w 904875"/>
                <a:gd name="connsiteY2291" fmla="*/ 1025533 h 1323975"/>
                <a:gd name="connsiteX2292" fmla="*/ 91321 w 904875"/>
                <a:gd name="connsiteY2292" fmla="*/ 1027057 h 1323975"/>
                <a:gd name="connsiteX2293" fmla="*/ 95893 w 904875"/>
                <a:gd name="connsiteY2293" fmla="*/ 1025342 h 1323975"/>
                <a:gd name="connsiteX2294" fmla="*/ 100465 w 904875"/>
                <a:gd name="connsiteY2294" fmla="*/ 1021628 h 1323975"/>
                <a:gd name="connsiteX2295" fmla="*/ 102179 w 904875"/>
                <a:gd name="connsiteY2295" fmla="*/ 1019723 h 1323975"/>
                <a:gd name="connsiteX2296" fmla="*/ 102941 w 904875"/>
                <a:gd name="connsiteY2296" fmla="*/ 1018484 h 1323975"/>
                <a:gd name="connsiteX2297" fmla="*/ 104275 w 904875"/>
                <a:gd name="connsiteY2297" fmla="*/ 1011722 h 1323975"/>
                <a:gd name="connsiteX2298" fmla="*/ 106561 w 904875"/>
                <a:gd name="connsiteY2298" fmla="*/ 1010579 h 1323975"/>
                <a:gd name="connsiteX2299" fmla="*/ 114181 w 904875"/>
                <a:gd name="connsiteY2299" fmla="*/ 1011722 h 1323975"/>
                <a:gd name="connsiteX2300" fmla="*/ 119229 w 904875"/>
                <a:gd name="connsiteY2300" fmla="*/ 1010102 h 1323975"/>
                <a:gd name="connsiteX2301" fmla="*/ 124087 w 904875"/>
                <a:gd name="connsiteY2301" fmla="*/ 1007435 h 1323975"/>
                <a:gd name="connsiteX2302" fmla="*/ 128183 w 904875"/>
                <a:gd name="connsiteY2302" fmla="*/ 1003625 h 1323975"/>
                <a:gd name="connsiteX2303" fmla="*/ 131421 w 904875"/>
                <a:gd name="connsiteY2303" fmla="*/ 998672 h 1323975"/>
                <a:gd name="connsiteX2304" fmla="*/ 132564 w 904875"/>
                <a:gd name="connsiteY2304" fmla="*/ 1001149 h 1323975"/>
                <a:gd name="connsiteX2305" fmla="*/ 133326 w 904875"/>
                <a:gd name="connsiteY2305" fmla="*/ 998482 h 1323975"/>
                <a:gd name="connsiteX2306" fmla="*/ 134755 w 904875"/>
                <a:gd name="connsiteY2306" fmla="*/ 996672 h 1323975"/>
                <a:gd name="connsiteX2307" fmla="*/ 136660 w 904875"/>
                <a:gd name="connsiteY2307" fmla="*/ 995244 h 1323975"/>
                <a:gd name="connsiteX2308" fmla="*/ 138755 w 904875"/>
                <a:gd name="connsiteY2308" fmla="*/ 994196 h 1323975"/>
                <a:gd name="connsiteX2309" fmla="*/ 138755 w 904875"/>
                <a:gd name="connsiteY2309" fmla="*/ 992196 h 1323975"/>
                <a:gd name="connsiteX2310" fmla="*/ 137803 w 904875"/>
                <a:gd name="connsiteY2310" fmla="*/ 989624 h 1323975"/>
                <a:gd name="connsiteX2311" fmla="*/ 192857 w 904875"/>
                <a:gd name="connsiteY2311" fmla="*/ 832461 h 1323975"/>
                <a:gd name="connsiteX2312" fmla="*/ 189905 w 904875"/>
                <a:gd name="connsiteY2312" fmla="*/ 835509 h 1323975"/>
                <a:gd name="connsiteX2313" fmla="*/ 188000 w 904875"/>
                <a:gd name="connsiteY2313" fmla="*/ 840843 h 1323975"/>
                <a:gd name="connsiteX2314" fmla="*/ 192286 w 904875"/>
                <a:gd name="connsiteY2314" fmla="*/ 840176 h 1323975"/>
                <a:gd name="connsiteX2315" fmla="*/ 198001 w 904875"/>
                <a:gd name="connsiteY2315" fmla="*/ 838271 h 1323975"/>
                <a:gd name="connsiteX2316" fmla="*/ 201620 w 904875"/>
                <a:gd name="connsiteY2316" fmla="*/ 834938 h 1323975"/>
                <a:gd name="connsiteX2317" fmla="*/ 200382 w 904875"/>
                <a:gd name="connsiteY2317" fmla="*/ 829889 h 1323975"/>
                <a:gd name="connsiteX2318" fmla="*/ 198953 w 904875"/>
                <a:gd name="connsiteY2318" fmla="*/ 827508 h 1323975"/>
                <a:gd name="connsiteX2319" fmla="*/ 202382 w 904875"/>
                <a:gd name="connsiteY2319" fmla="*/ 820936 h 1323975"/>
                <a:gd name="connsiteX2320" fmla="*/ 205907 w 904875"/>
                <a:gd name="connsiteY2320" fmla="*/ 829699 h 1323975"/>
                <a:gd name="connsiteX2321" fmla="*/ 207716 w 904875"/>
                <a:gd name="connsiteY2321" fmla="*/ 831699 h 1323975"/>
                <a:gd name="connsiteX2322" fmla="*/ 209336 w 904875"/>
                <a:gd name="connsiteY2322" fmla="*/ 821603 h 1323975"/>
                <a:gd name="connsiteX2323" fmla="*/ 211145 w 904875"/>
                <a:gd name="connsiteY2323" fmla="*/ 816935 h 1323975"/>
                <a:gd name="connsiteX2324" fmla="*/ 212574 w 904875"/>
                <a:gd name="connsiteY2324" fmla="*/ 812268 h 1323975"/>
                <a:gd name="connsiteX2325" fmla="*/ 212574 w 904875"/>
                <a:gd name="connsiteY2325" fmla="*/ 807696 h 1323975"/>
                <a:gd name="connsiteX2326" fmla="*/ 211526 w 904875"/>
                <a:gd name="connsiteY2326" fmla="*/ 809506 h 1323975"/>
                <a:gd name="connsiteX2327" fmla="*/ 210669 w 904875"/>
                <a:gd name="connsiteY2327" fmla="*/ 809506 h 1323975"/>
                <a:gd name="connsiteX2328" fmla="*/ 209812 w 904875"/>
                <a:gd name="connsiteY2328" fmla="*/ 808744 h 1323975"/>
                <a:gd name="connsiteX2329" fmla="*/ 208859 w 904875"/>
                <a:gd name="connsiteY2329" fmla="*/ 807601 h 1323975"/>
                <a:gd name="connsiteX2330" fmla="*/ 206669 w 904875"/>
                <a:gd name="connsiteY2330" fmla="*/ 810077 h 1323975"/>
                <a:gd name="connsiteX2331" fmla="*/ 204668 w 904875"/>
                <a:gd name="connsiteY2331" fmla="*/ 817793 h 1323975"/>
                <a:gd name="connsiteX2332" fmla="*/ 216098 w 904875"/>
                <a:gd name="connsiteY2332" fmla="*/ 791504 h 1323975"/>
                <a:gd name="connsiteX2333" fmla="*/ 217146 w 904875"/>
                <a:gd name="connsiteY2333" fmla="*/ 787694 h 1323975"/>
                <a:gd name="connsiteX2334" fmla="*/ 214765 w 904875"/>
                <a:gd name="connsiteY2334" fmla="*/ 788837 h 1323975"/>
                <a:gd name="connsiteX2335" fmla="*/ 210669 w 904875"/>
                <a:gd name="connsiteY2335" fmla="*/ 788075 h 1323975"/>
                <a:gd name="connsiteX2336" fmla="*/ 208478 w 904875"/>
                <a:gd name="connsiteY2336" fmla="*/ 789884 h 1323975"/>
                <a:gd name="connsiteX2337" fmla="*/ 206002 w 904875"/>
                <a:gd name="connsiteY2337" fmla="*/ 796361 h 1323975"/>
                <a:gd name="connsiteX2338" fmla="*/ 207145 w 904875"/>
                <a:gd name="connsiteY2338" fmla="*/ 801505 h 1323975"/>
                <a:gd name="connsiteX2339" fmla="*/ 210479 w 904875"/>
                <a:gd name="connsiteY2339" fmla="*/ 803600 h 1323975"/>
                <a:gd name="connsiteX2340" fmla="*/ 214574 w 904875"/>
                <a:gd name="connsiteY2340" fmla="*/ 801124 h 1323975"/>
                <a:gd name="connsiteX2341" fmla="*/ 213431 w 904875"/>
                <a:gd name="connsiteY2341" fmla="*/ 796838 h 1323975"/>
                <a:gd name="connsiteX2342" fmla="*/ 214479 w 904875"/>
                <a:gd name="connsiteY2342" fmla="*/ 794171 h 1323975"/>
                <a:gd name="connsiteX2343" fmla="*/ 131612 w 904875"/>
                <a:gd name="connsiteY2343" fmla="*/ 686729 h 1323975"/>
                <a:gd name="connsiteX2344" fmla="*/ 131612 w 904875"/>
                <a:gd name="connsiteY2344" fmla="*/ 685205 h 1323975"/>
                <a:gd name="connsiteX2345" fmla="*/ 123134 w 904875"/>
                <a:gd name="connsiteY2345" fmla="*/ 682442 h 1323975"/>
                <a:gd name="connsiteX2346" fmla="*/ 121801 w 904875"/>
                <a:gd name="connsiteY2346" fmla="*/ 680823 h 1323975"/>
                <a:gd name="connsiteX2347" fmla="*/ 115991 w 904875"/>
                <a:gd name="connsiteY2347" fmla="*/ 681585 h 1323975"/>
                <a:gd name="connsiteX2348" fmla="*/ 108847 w 904875"/>
                <a:gd name="connsiteY2348" fmla="*/ 683776 h 1323975"/>
                <a:gd name="connsiteX2349" fmla="*/ 103608 w 904875"/>
                <a:gd name="connsiteY2349" fmla="*/ 687872 h 1323975"/>
                <a:gd name="connsiteX2350" fmla="*/ 103608 w 904875"/>
                <a:gd name="connsiteY2350" fmla="*/ 694253 h 1323975"/>
                <a:gd name="connsiteX2351" fmla="*/ 102275 w 904875"/>
                <a:gd name="connsiteY2351" fmla="*/ 695682 h 1323975"/>
                <a:gd name="connsiteX2352" fmla="*/ 99893 w 904875"/>
                <a:gd name="connsiteY2352" fmla="*/ 695682 h 1323975"/>
                <a:gd name="connsiteX2353" fmla="*/ 98274 w 904875"/>
                <a:gd name="connsiteY2353" fmla="*/ 694349 h 1323975"/>
                <a:gd name="connsiteX2354" fmla="*/ 96750 w 904875"/>
                <a:gd name="connsiteY2354" fmla="*/ 691777 h 1323975"/>
                <a:gd name="connsiteX2355" fmla="*/ 93797 w 904875"/>
                <a:gd name="connsiteY2355" fmla="*/ 694444 h 1323975"/>
                <a:gd name="connsiteX2356" fmla="*/ 90940 w 904875"/>
                <a:gd name="connsiteY2356" fmla="*/ 695873 h 1323975"/>
                <a:gd name="connsiteX2357" fmla="*/ 84272 w 904875"/>
                <a:gd name="connsiteY2357" fmla="*/ 696444 h 1323975"/>
                <a:gd name="connsiteX2358" fmla="*/ 85415 w 904875"/>
                <a:gd name="connsiteY2358" fmla="*/ 700445 h 1323975"/>
                <a:gd name="connsiteX2359" fmla="*/ 89035 w 904875"/>
                <a:gd name="connsiteY2359" fmla="*/ 704540 h 1323975"/>
                <a:gd name="connsiteX2360" fmla="*/ 90559 w 904875"/>
                <a:gd name="connsiteY2360" fmla="*/ 707588 h 1323975"/>
                <a:gd name="connsiteX2361" fmla="*/ 81986 w 904875"/>
                <a:gd name="connsiteY2361" fmla="*/ 714065 h 1323975"/>
                <a:gd name="connsiteX2362" fmla="*/ 84463 w 904875"/>
                <a:gd name="connsiteY2362" fmla="*/ 716637 h 1323975"/>
                <a:gd name="connsiteX2363" fmla="*/ 87416 w 904875"/>
                <a:gd name="connsiteY2363" fmla="*/ 718923 h 1323975"/>
                <a:gd name="connsiteX2364" fmla="*/ 90940 w 904875"/>
                <a:gd name="connsiteY2364" fmla="*/ 720447 h 1323975"/>
                <a:gd name="connsiteX2365" fmla="*/ 107704 w 904875"/>
                <a:gd name="connsiteY2365" fmla="*/ 723400 h 1323975"/>
                <a:gd name="connsiteX2366" fmla="*/ 111419 w 904875"/>
                <a:gd name="connsiteY2366" fmla="*/ 725591 h 1323975"/>
                <a:gd name="connsiteX2367" fmla="*/ 113609 w 904875"/>
                <a:gd name="connsiteY2367" fmla="*/ 727972 h 1323975"/>
                <a:gd name="connsiteX2368" fmla="*/ 115229 w 904875"/>
                <a:gd name="connsiteY2368" fmla="*/ 731020 h 1323975"/>
                <a:gd name="connsiteX2369" fmla="*/ 118181 w 904875"/>
                <a:gd name="connsiteY2369" fmla="*/ 737687 h 1323975"/>
                <a:gd name="connsiteX2370" fmla="*/ 119896 w 904875"/>
                <a:gd name="connsiteY2370" fmla="*/ 739402 h 1323975"/>
                <a:gd name="connsiteX2371" fmla="*/ 121515 w 904875"/>
                <a:gd name="connsiteY2371" fmla="*/ 738735 h 1323975"/>
                <a:gd name="connsiteX2372" fmla="*/ 123039 w 904875"/>
                <a:gd name="connsiteY2372" fmla="*/ 737306 h 1323975"/>
                <a:gd name="connsiteX2373" fmla="*/ 124373 w 904875"/>
                <a:gd name="connsiteY2373" fmla="*/ 736544 h 1323975"/>
                <a:gd name="connsiteX2374" fmla="*/ 128183 w 904875"/>
                <a:gd name="connsiteY2374" fmla="*/ 735878 h 1323975"/>
                <a:gd name="connsiteX2375" fmla="*/ 139803 w 904875"/>
                <a:gd name="connsiteY2375" fmla="*/ 729782 h 1323975"/>
                <a:gd name="connsiteX2376" fmla="*/ 141518 w 904875"/>
                <a:gd name="connsiteY2376" fmla="*/ 731782 h 1323975"/>
                <a:gd name="connsiteX2377" fmla="*/ 142184 w 904875"/>
                <a:gd name="connsiteY2377" fmla="*/ 734449 h 1323975"/>
                <a:gd name="connsiteX2378" fmla="*/ 142184 w 904875"/>
                <a:gd name="connsiteY2378" fmla="*/ 737592 h 1323975"/>
                <a:gd name="connsiteX2379" fmla="*/ 141137 w 904875"/>
                <a:gd name="connsiteY2379" fmla="*/ 740926 h 1323975"/>
                <a:gd name="connsiteX2380" fmla="*/ 138946 w 904875"/>
                <a:gd name="connsiteY2380" fmla="*/ 742640 h 1323975"/>
                <a:gd name="connsiteX2381" fmla="*/ 128278 w 904875"/>
                <a:gd name="connsiteY2381" fmla="*/ 747784 h 1323975"/>
                <a:gd name="connsiteX2382" fmla="*/ 121801 w 904875"/>
                <a:gd name="connsiteY2382" fmla="*/ 747117 h 1323975"/>
                <a:gd name="connsiteX2383" fmla="*/ 120086 w 904875"/>
                <a:gd name="connsiteY2383" fmla="*/ 747784 h 1323975"/>
                <a:gd name="connsiteX2384" fmla="*/ 118562 w 904875"/>
                <a:gd name="connsiteY2384" fmla="*/ 749784 h 1323975"/>
                <a:gd name="connsiteX2385" fmla="*/ 117705 w 904875"/>
                <a:gd name="connsiteY2385" fmla="*/ 752070 h 1323975"/>
                <a:gd name="connsiteX2386" fmla="*/ 117134 w 904875"/>
                <a:gd name="connsiteY2386" fmla="*/ 754451 h 1323975"/>
                <a:gd name="connsiteX2387" fmla="*/ 114562 w 904875"/>
                <a:gd name="connsiteY2387" fmla="*/ 761119 h 1323975"/>
                <a:gd name="connsiteX2388" fmla="*/ 113133 w 904875"/>
                <a:gd name="connsiteY2388" fmla="*/ 762643 h 1323975"/>
                <a:gd name="connsiteX2389" fmla="*/ 110752 w 904875"/>
                <a:gd name="connsiteY2389" fmla="*/ 763310 h 1323975"/>
                <a:gd name="connsiteX2390" fmla="*/ 108752 w 904875"/>
                <a:gd name="connsiteY2390" fmla="*/ 764262 h 1323975"/>
                <a:gd name="connsiteX2391" fmla="*/ 107037 w 904875"/>
                <a:gd name="connsiteY2391" fmla="*/ 766644 h 1323975"/>
                <a:gd name="connsiteX2392" fmla="*/ 106275 w 904875"/>
                <a:gd name="connsiteY2392" fmla="*/ 769882 h 1323975"/>
                <a:gd name="connsiteX2393" fmla="*/ 107132 w 904875"/>
                <a:gd name="connsiteY2393" fmla="*/ 773311 h 1323975"/>
                <a:gd name="connsiteX2394" fmla="*/ 110657 w 904875"/>
                <a:gd name="connsiteY2394" fmla="*/ 776549 h 1323975"/>
                <a:gd name="connsiteX2395" fmla="*/ 115133 w 904875"/>
                <a:gd name="connsiteY2395" fmla="*/ 776549 h 1323975"/>
                <a:gd name="connsiteX2396" fmla="*/ 123896 w 904875"/>
                <a:gd name="connsiteY2396" fmla="*/ 774263 h 1323975"/>
                <a:gd name="connsiteX2397" fmla="*/ 134374 w 904875"/>
                <a:gd name="connsiteY2397" fmla="*/ 768453 h 1323975"/>
                <a:gd name="connsiteX2398" fmla="*/ 137993 w 904875"/>
                <a:gd name="connsiteY2398" fmla="*/ 767405 h 1323975"/>
                <a:gd name="connsiteX2399" fmla="*/ 139041 w 904875"/>
                <a:gd name="connsiteY2399" fmla="*/ 769025 h 1323975"/>
                <a:gd name="connsiteX2400" fmla="*/ 135612 w 904875"/>
                <a:gd name="connsiteY2400" fmla="*/ 772644 h 1323975"/>
                <a:gd name="connsiteX2401" fmla="*/ 127516 w 904875"/>
                <a:gd name="connsiteY2401" fmla="*/ 778550 h 1323975"/>
                <a:gd name="connsiteX2402" fmla="*/ 115133 w 904875"/>
                <a:gd name="connsiteY2402" fmla="*/ 781121 h 1323975"/>
                <a:gd name="connsiteX2403" fmla="*/ 112085 w 904875"/>
                <a:gd name="connsiteY2403" fmla="*/ 784074 h 1323975"/>
                <a:gd name="connsiteX2404" fmla="*/ 109228 w 904875"/>
                <a:gd name="connsiteY2404" fmla="*/ 785503 h 1323975"/>
                <a:gd name="connsiteX2405" fmla="*/ 101132 w 904875"/>
                <a:gd name="connsiteY2405" fmla="*/ 783693 h 1323975"/>
                <a:gd name="connsiteX2406" fmla="*/ 97798 w 904875"/>
                <a:gd name="connsiteY2406" fmla="*/ 785122 h 1323975"/>
                <a:gd name="connsiteX2407" fmla="*/ 98846 w 904875"/>
                <a:gd name="connsiteY2407" fmla="*/ 785789 h 1323975"/>
                <a:gd name="connsiteX2408" fmla="*/ 99417 w 904875"/>
                <a:gd name="connsiteY2408" fmla="*/ 786455 h 1323975"/>
                <a:gd name="connsiteX2409" fmla="*/ 100179 w 904875"/>
                <a:gd name="connsiteY2409" fmla="*/ 787027 h 1323975"/>
                <a:gd name="connsiteX2410" fmla="*/ 101608 w 904875"/>
                <a:gd name="connsiteY2410" fmla="*/ 787027 h 1323975"/>
                <a:gd name="connsiteX2411" fmla="*/ 101608 w 904875"/>
                <a:gd name="connsiteY2411" fmla="*/ 789218 h 1323975"/>
                <a:gd name="connsiteX2412" fmla="*/ 98369 w 904875"/>
                <a:gd name="connsiteY2412" fmla="*/ 791504 h 1323975"/>
                <a:gd name="connsiteX2413" fmla="*/ 95798 w 904875"/>
                <a:gd name="connsiteY2413" fmla="*/ 788741 h 1323975"/>
                <a:gd name="connsiteX2414" fmla="*/ 93416 w 904875"/>
                <a:gd name="connsiteY2414" fmla="*/ 783979 h 1323975"/>
                <a:gd name="connsiteX2415" fmla="*/ 90559 w 904875"/>
                <a:gd name="connsiteY2415" fmla="*/ 780550 h 1323975"/>
                <a:gd name="connsiteX2416" fmla="*/ 86939 w 904875"/>
                <a:gd name="connsiteY2416" fmla="*/ 781121 h 1323975"/>
                <a:gd name="connsiteX2417" fmla="*/ 82463 w 904875"/>
                <a:gd name="connsiteY2417" fmla="*/ 781979 h 1323975"/>
                <a:gd name="connsiteX2418" fmla="*/ 78557 w 904875"/>
                <a:gd name="connsiteY2418" fmla="*/ 784646 h 1323975"/>
                <a:gd name="connsiteX2419" fmla="*/ 76938 w 904875"/>
                <a:gd name="connsiteY2419" fmla="*/ 789218 h 1323975"/>
                <a:gd name="connsiteX2420" fmla="*/ 77986 w 904875"/>
                <a:gd name="connsiteY2420" fmla="*/ 795219 h 1323975"/>
                <a:gd name="connsiteX2421" fmla="*/ 80653 w 904875"/>
                <a:gd name="connsiteY2421" fmla="*/ 800171 h 1323975"/>
                <a:gd name="connsiteX2422" fmla="*/ 83891 w 904875"/>
                <a:gd name="connsiteY2422" fmla="*/ 803791 h 1323975"/>
                <a:gd name="connsiteX2423" fmla="*/ 88844 w 904875"/>
                <a:gd name="connsiteY2423" fmla="*/ 806744 h 1323975"/>
                <a:gd name="connsiteX2424" fmla="*/ 92559 w 904875"/>
                <a:gd name="connsiteY2424" fmla="*/ 807982 h 1323975"/>
                <a:gd name="connsiteX2425" fmla="*/ 94845 w 904875"/>
                <a:gd name="connsiteY2425" fmla="*/ 807982 h 1323975"/>
                <a:gd name="connsiteX2426" fmla="*/ 96655 w 904875"/>
                <a:gd name="connsiteY2426" fmla="*/ 807029 h 1323975"/>
                <a:gd name="connsiteX2427" fmla="*/ 97798 w 904875"/>
                <a:gd name="connsiteY2427" fmla="*/ 804744 h 1323975"/>
                <a:gd name="connsiteX2428" fmla="*/ 98560 w 904875"/>
                <a:gd name="connsiteY2428" fmla="*/ 802457 h 1323975"/>
                <a:gd name="connsiteX2429" fmla="*/ 99703 w 904875"/>
                <a:gd name="connsiteY2429" fmla="*/ 801410 h 1323975"/>
                <a:gd name="connsiteX2430" fmla="*/ 116372 w 904875"/>
                <a:gd name="connsiteY2430" fmla="*/ 801410 h 1323975"/>
                <a:gd name="connsiteX2431" fmla="*/ 118277 w 904875"/>
                <a:gd name="connsiteY2431" fmla="*/ 800457 h 1323975"/>
                <a:gd name="connsiteX2432" fmla="*/ 122563 w 904875"/>
                <a:gd name="connsiteY2432" fmla="*/ 797409 h 1323975"/>
                <a:gd name="connsiteX2433" fmla="*/ 124373 w 904875"/>
                <a:gd name="connsiteY2433" fmla="*/ 796742 h 1323975"/>
                <a:gd name="connsiteX2434" fmla="*/ 126468 w 904875"/>
                <a:gd name="connsiteY2434" fmla="*/ 797600 h 1323975"/>
                <a:gd name="connsiteX2435" fmla="*/ 128754 w 904875"/>
                <a:gd name="connsiteY2435" fmla="*/ 799124 h 1323975"/>
                <a:gd name="connsiteX2436" fmla="*/ 130945 w 904875"/>
                <a:gd name="connsiteY2436" fmla="*/ 799695 h 1323975"/>
                <a:gd name="connsiteX2437" fmla="*/ 133040 w 904875"/>
                <a:gd name="connsiteY2437" fmla="*/ 797981 h 1323975"/>
                <a:gd name="connsiteX2438" fmla="*/ 136088 w 904875"/>
                <a:gd name="connsiteY2438" fmla="*/ 794552 h 1323975"/>
                <a:gd name="connsiteX2439" fmla="*/ 150376 w 904875"/>
                <a:gd name="connsiteY2439" fmla="*/ 786836 h 1323975"/>
                <a:gd name="connsiteX2440" fmla="*/ 156472 w 904875"/>
                <a:gd name="connsiteY2440" fmla="*/ 785408 h 1323975"/>
                <a:gd name="connsiteX2441" fmla="*/ 158186 w 904875"/>
                <a:gd name="connsiteY2441" fmla="*/ 784360 h 1323975"/>
                <a:gd name="connsiteX2442" fmla="*/ 159425 w 904875"/>
                <a:gd name="connsiteY2442" fmla="*/ 782169 h 1323975"/>
                <a:gd name="connsiteX2443" fmla="*/ 160377 w 904875"/>
                <a:gd name="connsiteY2443" fmla="*/ 779883 h 1323975"/>
                <a:gd name="connsiteX2444" fmla="*/ 161330 w 904875"/>
                <a:gd name="connsiteY2444" fmla="*/ 778835 h 1323975"/>
                <a:gd name="connsiteX2445" fmla="*/ 165711 w 904875"/>
                <a:gd name="connsiteY2445" fmla="*/ 777216 h 1323975"/>
                <a:gd name="connsiteX2446" fmla="*/ 167902 w 904875"/>
                <a:gd name="connsiteY2446" fmla="*/ 777216 h 1323975"/>
                <a:gd name="connsiteX2447" fmla="*/ 169426 w 904875"/>
                <a:gd name="connsiteY2447" fmla="*/ 779026 h 1323975"/>
                <a:gd name="connsiteX2448" fmla="*/ 169426 w 904875"/>
                <a:gd name="connsiteY2448" fmla="*/ 781979 h 1323975"/>
                <a:gd name="connsiteX2449" fmla="*/ 167807 w 904875"/>
                <a:gd name="connsiteY2449" fmla="*/ 784741 h 1323975"/>
                <a:gd name="connsiteX2450" fmla="*/ 165806 w 904875"/>
                <a:gd name="connsiteY2450" fmla="*/ 786836 h 1323975"/>
                <a:gd name="connsiteX2451" fmla="*/ 164663 w 904875"/>
                <a:gd name="connsiteY2451" fmla="*/ 787884 h 1323975"/>
                <a:gd name="connsiteX2452" fmla="*/ 170474 w 904875"/>
                <a:gd name="connsiteY2452" fmla="*/ 791694 h 1323975"/>
                <a:gd name="connsiteX2453" fmla="*/ 177522 w 904875"/>
                <a:gd name="connsiteY2453" fmla="*/ 789980 h 1323975"/>
                <a:gd name="connsiteX2454" fmla="*/ 193524 w 904875"/>
                <a:gd name="connsiteY2454" fmla="*/ 779026 h 1323975"/>
                <a:gd name="connsiteX2455" fmla="*/ 196667 w 904875"/>
                <a:gd name="connsiteY2455" fmla="*/ 775216 h 1323975"/>
                <a:gd name="connsiteX2456" fmla="*/ 198001 w 904875"/>
                <a:gd name="connsiteY2456" fmla="*/ 771596 h 1323975"/>
                <a:gd name="connsiteX2457" fmla="*/ 195048 w 904875"/>
                <a:gd name="connsiteY2457" fmla="*/ 770072 h 1323975"/>
                <a:gd name="connsiteX2458" fmla="*/ 188285 w 904875"/>
                <a:gd name="connsiteY2458" fmla="*/ 771025 h 1323975"/>
                <a:gd name="connsiteX2459" fmla="*/ 185047 w 904875"/>
                <a:gd name="connsiteY2459" fmla="*/ 772454 h 1323975"/>
                <a:gd name="connsiteX2460" fmla="*/ 182189 w 904875"/>
                <a:gd name="connsiteY2460" fmla="*/ 774644 h 1323975"/>
                <a:gd name="connsiteX2461" fmla="*/ 182189 w 904875"/>
                <a:gd name="connsiteY2461" fmla="*/ 772263 h 1323975"/>
                <a:gd name="connsiteX2462" fmla="*/ 188095 w 904875"/>
                <a:gd name="connsiteY2462" fmla="*/ 767024 h 1323975"/>
                <a:gd name="connsiteX2463" fmla="*/ 190286 w 904875"/>
                <a:gd name="connsiteY2463" fmla="*/ 763214 h 1323975"/>
                <a:gd name="connsiteX2464" fmla="*/ 189714 w 904875"/>
                <a:gd name="connsiteY2464" fmla="*/ 758928 h 1323975"/>
                <a:gd name="connsiteX2465" fmla="*/ 192286 w 904875"/>
                <a:gd name="connsiteY2465" fmla="*/ 758928 h 1323975"/>
                <a:gd name="connsiteX2466" fmla="*/ 193429 w 904875"/>
                <a:gd name="connsiteY2466" fmla="*/ 759595 h 1323975"/>
                <a:gd name="connsiteX2467" fmla="*/ 194477 w 904875"/>
                <a:gd name="connsiteY2467" fmla="*/ 760928 h 1323975"/>
                <a:gd name="connsiteX2468" fmla="*/ 194477 w 904875"/>
                <a:gd name="connsiteY2468" fmla="*/ 764453 h 1323975"/>
                <a:gd name="connsiteX2469" fmla="*/ 197048 w 904875"/>
                <a:gd name="connsiteY2469" fmla="*/ 765786 h 1323975"/>
                <a:gd name="connsiteX2470" fmla="*/ 202954 w 904875"/>
                <a:gd name="connsiteY2470" fmla="*/ 765786 h 1323975"/>
                <a:gd name="connsiteX2471" fmla="*/ 205240 w 904875"/>
                <a:gd name="connsiteY2471" fmla="*/ 763786 h 1323975"/>
                <a:gd name="connsiteX2472" fmla="*/ 203906 w 904875"/>
                <a:gd name="connsiteY2472" fmla="*/ 759214 h 1323975"/>
                <a:gd name="connsiteX2473" fmla="*/ 201239 w 904875"/>
                <a:gd name="connsiteY2473" fmla="*/ 754737 h 1323975"/>
                <a:gd name="connsiteX2474" fmla="*/ 198858 w 904875"/>
                <a:gd name="connsiteY2474" fmla="*/ 752546 h 1323975"/>
                <a:gd name="connsiteX2475" fmla="*/ 202192 w 904875"/>
                <a:gd name="connsiteY2475" fmla="*/ 752546 h 1323975"/>
                <a:gd name="connsiteX2476" fmla="*/ 203716 w 904875"/>
                <a:gd name="connsiteY2476" fmla="*/ 753118 h 1323975"/>
                <a:gd name="connsiteX2477" fmla="*/ 205145 w 904875"/>
                <a:gd name="connsiteY2477" fmla="*/ 754261 h 1323975"/>
                <a:gd name="connsiteX2478" fmla="*/ 206097 w 904875"/>
                <a:gd name="connsiteY2478" fmla="*/ 747784 h 1323975"/>
                <a:gd name="connsiteX2479" fmla="*/ 204192 w 904875"/>
                <a:gd name="connsiteY2479" fmla="*/ 746546 h 1323975"/>
                <a:gd name="connsiteX2480" fmla="*/ 201620 w 904875"/>
                <a:gd name="connsiteY2480" fmla="*/ 747212 h 1323975"/>
                <a:gd name="connsiteX2481" fmla="*/ 200287 w 904875"/>
                <a:gd name="connsiteY2481" fmla="*/ 746450 h 1323975"/>
                <a:gd name="connsiteX2482" fmla="*/ 199430 w 904875"/>
                <a:gd name="connsiteY2482" fmla="*/ 743021 h 1323975"/>
                <a:gd name="connsiteX2483" fmla="*/ 197429 w 904875"/>
                <a:gd name="connsiteY2483" fmla="*/ 739211 h 1323975"/>
                <a:gd name="connsiteX2484" fmla="*/ 194953 w 904875"/>
                <a:gd name="connsiteY2484" fmla="*/ 736259 h 1323975"/>
                <a:gd name="connsiteX2485" fmla="*/ 192857 w 904875"/>
                <a:gd name="connsiteY2485" fmla="*/ 734544 h 1323975"/>
                <a:gd name="connsiteX2486" fmla="*/ 191714 w 904875"/>
                <a:gd name="connsiteY2486" fmla="*/ 734544 h 1323975"/>
                <a:gd name="connsiteX2487" fmla="*/ 188381 w 904875"/>
                <a:gd name="connsiteY2487" fmla="*/ 735116 h 1323975"/>
                <a:gd name="connsiteX2488" fmla="*/ 186666 w 904875"/>
                <a:gd name="connsiteY2488" fmla="*/ 735116 h 1323975"/>
                <a:gd name="connsiteX2489" fmla="*/ 185047 w 904875"/>
                <a:gd name="connsiteY2489" fmla="*/ 733782 h 1323975"/>
                <a:gd name="connsiteX2490" fmla="*/ 181142 w 904875"/>
                <a:gd name="connsiteY2490" fmla="*/ 727496 h 1323975"/>
                <a:gd name="connsiteX2491" fmla="*/ 179808 w 904875"/>
                <a:gd name="connsiteY2491" fmla="*/ 726448 h 1323975"/>
                <a:gd name="connsiteX2492" fmla="*/ 178094 w 904875"/>
                <a:gd name="connsiteY2492" fmla="*/ 726448 h 1323975"/>
                <a:gd name="connsiteX2493" fmla="*/ 176284 w 904875"/>
                <a:gd name="connsiteY2493" fmla="*/ 726448 h 1323975"/>
                <a:gd name="connsiteX2494" fmla="*/ 173522 w 904875"/>
                <a:gd name="connsiteY2494" fmla="*/ 728353 h 1323975"/>
                <a:gd name="connsiteX2495" fmla="*/ 172188 w 904875"/>
                <a:gd name="connsiteY2495" fmla="*/ 727115 h 1323975"/>
                <a:gd name="connsiteX2496" fmla="*/ 170855 w 904875"/>
                <a:gd name="connsiteY2496" fmla="*/ 725210 h 1323975"/>
                <a:gd name="connsiteX2497" fmla="*/ 169426 w 904875"/>
                <a:gd name="connsiteY2497" fmla="*/ 723209 h 1323975"/>
                <a:gd name="connsiteX2498" fmla="*/ 151424 w 904875"/>
                <a:gd name="connsiteY2498" fmla="*/ 723209 h 1323975"/>
                <a:gd name="connsiteX2499" fmla="*/ 149519 w 904875"/>
                <a:gd name="connsiteY2499" fmla="*/ 722543 h 1323975"/>
                <a:gd name="connsiteX2500" fmla="*/ 149519 w 904875"/>
                <a:gd name="connsiteY2500" fmla="*/ 720923 h 1323975"/>
                <a:gd name="connsiteX2501" fmla="*/ 149519 w 904875"/>
                <a:gd name="connsiteY2501" fmla="*/ 718733 h 1323975"/>
                <a:gd name="connsiteX2502" fmla="*/ 149519 w 904875"/>
                <a:gd name="connsiteY2502" fmla="*/ 716447 h 1323975"/>
                <a:gd name="connsiteX2503" fmla="*/ 140851 w 904875"/>
                <a:gd name="connsiteY2503" fmla="*/ 698825 h 1323975"/>
                <a:gd name="connsiteX2504" fmla="*/ 136374 w 904875"/>
                <a:gd name="connsiteY2504" fmla="*/ 692253 h 1323975"/>
                <a:gd name="connsiteX2505" fmla="*/ 130850 w 904875"/>
                <a:gd name="connsiteY2505" fmla="*/ 692253 h 1323975"/>
                <a:gd name="connsiteX2506" fmla="*/ 130850 w 904875"/>
                <a:gd name="connsiteY2506" fmla="*/ 690824 h 1323975"/>
                <a:gd name="connsiteX2507" fmla="*/ 21788 w 904875"/>
                <a:gd name="connsiteY2507" fmla="*/ 449270 h 1323975"/>
                <a:gd name="connsiteX2508" fmla="*/ 38362 w 904875"/>
                <a:gd name="connsiteY2508" fmla="*/ 454985 h 1323975"/>
                <a:gd name="connsiteX2509" fmla="*/ 41315 w 904875"/>
                <a:gd name="connsiteY2509" fmla="*/ 452414 h 1323975"/>
                <a:gd name="connsiteX2510" fmla="*/ 41315 w 904875"/>
                <a:gd name="connsiteY2510" fmla="*/ 448604 h 1323975"/>
                <a:gd name="connsiteX2511" fmla="*/ 39314 w 904875"/>
                <a:gd name="connsiteY2511" fmla="*/ 442603 h 1323975"/>
                <a:gd name="connsiteX2512" fmla="*/ 39314 w 904875"/>
                <a:gd name="connsiteY2512" fmla="*/ 438793 h 1323975"/>
                <a:gd name="connsiteX2513" fmla="*/ 41029 w 904875"/>
                <a:gd name="connsiteY2513" fmla="*/ 436126 h 1323975"/>
                <a:gd name="connsiteX2514" fmla="*/ 43124 w 904875"/>
                <a:gd name="connsiteY2514" fmla="*/ 435269 h 1323975"/>
                <a:gd name="connsiteX2515" fmla="*/ 45220 w 904875"/>
                <a:gd name="connsiteY2515" fmla="*/ 433840 h 1323975"/>
                <a:gd name="connsiteX2516" fmla="*/ 46649 w 904875"/>
                <a:gd name="connsiteY2516" fmla="*/ 429458 h 1323975"/>
                <a:gd name="connsiteX2517" fmla="*/ 48363 w 904875"/>
                <a:gd name="connsiteY2517" fmla="*/ 432030 h 1323975"/>
                <a:gd name="connsiteX2518" fmla="*/ 49030 w 904875"/>
                <a:gd name="connsiteY2518" fmla="*/ 434983 h 1323975"/>
                <a:gd name="connsiteX2519" fmla="*/ 49030 w 904875"/>
                <a:gd name="connsiteY2519" fmla="*/ 438126 h 1323975"/>
                <a:gd name="connsiteX2520" fmla="*/ 48077 w 904875"/>
                <a:gd name="connsiteY2520" fmla="*/ 441079 h 1323975"/>
                <a:gd name="connsiteX2521" fmla="*/ 50459 w 904875"/>
                <a:gd name="connsiteY2521" fmla="*/ 439460 h 1323975"/>
                <a:gd name="connsiteX2522" fmla="*/ 53983 w 904875"/>
                <a:gd name="connsiteY2522" fmla="*/ 434888 h 1323975"/>
                <a:gd name="connsiteX2523" fmla="*/ 56650 w 904875"/>
                <a:gd name="connsiteY2523" fmla="*/ 434221 h 1323975"/>
                <a:gd name="connsiteX2524" fmla="*/ 55793 w 904875"/>
                <a:gd name="connsiteY2524" fmla="*/ 437936 h 1323975"/>
                <a:gd name="connsiteX2525" fmla="*/ 55793 w 904875"/>
                <a:gd name="connsiteY2525" fmla="*/ 440603 h 1323975"/>
                <a:gd name="connsiteX2526" fmla="*/ 56936 w 904875"/>
                <a:gd name="connsiteY2526" fmla="*/ 442412 h 1323975"/>
                <a:gd name="connsiteX2527" fmla="*/ 58650 w 904875"/>
                <a:gd name="connsiteY2527" fmla="*/ 443365 h 1323975"/>
                <a:gd name="connsiteX2528" fmla="*/ 58174 w 904875"/>
                <a:gd name="connsiteY2528" fmla="*/ 444603 h 1323975"/>
                <a:gd name="connsiteX2529" fmla="*/ 57602 w 904875"/>
                <a:gd name="connsiteY2529" fmla="*/ 444603 h 1323975"/>
                <a:gd name="connsiteX2530" fmla="*/ 56269 w 904875"/>
                <a:gd name="connsiteY2530" fmla="*/ 445079 h 1323975"/>
                <a:gd name="connsiteX2531" fmla="*/ 59793 w 904875"/>
                <a:gd name="connsiteY2531" fmla="*/ 447080 h 1323975"/>
                <a:gd name="connsiteX2532" fmla="*/ 61222 w 904875"/>
                <a:gd name="connsiteY2532" fmla="*/ 447080 h 1323975"/>
                <a:gd name="connsiteX2533" fmla="*/ 61222 w 904875"/>
                <a:gd name="connsiteY2533" fmla="*/ 449556 h 1323975"/>
                <a:gd name="connsiteX2534" fmla="*/ 58650 w 904875"/>
                <a:gd name="connsiteY2534" fmla="*/ 451652 h 1323975"/>
                <a:gd name="connsiteX2535" fmla="*/ 60936 w 904875"/>
                <a:gd name="connsiteY2535" fmla="*/ 451652 h 1323975"/>
                <a:gd name="connsiteX2536" fmla="*/ 64746 w 904875"/>
                <a:gd name="connsiteY2536" fmla="*/ 450032 h 1323975"/>
                <a:gd name="connsiteX2537" fmla="*/ 66842 w 904875"/>
                <a:gd name="connsiteY2537" fmla="*/ 450032 h 1323975"/>
                <a:gd name="connsiteX2538" fmla="*/ 68842 w 904875"/>
                <a:gd name="connsiteY2538" fmla="*/ 450032 h 1323975"/>
                <a:gd name="connsiteX2539" fmla="*/ 70080 w 904875"/>
                <a:gd name="connsiteY2539" fmla="*/ 450985 h 1323975"/>
                <a:gd name="connsiteX2540" fmla="*/ 72366 w 904875"/>
                <a:gd name="connsiteY2540" fmla="*/ 453938 h 1323975"/>
                <a:gd name="connsiteX2541" fmla="*/ 83701 w 904875"/>
                <a:gd name="connsiteY2541" fmla="*/ 463463 h 1323975"/>
                <a:gd name="connsiteX2542" fmla="*/ 85987 w 904875"/>
                <a:gd name="connsiteY2542" fmla="*/ 467844 h 1323975"/>
                <a:gd name="connsiteX2543" fmla="*/ 81224 w 904875"/>
                <a:gd name="connsiteY2543" fmla="*/ 466701 h 1323975"/>
                <a:gd name="connsiteX2544" fmla="*/ 77414 w 904875"/>
                <a:gd name="connsiteY2544" fmla="*/ 463272 h 1323975"/>
                <a:gd name="connsiteX2545" fmla="*/ 74271 w 904875"/>
                <a:gd name="connsiteY2545" fmla="*/ 459367 h 1323975"/>
                <a:gd name="connsiteX2546" fmla="*/ 71033 w 904875"/>
                <a:gd name="connsiteY2546" fmla="*/ 456509 h 1323975"/>
                <a:gd name="connsiteX2547" fmla="*/ 67032 w 904875"/>
                <a:gd name="connsiteY2547" fmla="*/ 455747 h 1323975"/>
                <a:gd name="connsiteX2548" fmla="*/ 63508 w 904875"/>
                <a:gd name="connsiteY2548" fmla="*/ 457367 h 1323975"/>
                <a:gd name="connsiteX2549" fmla="*/ 55221 w 904875"/>
                <a:gd name="connsiteY2549" fmla="*/ 463272 h 1323975"/>
                <a:gd name="connsiteX2550" fmla="*/ 55793 w 904875"/>
                <a:gd name="connsiteY2550" fmla="*/ 465653 h 1323975"/>
                <a:gd name="connsiteX2551" fmla="*/ 56364 w 904875"/>
                <a:gd name="connsiteY2551" fmla="*/ 466796 h 1323975"/>
                <a:gd name="connsiteX2552" fmla="*/ 57221 w 904875"/>
                <a:gd name="connsiteY2552" fmla="*/ 467558 h 1323975"/>
                <a:gd name="connsiteX2553" fmla="*/ 58079 w 904875"/>
                <a:gd name="connsiteY2553" fmla="*/ 468987 h 1323975"/>
                <a:gd name="connsiteX2554" fmla="*/ 58650 w 904875"/>
                <a:gd name="connsiteY2554" fmla="*/ 470416 h 1323975"/>
                <a:gd name="connsiteX2555" fmla="*/ 59507 w 904875"/>
                <a:gd name="connsiteY2555" fmla="*/ 473559 h 1323975"/>
                <a:gd name="connsiteX2556" fmla="*/ 59984 w 904875"/>
                <a:gd name="connsiteY2556" fmla="*/ 474702 h 1323975"/>
                <a:gd name="connsiteX2557" fmla="*/ 68556 w 904875"/>
                <a:gd name="connsiteY2557" fmla="*/ 486037 h 1323975"/>
                <a:gd name="connsiteX2558" fmla="*/ 71509 w 904875"/>
                <a:gd name="connsiteY2558" fmla="*/ 486989 h 1323975"/>
                <a:gd name="connsiteX2559" fmla="*/ 79796 w 904875"/>
                <a:gd name="connsiteY2559" fmla="*/ 486227 h 1323975"/>
                <a:gd name="connsiteX2560" fmla="*/ 78653 w 904875"/>
                <a:gd name="connsiteY2560" fmla="*/ 488894 h 1323975"/>
                <a:gd name="connsiteX2561" fmla="*/ 77319 w 904875"/>
                <a:gd name="connsiteY2561" fmla="*/ 490704 h 1323975"/>
                <a:gd name="connsiteX2562" fmla="*/ 75605 w 904875"/>
                <a:gd name="connsiteY2562" fmla="*/ 491847 h 1323975"/>
                <a:gd name="connsiteX2563" fmla="*/ 73604 w 904875"/>
                <a:gd name="connsiteY2563" fmla="*/ 492800 h 1323975"/>
                <a:gd name="connsiteX2564" fmla="*/ 76271 w 904875"/>
                <a:gd name="connsiteY2564" fmla="*/ 498896 h 1323975"/>
                <a:gd name="connsiteX2565" fmla="*/ 79796 w 904875"/>
                <a:gd name="connsiteY2565" fmla="*/ 504325 h 1323975"/>
                <a:gd name="connsiteX2566" fmla="*/ 82558 w 904875"/>
                <a:gd name="connsiteY2566" fmla="*/ 502039 h 1323975"/>
                <a:gd name="connsiteX2567" fmla="*/ 85606 w 904875"/>
                <a:gd name="connsiteY2567" fmla="*/ 500420 h 1323975"/>
                <a:gd name="connsiteX2568" fmla="*/ 88844 w 904875"/>
                <a:gd name="connsiteY2568" fmla="*/ 499658 h 1323975"/>
                <a:gd name="connsiteX2569" fmla="*/ 92178 w 904875"/>
                <a:gd name="connsiteY2569" fmla="*/ 499658 h 1323975"/>
                <a:gd name="connsiteX2570" fmla="*/ 92178 w 904875"/>
                <a:gd name="connsiteY2570" fmla="*/ 501658 h 1323975"/>
                <a:gd name="connsiteX2571" fmla="*/ 86749 w 904875"/>
                <a:gd name="connsiteY2571" fmla="*/ 508897 h 1323975"/>
                <a:gd name="connsiteX2572" fmla="*/ 84653 w 904875"/>
                <a:gd name="connsiteY2572" fmla="*/ 510707 h 1323975"/>
                <a:gd name="connsiteX2573" fmla="*/ 84653 w 904875"/>
                <a:gd name="connsiteY2573" fmla="*/ 514421 h 1323975"/>
                <a:gd name="connsiteX2574" fmla="*/ 110085 w 904875"/>
                <a:gd name="connsiteY2574" fmla="*/ 507754 h 1323975"/>
                <a:gd name="connsiteX2575" fmla="*/ 113228 w 904875"/>
                <a:gd name="connsiteY2575" fmla="*/ 505563 h 1323975"/>
                <a:gd name="connsiteX2576" fmla="*/ 110561 w 904875"/>
                <a:gd name="connsiteY2576" fmla="*/ 502896 h 1323975"/>
                <a:gd name="connsiteX2577" fmla="*/ 110561 w 904875"/>
                <a:gd name="connsiteY2577" fmla="*/ 500896 h 1323975"/>
                <a:gd name="connsiteX2578" fmla="*/ 112371 w 904875"/>
                <a:gd name="connsiteY2578" fmla="*/ 500896 h 1323975"/>
                <a:gd name="connsiteX2579" fmla="*/ 113990 w 904875"/>
                <a:gd name="connsiteY2579" fmla="*/ 501658 h 1323975"/>
                <a:gd name="connsiteX2580" fmla="*/ 115419 w 904875"/>
                <a:gd name="connsiteY2580" fmla="*/ 503087 h 1323975"/>
                <a:gd name="connsiteX2581" fmla="*/ 116753 w 904875"/>
                <a:gd name="connsiteY2581" fmla="*/ 505182 h 1323975"/>
                <a:gd name="connsiteX2582" fmla="*/ 118181 w 904875"/>
                <a:gd name="connsiteY2582" fmla="*/ 503563 h 1323975"/>
                <a:gd name="connsiteX2583" fmla="*/ 119229 w 904875"/>
                <a:gd name="connsiteY2583" fmla="*/ 502896 h 1323975"/>
                <a:gd name="connsiteX2584" fmla="*/ 120182 w 904875"/>
                <a:gd name="connsiteY2584" fmla="*/ 502896 h 1323975"/>
                <a:gd name="connsiteX2585" fmla="*/ 121706 w 904875"/>
                <a:gd name="connsiteY2585" fmla="*/ 504706 h 1323975"/>
                <a:gd name="connsiteX2586" fmla="*/ 121706 w 904875"/>
                <a:gd name="connsiteY2586" fmla="*/ 509659 h 1323975"/>
                <a:gd name="connsiteX2587" fmla="*/ 122372 w 904875"/>
                <a:gd name="connsiteY2587" fmla="*/ 516422 h 1323975"/>
                <a:gd name="connsiteX2588" fmla="*/ 123420 w 904875"/>
                <a:gd name="connsiteY2588" fmla="*/ 522327 h 1323975"/>
                <a:gd name="connsiteX2589" fmla="*/ 125706 w 904875"/>
                <a:gd name="connsiteY2589" fmla="*/ 524899 h 1323975"/>
                <a:gd name="connsiteX2590" fmla="*/ 128373 w 904875"/>
                <a:gd name="connsiteY2590" fmla="*/ 523375 h 1323975"/>
                <a:gd name="connsiteX2591" fmla="*/ 130088 w 904875"/>
                <a:gd name="connsiteY2591" fmla="*/ 520136 h 1323975"/>
                <a:gd name="connsiteX2592" fmla="*/ 131516 w 904875"/>
                <a:gd name="connsiteY2592" fmla="*/ 516422 h 1323975"/>
                <a:gd name="connsiteX2593" fmla="*/ 133802 w 904875"/>
                <a:gd name="connsiteY2593" fmla="*/ 513755 h 1323975"/>
                <a:gd name="connsiteX2594" fmla="*/ 132564 w 904875"/>
                <a:gd name="connsiteY2594" fmla="*/ 511278 h 1323975"/>
                <a:gd name="connsiteX2595" fmla="*/ 134374 w 904875"/>
                <a:gd name="connsiteY2595" fmla="*/ 509373 h 1323975"/>
                <a:gd name="connsiteX2596" fmla="*/ 135517 w 904875"/>
                <a:gd name="connsiteY2596" fmla="*/ 507087 h 1323975"/>
                <a:gd name="connsiteX2597" fmla="*/ 137422 w 904875"/>
                <a:gd name="connsiteY2597" fmla="*/ 502229 h 1323975"/>
                <a:gd name="connsiteX2598" fmla="*/ 135326 w 904875"/>
                <a:gd name="connsiteY2598" fmla="*/ 496991 h 1323975"/>
                <a:gd name="connsiteX2599" fmla="*/ 134564 w 904875"/>
                <a:gd name="connsiteY2599" fmla="*/ 494419 h 1323975"/>
                <a:gd name="connsiteX2600" fmla="*/ 133802 w 904875"/>
                <a:gd name="connsiteY2600" fmla="*/ 490895 h 1323975"/>
                <a:gd name="connsiteX2601" fmla="*/ 135898 w 904875"/>
                <a:gd name="connsiteY2601" fmla="*/ 492038 h 1323975"/>
                <a:gd name="connsiteX2602" fmla="*/ 138184 w 904875"/>
                <a:gd name="connsiteY2602" fmla="*/ 494990 h 1323975"/>
                <a:gd name="connsiteX2603" fmla="*/ 142470 w 904875"/>
                <a:gd name="connsiteY2603" fmla="*/ 502229 h 1323975"/>
                <a:gd name="connsiteX2604" fmla="*/ 142470 w 904875"/>
                <a:gd name="connsiteY2604" fmla="*/ 504039 h 1323975"/>
                <a:gd name="connsiteX2605" fmla="*/ 142470 w 904875"/>
                <a:gd name="connsiteY2605" fmla="*/ 506420 h 1323975"/>
                <a:gd name="connsiteX2606" fmla="*/ 142470 w 904875"/>
                <a:gd name="connsiteY2606" fmla="*/ 508325 h 1323975"/>
                <a:gd name="connsiteX2607" fmla="*/ 143518 w 904875"/>
                <a:gd name="connsiteY2607" fmla="*/ 509183 h 1323975"/>
                <a:gd name="connsiteX2608" fmla="*/ 158853 w 904875"/>
                <a:gd name="connsiteY2608" fmla="*/ 509183 h 1323975"/>
                <a:gd name="connsiteX2609" fmla="*/ 163901 w 904875"/>
                <a:gd name="connsiteY2609" fmla="*/ 507659 h 1323975"/>
                <a:gd name="connsiteX2610" fmla="*/ 168854 w 904875"/>
                <a:gd name="connsiteY2610" fmla="*/ 504896 h 1323975"/>
                <a:gd name="connsiteX2611" fmla="*/ 168854 w 904875"/>
                <a:gd name="connsiteY2611" fmla="*/ 507182 h 1323975"/>
                <a:gd name="connsiteX2612" fmla="*/ 151519 w 904875"/>
                <a:gd name="connsiteY2612" fmla="*/ 516041 h 1323975"/>
                <a:gd name="connsiteX2613" fmla="*/ 149519 w 904875"/>
                <a:gd name="connsiteY2613" fmla="*/ 517946 h 1323975"/>
                <a:gd name="connsiteX2614" fmla="*/ 147899 w 904875"/>
                <a:gd name="connsiteY2614" fmla="*/ 520136 h 1323975"/>
                <a:gd name="connsiteX2615" fmla="*/ 144566 w 904875"/>
                <a:gd name="connsiteY2615" fmla="*/ 526518 h 1323975"/>
                <a:gd name="connsiteX2616" fmla="*/ 143327 w 904875"/>
                <a:gd name="connsiteY2616" fmla="*/ 528042 h 1323975"/>
                <a:gd name="connsiteX2617" fmla="*/ 142851 w 904875"/>
                <a:gd name="connsiteY2617" fmla="*/ 529566 h 1323975"/>
                <a:gd name="connsiteX2618" fmla="*/ 142089 w 904875"/>
                <a:gd name="connsiteY2618" fmla="*/ 532614 h 1323975"/>
                <a:gd name="connsiteX2619" fmla="*/ 141518 w 904875"/>
                <a:gd name="connsiteY2619" fmla="*/ 533567 h 1323975"/>
                <a:gd name="connsiteX2620" fmla="*/ 140470 w 904875"/>
                <a:gd name="connsiteY2620" fmla="*/ 534233 h 1323975"/>
                <a:gd name="connsiteX2621" fmla="*/ 140470 w 904875"/>
                <a:gd name="connsiteY2621" fmla="*/ 536519 h 1323975"/>
                <a:gd name="connsiteX2622" fmla="*/ 140946 w 904875"/>
                <a:gd name="connsiteY2622" fmla="*/ 539472 h 1323975"/>
                <a:gd name="connsiteX2623" fmla="*/ 136088 w 904875"/>
                <a:gd name="connsiteY2623" fmla="*/ 546616 h 1323975"/>
                <a:gd name="connsiteX2624" fmla="*/ 135517 w 904875"/>
                <a:gd name="connsiteY2624" fmla="*/ 552331 h 1323975"/>
                <a:gd name="connsiteX2625" fmla="*/ 137231 w 904875"/>
                <a:gd name="connsiteY2625" fmla="*/ 556617 h 1323975"/>
                <a:gd name="connsiteX2626" fmla="*/ 139803 w 904875"/>
                <a:gd name="connsiteY2626" fmla="*/ 557760 h 1323975"/>
                <a:gd name="connsiteX2627" fmla="*/ 149328 w 904875"/>
                <a:gd name="connsiteY2627" fmla="*/ 555855 h 1323975"/>
                <a:gd name="connsiteX2628" fmla="*/ 152662 w 904875"/>
                <a:gd name="connsiteY2628" fmla="*/ 553569 h 1323975"/>
                <a:gd name="connsiteX2629" fmla="*/ 155519 w 904875"/>
                <a:gd name="connsiteY2629" fmla="*/ 550616 h 1323975"/>
                <a:gd name="connsiteX2630" fmla="*/ 166092 w 904875"/>
                <a:gd name="connsiteY2630" fmla="*/ 535662 h 1323975"/>
                <a:gd name="connsiteX2631" fmla="*/ 169426 w 904875"/>
                <a:gd name="connsiteY2631" fmla="*/ 533471 h 1323975"/>
                <a:gd name="connsiteX2632" fmla="*/ 171140 w 904875"/>
                <a:gd name="connsiteY2632" fmla="*/ 531757 h 1323975"/>
                <a:gd name="connsiteX2633" fmla="*/ 174950 w 904875"/>
                <a:gd name="connsiteY2633" fmla="*/ 529661 h 1323975"/>
                <a:gd name="connsiteX2634" fmla="*/ 178760 w 904875"/>
                <a:gd name="connsiteY2634" fmla="*/ 526613 h 1323975"/>
                <a:gd name="connsiteX2635" fmla="*/ 180475 w 904875"/>
                <a:gd name="connsiteY2635" fmla="*/ 522041 h 1323975"/>
                <a:gd name="connsiteX2636" fmla="*/ 180475 w 904875"/>
                <a:gd name="connsiteY2636" fmla="*/ 514707 h 1323975"/>
                <a:gd name="connsiteX2637" fmla="*/ 181808 w 904875"/>
                <a:gd name="connsiteY2637" fmla="*/ 512516 h 1323975"/>
                <a:gd name="connsiteX2638" fmla="*/ 188952 w 904875"/>
                <a:gd name="connsiteY2638" fmla="*/ 511754 h 1323975"/>
                <a:gd name="connsiteX2639" fmla="*/ 191619 w 904875"/>
                <a:gd name="connsiteY2639" fmla="*/ 510326 h 1323975"/>
                <a:gd name="connsiteX2640" fmla="*/ 198191 w 904875"/>
                <a:gd name="connsiteY2640" fmla="*/ 504801 h 1323975"/>
                <a:gd name="connsiteX2641" fmla="*/ 201811 w 904875"/>
                <a:gd name="connsiteY2641" fmla="*/ 499753 h 1323975"/>
                <a:gd name="connsiteX2642" fmla="*/ 203144 w 904875"/>
                <a:gd name="connsiteY2642" fmla="*/ 497086 h 1323975"/>
                <a:gd name="connsiteX2643" fmla="*/ 203906 w 904875"/>
                <a:gd name="connsiteY2643" fmla="*/ 493847 h 1323975"/>
                <a:gd name="connsiteX2644" fmla="*/ 203049 w 904875"/>
                <a:gd name="connsiteY2644" fmla="*/ 490228 h 1323975"/>
                <a:gd name="connsiteX2645" fmla="*/ 203049 w 904875"/>
                <a:gd name="connsiteY2645" fmla="*/ 488132 h 1323975"/>
                <a:gd name="connsiteX2646" fmla="*/ 206002 w 904875"/>
                <a:gd name="connsiteY2646" fmla="*/ 479846 h 1323975"/>
                <a:gd name="connsiteX2647" fmla="*/ 192857 w 904875"/>
                <a:gd name="connsiteY2647" fmla="*/ 479846 h 1323975"/>
                <a:gd name="connsiteX2648" fmla="*/ 189905 w 904875"/>
                <a:gd name="connsiteY2648" fmla="*/ 475655 h 1323975"/>
                <a:gd name="connsiteX2649" fmla="*/ 184571 w 904875"/>
                <a:gd name="connsiteY2649" fmla="*/ 475655 h 1323975"/>
                <a:gd name="connsiteX2650" fmla="*/ 179522 w 904875"/>
                <a:gd name="connsiteY2650" fmla="*/ 477560 h 1323975"/>
                <a:gd name="connsiteX2651" fmla="*/ 174474 w 904875"/>
                <a:gd name="connsiteY2651" fmla="*/ 482798 h 1323975"/>
                <a:gd name="connsiteX2652" fmla="*/ 166949 w 904875"/>
                <a:gd name="connsiteY2652" fmla="*/ 482798 h 1323975"/>
                <a:gd name="connsiteX2653" fmla="*/ 165997 w 904875"/>
                <a:gd name="connsiteY2653" fmla="*/ 484132 h 1323975"/>
                <a:gd name="connsiteX2654" fmla="*/ 164854 w 904875"/>
                <a:gd name="connsiteY2654" fmla="*/ 486227 h 1323975"/>
                <a:gd name="connsiteX2655" fmla="*/ 163235 w 904875"/>
                <a:gd name="connsiteY2655" fmla="*/ 487847 h 1323975"/>
                <a:gd name="connsiteX2656" fmla="*/ 160663 w 904875"/>
                <a:gd name="connsiteY2656" fmla="*/ 487847 h 1323975"/>
                <a:gd name="connsiteX2657" fmla="*/ 159520 w 904875"/>
                <a:gd name="connsiteY2657" fmla="*/ 485942 h 1323975"/>
                <a:gd name="connsiteX2658" fmla="*/ 158282 w 904875"/>
                <a:gd name="connsiteY2658" fmla="*/ 482894 h 1323975"/>
                <a:gd name="connsiteX2659" fmla="*/ 156662 w 904875"/>
                <a:gd name="connsiteY2659" fmla="*/ 479846 h 1323975"/>
                <a:gd name="connsiteX2660" fmla="*/ 153900 w 904875"/>
                <a:gd name="connsiteY2660" fmla="*/ 478512 h 1323975"/>
                <a:gd name="connsiteX2661" fmla="*/ 149423 w 904875"/>
                <a:gd name="connsiteY2661" fmla="*/ 478512 h 1323975"/>
                <a:gd name="connsiteX2662" fmla="*/ 147042 w 904875"/>
                <a:gd name="connsiteY2662" fmla="*/ 478512 h 1323975"/>
                <a:gd name="connsiteX2663" fmla="*/ 145328 w 904875"/>
                <a:gd name="connsiteY2663" fmla="*/ 476321 h 1323975"/>
                <a:gd name="connsiteX2664" fmla="*/ 141327 w 904875"/>
                <a:gd name="connsiteY2664" fmla="*/ 472226 h 1323975"/>
                <a:gd name="connsiteX2665" fmla="*/ 137612 w 904875"/>
                <a:gd name="connsiteY2665" fmla="*/ 472702 h 1323975"/>
                <a:gd name="connsiteX2666" fmla="*/ 133707 w 904875"/>
                <a:gd name="connsiteY2666" fmla="*/ 474702 h 1323975"/>
                <a:gd name="connsiteX2667" fmla="*/ 128754 w 904875"/>
                <a:gd name="connsiteY2667" fmla="*/ 475274 h 1323975"/>
                <a:gd name="connsiteX2668" fmla="*/ 128754 w 904875"/>
                <a:gd name="connsiteY2668" fmla="*/ 472988 h 1323975"/>
                <a:gd name="connsiteX2669" fmla="*/ 133326 w 904875"/>
                <a:gd name="connsiteY2669" fmla="*/ 470797 h 1323975"/>
                <a:gd name="connsiteX2670" fmla="*/ 135422 w 904875"/>
                <a:gd name="connsiteY2670" fmla="*/ 467749 h 1323975"/>
                <a:gd name="connsiteX2671" fmla="*/ 134660 w 904875"/>
                <a:gd name="connsiteY2671" fmla="*/ 465082 h 1323975"/>
                <a:gd name="connsiteX2672" fmla="*/ 130564 w 904875"/>
                <a:gd name="connsiteY2672" fmla="*/ 463844 h 1323975"/>
                <a:gd name="connsiteX2673" fmla="*/ 115133 w 904875"/>
                <a:gd name="connsiteY2673" fmla="*/ 465939 h 1323975"/>
                <a:gd name="connsiteX2674" fmla="*/ 117610 w 904875"/>
                <a:gd name="connsiteY2674" fmla="*/ 463653 h 1323975"/>
                <a:gd name="connsiteX2675" fmla="*/ 123611 w 904875"/>
                <a:gd name="connsiteY2675" fmla="*/ 460034 h 1323975"/>
                <a:gd name="connsiteX2676" fmla="*/ 124944 w 904875"/>
                <a:gd name="connsiteY2676" fmla="*/ 457081 h 1323975"/>
                <a:gd name="connsiteX2677" fmla="*/ 123801 w 904875"/>
                <a:gd name="connsiteY2677" fmla="*/ 454604 h 1323975"/>
                <a:gd name="connsiteX2678" fmla="*/ 121134 w 904875"/>
                <a:gd name="connsiteY2678" fmla="*/ 452128 h 1323975"/>
                <a:gd name="connsiteX2679" fmla="*/ 118467 w 904875"/>
                <a:gd name="connsiteY2679" fmla="*/ 448699 h 1323975"/>
                <a:gd name="connsiteX2680" fmla="*/ 117610 w 904875"/>
                <a:gd name="connsiteY2680" fmla="*/ 443270 h 1323975"/>
                <a:gd name="connsiteX2681" fmla="*/ 118658 w 904875"/>
                <a:gd name="connsiteY2681" fmla="*/ 441174 h 1323975"/>
                <a:gd name="connsiteX2682" fmla="*/ 120563 w 904875"/>
                <a:gd name="connsiteY2682" fmla="*/ 438507 h 1323975"/>
                <a:gd name="connsiteX2683" fmla="*/ 121801 w 904875"/>
                <a:gd name="connsiteY2683" fmla="*/ 435364 h 1323975"/>
                <a:gd name="connsiteX2684" fmla="*/ 120277 w 904875"/>
                <a:gd name="connsiteY2684" fmla="*/ 431935 h 1323975"/>
                <a:gd name="connsiteX2685" fmla="*/ 117515 w 904875"/>
                <a:gd name="connsiteY2685" fmla="*/ 431078 h 1323975"/>
                <a:gd name="connsiteX2686" fmla="*/ 114371 w 904875"/>
                <a:gd name="connsiteY2686" fmla="*/ 432221 h 1323975"/>
                <a:gd name="connsiteX2687" fmla="*/ 111419 w 904875"/>
                <a:gd name="connsiteY2687" fmla="*/ 434411 h 1323975"/>
                <a:gd name="connsiteX2688" fmla="*/ 109228 w 904875"/>
                <a:gd name="connsiteY2688" fmla="*/ 436507 h 1323975"/>
                <a:gd name="connsiteX2689" fmla="*/ 110847 w 904875"/>
                <a:gd name="connsiteY2689" fmla="*/ 433459 h 1323975"/>
                <a:gd name="connsiteX2690" fmla="*/ 115514 w 904875"/>
                <a:gd name="connsiteY2690" fmla="*/ 428792 h 1323975"/>
                <a:gd name="connsiteX2691" fmla="*/ 116562 w 904875"/>
                <a:gd name="connsiteY2691" fmla="*/ 426220 h 1323975"/>
                <a:gd name="connsiteX2692" fmla="*/ 116562 w 904875"/>
                <a:gd name="connsiteY2692" fmla="*/ 421743 h 1323975"/>
                <a:gd name="connsiteX2693" fmla="*/ 118181 w 904875"/>
                <a:gd name="connsiteY2693" fmla="*/ 414123 h 1323975"/>
                <a:gd name="connsiteX2694" fmla="*/ 118181 w 904875"/>
                <a:gd name="connsiteY2694" fmla="*/ 409170 h 1323975"/>
                <a:gd name="connsiteX2695" fmla="*/ 118181 w 904875"/>
                <a:gd name="connsiteY2695" fmla="*/ 404598 h 1323975"/>
                <a:gd name="connsiteX2696" fmla="*/ 116372 w 904875"/>
                <a:gd name="connsiteY2696" fmla="*/ 395073 h 1323975"/>
                <a:gd name="connsiteX2697" fmla="*/ 115133 w 904875"/>
                <a:gd name="connsiteY2697" fmla="*/ 371546 h 1323975"/>
                <a:gd name="connsiteX2698" fmla="*/ 114371 w 904875"/>
                <a:gd name="connsiteY2698" fmla="*/ 368784 h 1323975"/>
                <a:gd name="connsiteX2699" fmla="*/ 112466 w 904875"/>
                <a:gd name="connsiteY2699" fmla="*/ 365546 h 1323975"/>
                <a:gd name="connsiteX2700" fmla="*/ 109037 w 904875"/>
                <a:gd name="connsiteY2700" fmla="*/ 361069 h 1323975"/>
                <a:gd name="connsiteX2701" fmla="*/ 100941 w 904875"/>
                <a:gd name="connsiteY2701" fmla="*/ 354116 h 1323975"/>
                <a:gd name="connsiteX2702" fmla="*/ 100370 w 904875"/>
                <a:gd name="connsiteY2702" fmla="*/ 352496 h 1323975"/>
                <a:gd name="connsiteX2703" fmla="*/ 95988 w 904875"/>
                <a:gd name="connsiteY2703" fmla="*/ 344876 h 1323975"/>
                <a:gd name="connsiteX2704" fmla="*/ 94274 w 904875"/>
                <a:gd name="connsiteY2704" fmla="*/ 342590 h 1323975"/>
                <a:gd name="connsiteX2705" fmla="*/ 89987 w 904875"/>
                <a:gd name="connsiteY2705" fmla="*/ 339066 h 1323975"/>
                <a:gd name="connsiteX2706" fmla="*/ 88463 w 904875"/>
                <a:gd name="connsiteY2706" fmla="*/ 336971 h 1323975"/>
                <a:gd name="connsiteX2707" fmla="*/ 86844 w 904875"/>
                <a:gd name="connsiteY2707" fmla="*/ 333446 h 1323975"/>
                <a:gd name="connsiteX2708" fmla="*/ 86273 w 904875"/>
                <a:gd name="connsiteY2708" fmla="*/ 334685 h 1323975"/>
                <a:gd name="connsiteX2709" fmla="*/ 85701 w 904875"/>
                <a:gd name="connsiteY2709" fmla="*/ 334685 h 1323975"/>
                <a:gd name="connsiteX2710" fmla="*/ 84272 w 904875"/>
                <a:gd name="connsiteY2710" fmla="*/ 335256 h 1323975"/>
                <a:gd name="connsiteX2711" fmla="*/ 81986 w 904875"/>
                <a:gd name="connsiteY2711" fmla="*/ 334208 h 1323975"/>
                <a:gd name="connsiteX2712" fmla="*/ 80653 w 904875"/>
                <a:gd name="connsiteY2712" fmla="*/ 336494 h 1323975"/>
                <a:gd name="connsiteX2713" fmla="*/ 79605 w 904875"/>
                <a:gd name="connsiteY2713" fmla="*/ 340590 h 1323975"/>
                <a:gd name="connsiteX2714" fmla="*/ 78081 w 904875"/>
                <a:gd name="connsiteY2714" fmla="*/ 344591 h 1323975"/>
                <a:gd name="connsiteX2715" fmla="*/ 76843 w 904875"/>
                <a:gd name="connsiteY2715" fmla="*/ 345924 h 1323975"/>
                <a:gd name="connsiteX2716" fmla="*/ 69699 w 904875"/>
                <a:gd name="connsiteY2716" fmla="*/ 350591 h 1323975"/>
                <a:gd name="connsiteX2717" fmla="*/ 68461 w 904875"/>
                <a:gd name="connsiteY2717" fmla="*/ 350591 h 1323975"/>
                <a:gd name="connsiteX2718" fmla="*/ 68461 w 904875"/>
                <a:gd name="connsiteY2718" fmla="*/ 351734 h 1323975"/>
                <a:gd name="connsiteX2719" fmla="*/ 68461 w 904875"/>
                <a:gd name="connsiteY2719" fmla="*/ 355735 h 1323975"/>
                <a:gd name="connsiteX2720" fmla="*/ 69413 w 904875"/>
                <a:gd name="connsiteY2720" fmla="*/ 357926 h 1323975"/>
                <a:gd name="connsiteX2721" fmla="*/ 70937 w 904875"/>
                <a:gd name="connsiteY2721" fmla="*/ 359926 h 1323975"/>
                <a:gd name="connsiteX2722" fmla="*/ 71890 w 904875"/>
                <a:gd name="connsiteY2722" fmla="*/ 362593 h 1323975"/>
                <a:gd name="connsiteX2723" fmla="*/ 71128 w 904875"/>
                <a:gd name="connsiteY2723" fmla="*/ 367165 h 1323975"/>
                <a:gd name="connsiteX2724" fmla="*/ 72366 w 904875"/>
                <a:gd name="connsiteY2724" fmla="*/ 368498 h 1323975"/>
                <a:gd name="connsiteX2725" fmla="*/ 74081 w 904875"/>
                <a:gd name="connsiteY2725" fmla="*/ 369451 h 1323975"/>
                <a:gd name="connsiteX2726" fmla="*/ 76176 w 904875"/>
                <a:gd name="connsiteY2726" fmla="*/ 369451 h 1323975"/>
                <a:gd name="connsiteX2727" fmla="*/ 78367 w 904875"/>
                <a:gd name="connsiteY2727" fmla="*/ 369451 h 1323975"/>
                <a:gd name="connsiteX2728" fmla="*/ 76081 w 904875"/>
                <a:gd name="connsiteY2728" fmla="*/ 376309 h 1323975"/>
                <a:gd name="connsiteX2729" fmla="*/ 73700 w 904875"/>
                <a:gd name="connsiteY2729" fmla="*/ 379643 h 1323975"/>
                <a:gd name="connsiteX2730" fmla="*/ 73033 w 904875"/>
                <a:gd name="connsiteY2730" fmla="*/ 382976 h 1323975"/>
                <a:gd name="connsiteX2731" fmla="*/ 75986 w 904875"/>
                <a:gd name="connsiteY2731" fmla="*/ 390025 h 1323975"/>
                <a:gd name="connsiteX2732" fmla="*/ 82177 w 904875"/>
                <a:gd name="connsiteY2732" fmla="*/ 397454 h 1323975"/>
                <a:gd name="connsiteX2733" fmla="*/ 84653 w 904875"/>
                <a:gd name="connsiteY2733" fmla="*/ 401645 h 1323975"/>
                <a:gd name="connsiteX2734" fmla="*/ 84653 w 904875"/>
                <a:gd name="connsiteY2734" fmla="*/ 406217 h 1323975"/>
                <a:gd name="connsiteX2735" fmla="*/ 85511 w 904875"/>
                <a:gd name="connsiteY2735" fmla="*/ 407456 h 1323975"/>
                <a:gd name="connsiteX2736" fmla="*/ 86368 w 904875"/>
                <a:gd name="connsiteY2736" fmla="*/ 409646 h 1323975"/>
                <a:gd name="connsiteX2737" fmla="*/ 87225 w 904875"/>
                <a:gd name="connsiteY2737" fmla="*/ 410789 h 1323975"/>
                <a:gd name="connsiteX2738" fmla="*/ 87225 w 904875"/>
                <a:gd name="connsiteY2738" fmla="*/ 413075 h 1323975"/>
                <a:gd name="connsiteX2739" fmla="*/ 73223 w 904875"/>
                <a:gd name="connsiteY2739" fmla="*/ 395454 h 1323975"/>
                <a:gd name="connsiteX2740" fmla="*/ 70842 w 904875"/>
                <a:gd name="connsiteY2740" fmla="*/ 394216 h 1323975"/>
                <a:gd name="connsiteX2741" fmla="*/ 68651 w 904875"/>
                <a:gd name="connsiteY2741" fmla="*/ 400788 h 1323975"/>
                <a:gd name="connsiteX2742" fmla="*/ 64841 w 904875"/>
                <a:gd name="connsiteY2742" fmla="*/ 405741 h 1323975"/>
                <a:gd name="connsiteX2743" fmla="*/ 63032 w 904875"/>
                <a:gd name="connsiteY2743" fmla="*/ 405265 h 1323975"/>
                <a:gd name="connsiteX2744" fmla="*/ 67127 w 904875"/>
                <a:gd name="connsiteY2744" fmla="*/ 395740 h 1323975"/>
                <a:gd name="connsiteX2745" fmla="*/ 64079 w 904875"/>
                <a:gd name="connsiteY2745" fmla="*/ 395740 h 1323975"/>
                <a:gd name="connsiteX2746" fmla="*/ 61508 w 904875"/>
                <a:gd name="connsiteY2746" fmla="*/ 397073 h 1323975"/>
                <a:gd name="connsiteX2747" fmla="*/ 59126 w 904875"/>
                <a:gd name="connsiteY2747" fmla="*/ 397073 h 1323975"/>
                <a:gd name="connsiteX2748" fmla="*/ 56650 w 904875"/>
                <a:gd name="connsiteY2748" fmla="*/ 394216 h 1323975"/>
                <a:gd name="connsiteX2749" fmla="*/ 54554 w 904875"/>
                <a:gd name="connsiteY2749" fmla="*/ 391073 h 1323975"/>
                <a:gd name="connsiteX2750" fmla="*/ 52649 w 904875"/>
                <a:gd name="connsiteY2750" fmla="*/ 389358 h 1323975"/>
                <a:gd name="connsiteX2751" fmla="*/ 44267 w 904875"/>
                <a:gd name="connsiteY2751" fmla="*/ 384691 h 1323975"/>
                <a:gd name="connsiteX2752" fmla="*/ 43029 w 904875"/>
                <a:gd name="connsiteY2752" fmla="*/ 383643 h 1323975"/>
                <a:gd name="connsiteX2753" fmla="*/ 41315 w 904875"/>
                <a:gd name="connsiteY2753" fmla="*/ 381548 h 1323975"/>
                <a:gd name="connsiteX2754" fmla="*/ 40838 w 904875"/>
                <a:gd name="connsiteY2754" fmla="*/ 379452 h 1323975"/>
                <a:gd name="connsiteX2755" fmla="*/ 40838 w 904875"/>
                <a:gd name="connsiteY2755" fmla="*/ 376404 h 1323975"/>
                <a:gd name="connsiteX2756" fmla="*/ 40172 w 904875"/>
                <a:gd name="connsiteY2756" fmla="*/ 373642 h 1323975"/>
                <a:gd name="connsiteX2757" fmla="*/ 36076 w 904875"/>
                <a:gd name="connsiteY2757" fmla="*/ 370975 h 1323975"/>
                <a:gd name="connsiteX2758" fmla="*/ 33980 w 904875"/>
                <a:gd name="connsiteY2758" fmla="*/ 367927 h 1323975"/>
                <a:gd name="connsiteX2759" fmla="*/ 31504 w 904875"/>
                <a:gd name="connsiteY2759" fmla="*/ 365355 h 1323975"/>
                <a:gd name="connsiteX2760" fmla="*/ 27789 w 904875"/>
                <a:gd name="connsiteY2760" fmla="*/ 365355 h 1323975"/>
                <a:gd name="connsiteX2761" fmla="*/ 27789 w 904875"/>
                <a:gd name="connsiteY2761" fmla="*/ 367832 h 1323975"/>
                <a:gd name="connsiteX2762" fmla="*/ 29885 w 904875"/>
                <a:gd name="connsiteY2762" fmla="*/ 370689 h 1323975"/>
                <a:gd name="connsiteX2763" fmla="*/ 29885 w 904875"/>
                <a:gd name="connsiteY2763" fmla="*/ 375547 h 1323975"/>
                <a:gd name="connsiteX2764" fmla="*/ 27980 w 904875"/>
                <a:gd name="connsiteY2764" fmla="*/ 380500 h 1323975"/>
                <a:gd name="connsiteX2765" fmla="*/ 25694 w 904875"/>
                <a:gd name="connsiteY2765" fmla="*/ 383834 h 1323975"/>
                <a:gd name="connsiteX2766" fmla="*/ 30170 w 904875"/>
                <a:gd name="connsiteY2766" fmla="*/ 385072 h 1323975"/>
                <a:gd name="connsiteX2767" fmla="*/ 35600 w 904875"/>
                <a:gd name="connsiteY2767" fmla="*/ 388596 h 1323975"/>
                <a:gd name="connsiteX2768" fmla="*/ 40172 w 904875"/>
                <a:gd name="connsiteY2768" fmla="*/ 393930 h 1323975"/>
                <a:gd name="connsiteX2769" fmla="*/ 41981 w 904875"/>
                <a:gd name="connsiteY2769" fmla="*/ 400026 h 1323975"/>
                <a:gd name="connsiteX2770" fmla="*/ 36076 w 904875"/>
                <a:gd name="connsiteY2770" fmla="*/ 397550 h 1323975"/>
                <a:gd name="connsiteX2771" fmla="*/ 32933 w 904875"/>
                <a:gd name="connsiteY2771" fmla="*/ 397550 h 1323975"/>
                <a:gd name="connsiteX2772" fmla="*/ 31504 w 904875"/>
                <a:gd name="connsiteY2772" fmla="*/ 399169 h 1323975"/>
                <a:gd name="connsiteX2773" fmla="*/ 31504 w 904875"/>
                <a:gd name="connsiteY2773" fmla="*/ 400312 h 1323975"/>
                <a:gd name="connsiteX2774" fmla="*/ 29789 w 904875"/>
                <a:gd name="connsiteY2774" fmla="*/ 401074 h 1323975"/>
                <a:gd name="connsiteX2775" fmla="*/ 29789 w 904875"/>
                <a:gd name="connsiteY2775" fmla="*/ 402503 h 1323975"/>
                <a:gd name="connsiteX2776" fmla="*/ 29789 w 904875"/>
                <a:gd name="connsiteY2776" fmla="*/ 403741 h 1323975"/>
                <a:gd name="connsiteX2777" fmla="*/ 31409 w 904875"/>
                <a:gd name="connsiteY2777" fmla="*/ 406122 h 1323975"/>
                <a:gd name="connsiteX2778" fmla="*/ 31980 w 904875"/>
                <a:gd name="connsiteY2778" fmla="*/ 407265 h 1323975"/>
                <a:gd name="connsiteX2779" fmla="*/ 31980 w 904875"/>
                <a:gd name="connsiteY2779" fmla="*/ 408027 h 1323975"/>
                <a:gd name="connsiteX2780" fmla="*/ 35028 w 904875"/>
                <a:gd name="connsiteY2780" fmla="*/ 411837 h 1323975"/>
                <a:gd name="connsiteX2781" fmla="*/ 34171 w 904875"/>
                <a:gd name="connsiteY2781" fmla="*/ 412409 h 1323975"/>
                <a:gd name="connsiteX2782" fmla="*/ 33409 w 904875"/>
                <a:gd name="connsiteY2782" fmla="*/ 413456 h 1323975"/>
                <a:gd name="connsiteX2783" fmla="*/ 32647 w 904875"/>
                <a:gd name="connsiteY2783" fmla="*/ 414123 h 1323975"/>
                <a:gd name="connsiteX2784" fmla="*/ 32647 w 904875"/>
                <a:gd name="connsiteY2784" fmla="*/ 416123 h 1323975"/>
                <a:gd name="connsiteX2785" fmla="*/ 33695 w 904875"/>
                <a:gd name="connsiteY2785" fmla="*/ 420314 h 1323975"/>
                <a:gd name="connsiteX2786" fmla="*/ 31313 w 904875"/>
                <a:gd name="connsiteY2786" fmla="*/ 420314 h 1323975"/>
                <a:gd name="connsiteX2787" fmla="*/ 28075 w 904875"/>
                <a:gd name="connsiteY2787" fmla="*/ 417743 h 1323975"/>
                <a:gd name="connsiteX2788" fmla="*/ 26551 w 904875"/>
                <a:gd name="connsiteY2788" fmla="*/ 414790 h 1323975"/>
                <a:gd name="connsiteX2789" fmla="*/ 25408 w 904875"/>
                <a:gd name="connsiteY2789" fmla="*/ 411647 h 1323975"/>
                <a:gd name="connsiteX2790" fmla="*/ 15883 w 904875"/>
                <a:gd name="connsiteY2790" fmla="*/ 397550 h 1323975"/>
                <a:gd name="connsiteX2791" fmla="*/ 14168 w 904875"/>
                <a:gd name="connsiteY2791" fmla="*/ 396502 h 1323975"/>
                <a:gd name="connsiteX2792" fmla="*/ 12359 w 904875"/>
                <a:gd name="connsiteY2792" fmla="*/ 397454 h 1323975"/>
                <a:gd name="connsiteX2793" fmla="*/ 9882 w 904875"/>
                <a:gd name="connsiteY2793" fmla="*/ 401074 h 1323975"/>
                <a:gd name="connsiteX2794" fmla="*/ 8549 w 904875"/>
                <a:gd name="connsiteY2794" fmla="*/ 405265 h 1323975"/>
                <a:gd name="connsiteX2795" fmla="*/ 8549 w 904875"/>
                <a:gd name="connsiteY2795" fmla="*/ 409265 h 1323975"/>
                <a:gd name="connsiteX2796" fmla="*/ 10168 w 904875"/>
                <a:gd name="connsiteY2796" fmla="*/ 412885 h 1323975"/>
                <a:gd name="connsiteX2797" fmla="*/ 12644 w 904875"/>
                <a:gd name="connsiteY2797" fmla="*/ 415742 h 1323975"/>
                <a:gd name="connsiteX2798" fmla="*/ 1786 w 904875"/>
                <a:gd name="connsiteY2798" fmla="*/ 415742 h 1323975"/>
                <a:gd name="connsiteX2799" fmla="*/ 3691 w 904875"/>
                <a:gd name="connsiteY2799" fmla="*/ 423267 h 1323975"/>
                <a:gd name="connsiteX2800" fmla="*/ 11120 w 904875"/>
                <a:gd name="connsiteY2800" fmla="*/ 428982 h 1323975"/>
                <a:gd name="connsiteX2801" fmla="*/ 12835 w 904875"/>
                <a:gd name="connsiteY2801" fmla="*/ 437555 h 1323975"/>
                <a:gd name="connsiteX2802" fmla="*/ 14168 w 904875"/>
                <a:gd name="connsiteY2802" fmla="*/ 442412 h 1323975"/>
                <a:gd name="connsiteX2803" fmla="*/ 17597 w 904875"/>
                <a:gd name="connsiteY2803" fmla="*/ 446508 h 1323975"/>
                <a:gd name="connsiteX2804" fmla="*/ 118848 w 904875"/>
                <a:gd name="connsiteY2804" fmla="*/ 856369 h 1323975"/>
                <a:gd name="connsiteX2805" fmla="*/ 117991 w 904875"/>
                <a:gd name="connsiteY2805" fmla="*/ 852559 h 1323975"/>
                <a:gd name="connsiteX2806" fmla="*/ 115895 w 904875"/>
                <a:gd name="connsiteY2806" fmla="*/ 852559 h 1323975"/>
                <a:gd name="connsiteX2807" fmla="*/ 113133 w 904875"/>
                <a:gd name="connsiteY2807" fmla="*/ 853892 h 1323975"/>
                <a:gd name="connsiteX2808" fmla="*/ 110085 w 904875"/>
                <a:gd name="connsiteY2808" fmla="*/ 853892 h 1323975"/>
                <a:gd name="connsiteX2809" fmla="*/ 110085 w 904875"/>
                <a:gd name="connsiteY2809" fmla="*/ 855988 h 1323975"/>
                <a:gd name="connsiteX2810" fmla="*/ 110085 w 904875"/>
                <a:gd name="connsiteY2810" fmla="*/ 856940 h 1323975"/>
                <a:gd name="connsiteX2811" fmla="*/ 110657 w 904875"/>
                <a:gd name="connsiteY2811" fmla="*/ 858083 h 1323975"/>
                <a:gd name="connsiteX2812" fmla="*/ 109228 w 904875"/>
                <a:gd name="connsiteY2812" fmla="*/ 859417 h 1323975"/>
                <a:gd name="connsiteX2813" fmla="*/ 106370 w 904875"/>
                <a:gd name="connsiteY2813" fmla="*/ 858179 h 1323975"/>
                <a:gd name="connsiteX2814" fmla="*/ 105037 w 904875"/>
                <a:gd name="connsiteY2814" fmla="*/ 859322 h 1323975"/>
                <a:gd name="connsiteX2815" fmla="*/ 103989 w 904875"/>
                <a:gd name="connsiteY2815" fmla="*/ 861227 h 1323975"/>
                <a:gd name="connsiteX2816" fmla="*/ 100179 w 904875"/>
                <a:gd name="connsiteY2816" fmla="*/ 866084 h 1323975"/>
                <a:gd name="connsiteX2817" fmla="*/ 98560 w 904875"/>
                <a:gd name="connsiteY2817" fmla="*/ 870085 h 1323975"/>
                <a:gd name="connsiteX2818" fmla="*/ 97607 w 904875"/>
                <a:gd name="connsiteY2818" fmla="*/ 874276 h 1323975"/>
                <a:gd name="connsiteX2819" fmla="*/ 96274 w 904875"/>
                <a:gd name="connsiteY2819" fmla="*/ 877991 h 1323975"/>
                <a:gd name="connsiteX2820" fmla="*/ 93512 w 904875"/>
                <a:gd name="connsiteY2820" fmla="*/ 880277 h 1323975"/>
                <a:gd name="connsiteX2821" fmla="*/ 97226 w 904875"/>
                <a:gd name="connsiteY2821" fmla="*/ 882277 h 1323975"/>
                <a:gd name="connsiteX2822" fmla="*/ 102751 w 904875"/>
                <a:gd name="connsiteY2822" fmla="*/ 882277 h 1323975"/>
                <a:gd name="connsiteX2823" fmla="*/ 107704 w 904875"/>
                <a:gd name="connsiteY2823" fmla="*/ 880944 h 1323975"/>
                <a:gd name="connsiteX2824" fmla="*/ 111228 w 904875"/>
                <a:gd name="connsiteY2824" fmla="*/ 878181 h 1323975"/>
                <a:gd name="connsiteX2825" fmla="*/ 111228 w 904875"/>
                <a:gd name="connsiteY2825" fmla="*/ 872466 h 1323975"/>
                <a:gd name="connsiteX2826" fmla="*/ 113324 w 904875"/>
                <a:gd name="connsiteY2826" fmla="*/ 866084 h 1323975"/>
                <a:gd name="connsiteX2827" fmla="*/ 97607 w 904875"/>
                <a:gd name="connsiteY2827" fmla="*/ 558427 h 1323975"/>
                <a:gd name="connsiteX2828" fmla="*/ 93702 w 904875"/>
                <a:gd name="connsiteY2828" fmla="*/ 553950 h 1323975"/>
                <a:gd name="connsiteX2829" fmla="*/ 84177 w 904875"/>
                <a:gd name="connsiteY2829" fmla="*/ 547949 h 1323975"/>
                <a:gd name="connsiteX2830" fmla="*/ 77224 w 904875"/>
                <a:gd name="connsiteY2830" fmla="*/ 548807 h 1323975"/>
                <a:gd name="connsiteX2831" fmla="*/ 71604 w 904875"/>
                <a:gd name="connsiteY2831" fmla="*/ 553379 h 1323975"/>
                <a:gd name="connsiteX2832" fmla="*/ 60841 w 904875"/>
                <a:gd name="connsiteY2832" fmla="*/ 565952 h 1323975"/>
                <a:gd name="connsiteX2833" fmla="*/ 64175 w 904875"/>
                <a:gd name="connsiteY2833" fmla="*/ 567761 h 1323975"/>
                <a:gd name="connsiteX2834" fmla="*/ 69890 w 904875"/>
                <a:gd name="connsiteY2834" fmla="*/ 573667 h 1323975"/>
                <a:gd name="connsiteX2835" fmla="*/ 72557 w 904875"/>
                <a:gd name="connsiteY2835" fmla="*/ 574905 h 1323975"/>
                <a:gd name="connsiteX2836" fmla="*/ 75128 w 904875"/>
                <a:gd name="connsiteY2836" fmla="*/ 576715 h 1323975"/>
                <a:gd name="connsiteX2837" fmla="*/ 78081 w 904875"/>
                <a:gd name="connsiteY2837" fmla="*/ 584621 h 1323975"/>
                <a:gd name="connsiteX2838" fmla="*/ 81320 w 904875"/>
                <a:gd name="connsiteY2838" fmla="*/ 586430 h 1323975"/>
                <a:gd name="connsiteX2839" fmla="*/ 88178 w 904875"/>
                <a:gd name="connsiteY2839" fmla="*/ 585668 h 1323975"/>
                <a:gd name="connsiteX2840" fmla="*/ 93131 w 904875"/>
                <a:gd name="connsiteY2840" fmla="*/ 582716 h 1323975"/>
                <a:gd name="connsiteX2841" fmla="*/ 96655 w 904875"/>
                <a:gd name="connsiteY2841" fmla="*/ 575858 h 1323975"/>
                <a:gd name="connsiteX2842" fmla="*/ 99036 w 904875"/>
                <a:gd name="connsiteY2842" fmla="*/ 563856 h 1323975"/>
                <a:gd name="connsiteX2843" fmla="*/ 94274 w 904875"/>
                <a:gd name="connsiteY2843" fmla="*/ 563856 h 1323975"/>
                <a:gd name="connsiteX2844" fmla="*/ 94274 w 904875"/>
                <a:gd name="connsiteY2844" fmla="*/ 561475 h 1323975"/>
                <a:gd name="connsiteX2845" fmla="*/ 104561 w 904875"/>
                <a:gd name="connsiteY2845" fmla="*/ 741497 h 1323975"/>
                <a:gd name="connsiteX2846" fmla="*/ 114086 w 904875"/>
                <a:gd name="connsiteY2846" fmla="*/ 740926 h 1323975"/>
                <a:gd name="connsiteX2847" fmla="*/ 112181 w 904875"/>
                <a:gd name="connsiteY2847" fmla="*/ 737116 h 1323975"/>
                <a:gd name="connsiteX2848" fmla="*/ 106751 w 904875"/>
                <a:gd name="connsiteY2848" fmla="*/ 732639 h 1323975"/>
                <a:gd name="connsiteX2849" fmla="*/ 104180 w 904875"/>
                <a:gd name="connsiteY2849" fmla="*/ 729782 h 1323975"/>
                <a:gd name="connsiteX2850" fmla="*/ 101608 w 904875"/>
                <a:gd name="connsiteY2850" fmla="*/ 729782 h 1323975"/>
                <a:gd name="connsiteX2851" fmla="*/ 99322 w 904875"/>
                <a:gd name="connsiteY2851" fmla="*/ 730925 h 1323975"/>
                <a:gd name="connsiteX2852" fmla="*/ 97322 w 904875"/>
                <a:gd name="connsiteY2852" fmla="*/ 733115 h 1323975"/>
                <a:gd name="connsiteX2853" fmla="*/ 95417 w 904875"/>
                <a:gd name="connsiteY2853" fmla="*/ 736354 h 1323975"/>
                <a:gd name="connsiteX2854" fmla="*/ 100179 w 904875"/>
                <a:gd name="connsiteY2854" fmla="*/ 740545 h 1323975"/>
                <a:gd name="connsiteX2855" fmla="*/ 48173 w 904875"/>
                <a:gd name="connsiteY2855" fmla="*/ 545092 h 1323975"/>
                <a:gd name="connsiteX2856" fmla="*/ 46077 w 904875"/>
                <a:gd name="connsiteY2856" fmla="*/ 543187 h 1323975"/>
                <a:gd name="connsiteX2857" fmla="*/ 42743 w 904875"/>
                <a:gd name="connsiteY2857" fmla="*/ 544139 h 1323975"/>
                <a:gd name="connsiteX2858" fmla="*/ 36076 w 904875"/>
                <a:gd name="connsiteY2858" fmla="*/ 547759 h 1323975"/>
                <a:gd name="connsiteX2859" fmla="*/ 33314 w 904875"/>
                <a:gd name="connsiteY2859" fmla="*/ 550140 h 1323975"/>
                <a:gd name="connsiteX2860" fmla="*/ 37981 w 904875"/>
                <a:gd name="connsiteY2860" fmla="*/ 551283 h 1323975"/>
                <a:gd name="connsiteX2861" fmla="*/ 43791 w 904875"/>
                <a:gd name="connsiteY2861" fmla="*/ 551283 h 1323975"/>
                <a:gd name="connsiteX2862" fmla="*/ 49601 w 904875"/>
                <a:gd name="connsiteY2862" fmla="*/ 550235 h 1323975"/>
                <a:gd name="connsiteX2863" fmla="*/ 54364 w 904875"/>
                <a:gd name="connsiteY2863" fmla="*/ 547664 h 1323975"/>
                <a:gd name="connsiteX2864" fmla="*/ 52173 w 904875"/>
                <a:gd name="connsiteY2864" fmla="*/ 545949 h 132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Lst>
              <a:rect l="l" t="t" r="r" b="b"/>
              <a:pathLst>
                <a:path w="904875" h="1323975">
                  <a:moveTo>
                    <a:pt x="131326" y="452414"/>
                  </a:moveTo>
                  <a:lnTo>
                    <a:pt x="130754" y="453747"/>
                  </a:lnTo>
                  <a:lnTo>
                    <a:pt x="130754" y="454795"/>
                  </a:lnTo>
                  <a:lnTo>
                    <a:pt x="130754" y="457176"/>
                  </a:lnTo>
                  <a:lnTo>
                    <a:pt x="133802" y="459081"/>
                  </a:lnTo>
                  <a:lnTo>
                    <a:pt x="136755" y="458033"/>
                  </a:lnTo>
                  <a:lnTo>
                    <a:pt x="139517" y="455843"/>
                  </a:lnTo>
                  <a:lnTo>
                    <a:pt x="142565" y="454700"/>
                  </a:lnTo>
                  <a:lnTo>
                    <a:pt x="145613" y="452223"/>
                  </a:lnTo>
                  <a:lnTo>
                    <a:pt x="144566" y="446699"/>
                  </a:lnTo>
                  <a:lnTo>
                    <a:pt x="140851" y="441174"/>
                  </a:lnTo>
                  <a:lnTo>
                    <a:pt x="139422" y="438793"/>
                  </a:lnTo>
                  <a:lnTo>
                    <a:pt x="139422" y="428506"/>
                  </a:lnTo>
                  <a:lnTo>
                    <a:pt x="142089" y="416981"/>
                  </a:lnTo>
                  <a:lnTo>
                    <a:pt x="145042" y="407456"/>
                  </a:lnTo>
                  <a:lnTo>
                    <a:pt x="145804" y="402407"/>
                  </a:lnTo>
                  <a:lnTo>
                    <a:pt x="144947" y="400502"/>
                  </a:lnTo>
                  <a:lnTo>
                    <a:pt x="143804" y="399169"/>
                  </a:lnTo>
                  <a:lnTo>
                    <a:pt x="142470" y="398216"/>
                  </a:lnTo>
                  <a:lnTo>
                    <a:pt x="140851" y="398216"/>
                  </a:lnTo>
                  <a:lnTo>
                    <a:pt x="143423" y="402788"/>
                  </a:lnTo>
                  <a:lnTo>
                    <a:pt x="143423" y="405265"/>
                  </a:lnTo>
                  <a:lnTo>
                    <a:pt x="139803" y="402979"/>
                  </a:lnTo>
                  <a:lnTo>
                    <a:pt x="137993" y="402979"/>
                  </a:lnTo>
                  <a:lnTo>
                    <a:pt x="135898" y="405074"/>
                  </a:lnTo>
                  <a:lnTo>
                    <a:pt x="137422" y="408599"/>
                  </a:lnTo>
                  <a:lnTo>
                    <a:pt x="138374" y="410313"/>
                  </a:lnTo>
                  <a:lnTo>
                    <a:pt x="139613" y="411932"/>
                  </a:lnTo>
                  <a:lnTo>
                    <a:pt x="139613" y="414218"/>
                  </a:lnTo>
                  <a:lnTo>
                    <a:pt x="134469" y="414885"/>
                  </a:lnTo>
                  <a:lnTo>
                    <a:pt x="131516" y="417457"/>
                  </a:lnTo>
                  <a:lnTo>
                    <a:pt x="130183" y="423077"/>
                  </a:lnTo>
                  <a:lnTo>
                    <a:pt x="128754" y="444508"/>
                  </a:lnTo>
                  <a:lnTo>
                    <a:pt x="128754" y="450032"/>
                  </a:lnTo>
                  <a:close/>
                  <a:moveTo>
                    <a:pt x="148661" y="395264"/>
                  </a:moveTo>
                  <a:lnTo>
                    <a:pt x="148661" y="389834"/>
                  </a:lnTo>
                  <a:lnTo>
                    <a:pt x="150947" y="376976"/>
                  </a:lnTo>
                  <a:lnTo>
                    <a:pt x="149804" y="375356"/>
                  </a:lnTo>
                  <a:lnTo>
                    <a:pt x="148566" y="375356"/>
                  </a:lnTo>
                  <a:lnTo>
                    <a:pt x="147328" y="376785"/>
                  </a:lnTo>
                  <a:lnTo>
                    <a:pt x="146090" y="378785"/>
                  </a:lnTo>
                  <a:lnTo>
                    <a:pt x="146090" y="380024"/>
                  </a:lnTo>
                  <a:lnTo>
                    <a:pt x="146090" y="380024"/>
                  </a:lnTo>
                  <a:lnTo>
                    <a:pt x="146947" y="380881"/>
                  </a:lnTo>
                  <a:lnTo>
                    <a:pt x="144851" y="385072"/>
                  </a:lnTo>
                  <a:lnTo>
                    <a:pt x="144661" y="390596"/>
                  </a:lnTo>
                  <a:lnTo>
                    <a:pt x="145804" y="394121"/>
                  </a:lnTo>
                  <a:close/>
                  <a:moveTo>
                    <a:pt x="144756" y="459462"/>
                  </a:moveTo>
                  <a:lnTo>
                    <a:pt x="140375" y="462129"/>
                  </a:lnTo>
                  <a:lnTo>
                    <a:pt x="141518" y="466701"/>
                  </a:lnTo>
                  <a:lnTo>
                    <a:pt x="145613" y="471083"/>
                  </a:lnTo>
                  <a:lnTo>
                    <a:pt x="150376" y="473083"/>
                  </a:lnTo>
                  <a:lnTo>
                    <a:pt x="156377" y="470606"/>
                  </a:lnTo>
                  <a:lnTo>
                    <a:pt x="155615" y="465558"/>
                  </a:lnTo>
                  <a:lnTo>
                    <a:pt x="150852" y="460700"/>
                  </a:lnTo>
                  <a:close/>
                  <a:moveTo>
                    <a:pt x="902089" y="407741"/>
                  </a:moveTo>
                  <a:lnTo>
                    <a:pt x="902089" y="404884"/>
                  </a:lnTo>
                  <a:lnTo>
                    <a:pt x="903327" y="402407"/>
                  </a:lnTo>
                  <a:lnTo>
                    <a:pt x="905899" y="402407"/>
                  </a:lnTo>
                  <a:lnTo>
                    <a:pt x="900851" y="396502"/>
                  </a:lnTo>
                  <a:lnTo>
                    <a:pt x="898946" y="392882"/>
                  </a:lnTo>
                  <a:lnTo>
                    <a:pt x="899613" y="388691"/>
                  </a:lnTo>
                  <a:lnTo>
                    <a:pt x="899613" y="386596"/>
                  </a:lnTo>
                  <a:lnTo>
                    <a:pt x="896850" y="381262"/>
                  </a:lnTo>
                  <a:lnTo>
                    <a:pt x="895898" y="375356"/>
                  </a:lnTo>
                  <a:lnTo>
                    <a:pt x="895231" y="369260"/>
                  </a:lnTo>
                  <a:lnTo>
                    <a:pt x="893612" y="363545"/>
                  </a:lnTo>
                  <a:lnTo>
                    <a:pt x="878372" y="346305"/>
                  </a:lnTo>
                  <a:lnTo>
                    <a:pt x="876276" y="341828"/>
                  </a:lnTo>
                  <a:lnTo>
                    <a:pt x="875038" y="340400"/>
                  </a:lnTo>
                  <a:lnTo>
                    <a:pt x="872847" y="340400"/>
                  </a:lnTo>
                  <a:lnTo>
                    <a:pt x="869894" y="343067"/>
                  </a:lnTo>
                  <a:lnTo>
                    <a:pt x="867704" y="343067"/>
                  </a:lnTo>
                  <a:lnTo>
                    <a:pt x="866180" y="341257"/>
                  </a:lnTo>
                  <a:lnTo>
                    <a:pt x="864561" y="338114"/>
                  </a:lnTo>
                  <a:lnTo>
                    <a:pt x="863513" y="335161"/>
                  </a:lnTo>
                  <a:lnTo>
                    <a:pt x="863513" y="333923"/>
                  </a:lnTo>
                  <a:lnTo>
                    <a:pt x="843605" y="333161"/>
                  </a:lnTo>
                  <a:lnTo>
                    <a:pt x="840748" y="333923"/>
                  </a:lnTo>
                  <a:lnTo>
                    <a:pt x="829985" y="342114"/>
                  </a:lnTo>
                  <a:lnTo>
                    <a:pt x="825317" y="343067"/>
                  </a:lnTo>
                  <a:lnTo>
                    <a:pt x="821698" y="341924"/>
                  </a:lnTo>
                  <a:lnTo>
                    <a:pt x="813792" y="336971"/>
                  </a:lnTo>
                  <a:lnTo>
                    <a:pt x="809982" y="336209"/>
                  </a:lnTo>
                  <a:lnTo>
                    <a:pt x="808363" y="336875"/>
                  </a:lnTo>
                  <a:lnTo>
                    <a:pt x="806744" y="338209"/>
                  </a:lnTo>
                  <a:lnTo>
                    <a:pt x="805410" y="340019"/>
                  </a:lnTo>
                  <a:lnTo>
                    <a:pt x="804839" y="341924"/>
                  </a:lnTo>
                  <a:lnTo>
                    <a:pt x="803886" y="343543"/>
                  </a:lnTo>
                  <a:lnTo>
                    <a:pt x="801695" y="342971"/>
                  </a:lnTo>
                  <a:lnTo>
                    <a:pt x="798076" y="340114"/>
                  </a:lnTo>
                  <a:lnTo>
                    <a:pt x="796457" y="340781"/>
                  </a:lnTo>
                  <a:lnTo>
                    <a:pt x="793313" y="343733"/>
                  </a:lnTo>
                  <a:lnTo>
                    <a:pt x="791313" y="344876"/>
                  </a:lnTo>
                  <a:lnTo>
                    <a:pt x="789313" y="344400"/>
                  </a:lnTo>
                  <a:lnTo>
                    <a:pt x="787694" y="342876"/>
                  </a:lnTo>
                  <a:lnTo>
                    <a:pt x="786360" y="342305"/>
                  </a:lnTo>
                  <a:lnTo>
                    <a:pt x="785027" y="344876"/>
                  </a:lnTo>
                  <a:lnTo>
                    <a:pt x="776549" y="340495"/>
                  </a:lnTo>
                  <a:lnTo>
                    <a:pt x="773311" y="340495"/>
                  </a:lnTo>
                  <a:lnTo>
                    <a:pt x="770930" y="342019"/>
                  </a:lnTo>
                  <a:lnTo>
                    <a:pt x="769691" y="344591"/>
                  </a:lnTo>
                  <a:lnTo>
                    <a:pt x="768263" y="344591"/>
                  </a:lnTo>
                  <a:lnTo>
                    <a:pt x="765405" y="340019"/>
                  </a:lnTo>
                  <a:lnTo>
                    <a:pt x="759786" y="340019"/>
                  </a:lnTo>
                  <a:lnTo>
                    <a:pt x="744355" y="334685"/>
                  </a:lnTo>
                  <a:lnTo>
                    <a:pt x="738259" y="337637"/>
                  </a:lnTo>
                  <a:lnTo>
                    <a:pt x="736354" y="335542"/>
                  </a:lnTo>
                  <a:lnTo>
                    <a:pt x="734830" y="335542"/>
                  </a:lnTo>
                  <a:lnTo>
                    <a:pt x="733401" y="336685"/>
                  </a:lnTo>
                  <a:lnTo>
                    <a:pt x="731401" y="337352"/>
                  </a:lnTo>
                  <a:lnTo>
                    <a:pt x="729591" y="336590"/>
                  </a:lnTo>
                  <a:lnTo>
                    <a:pt x="727781" y="333351"/>
                  </a:lnTo>
                  <a:lnTo>
                    <a:pt x="726543" y="332589"/>
                  </a:lnTo>
                  <a:lnTo>
                    <a:pt x="697968" y="332589"/>
                  </a:lnTo>
                  <a:lnTo>
                    <a:pt x="695015" y="333637"/>
                  </a:lnTo>
                  <a:lnTo>
                    <a:pt x="683776" y="342400"/>
                  </a:lnTo>
                  <a:lnTo>
                    <a:pt x="676442" y="344686"/>
                  </a:lnTo>
                  <a:lnTo>
                    <a:pt x="668631" y="344686"/>
                  </a:lnTo>
                  <a:lnTo>
                    <a:pt x="645009" y="336399"/>
                  </a:lnTo>
                  <a:lnTo>
                    <a:pt x="631579" y="327541"/>
                  </a:lnTo>
                  <a:lnTo>
                    <a:pt x="609195" y="326588"/>
                  </a:lnTo>
                  <a:lnTo>
                    <a:pt x="607004" y="327160"/>
                  </a:lnTo>
                  <a:lnTo>
                    <a:pt x="602242" y="330208"/>
                  </a:lnTo>
                  <a:lnTo>
                    <a:pt x="599861" y="331160"/>
                  </a:lnTo>
                  <a:lnTo>
                    <a:pt x="598051" y="330494"/>
                  </a:lnTo>
                  <a:lnTo>
                    <a:pt x="596241" y="329446"/>
                  </a:lnTo>
                  <a:lnTo>
                    <a:pt x="594622" y="329446"/>
                  </a:lnTo>
                  <a:lnTo>
                    <a:pt x="592907" y="332970"/>
                  </a:lnTo>
                  <a:lnTo>
                    <a:pt x="593860" y="336780"/>
                  </a:lnTo>
                  <a:lnTo>
                    <a:pt x="592241" y="341066"/>
                  </a:lnTo>
                  <a:lnTo>
                    <a:pt x="589288" y="344686"/>
                  </a:lnTo>
                  <a:lnTo>
                    <a:pt x="586716" y="346686"/>
                  </a:lnTo>
                  <a:lnTo>
                    <a:pt x="583287" y="347448"/>
                  </a:lnTo>
                  <a:lnTo>
                    <a:pt x="579763" y="347448"/>
                  </a:lnTo>
                  <a:lnTo>
                    <a:pt x="573095" y="345067"/>
                  </a:lnTo>
                  <a:lnTo>
                    <a:pt x="576810" y="354020"/>
                  </a:lnTo>
                  <a:lnTo>
                    <a:pt x="574048" y="354687"/>
                  </a:lnTo>
                  <a:lnTo>
                    <a:pt x="571667" y="355830"/>
                  </a:lnTo>
                  <a:lnTo>
                    <a:pt x="569286" y="355830"/>
                  </a:lnTo>
                  <a:lnTo>
                    <a:pt x="566999" y="353830"/>
                  </a:lnTo>
                  <a:lnTo>
                    <a:pt x="568428" y="352306"/>
                  </a:lnTo>
                  <a:lnTo>
                    <a:pt x="569286" y="350687"/>
                  </a:lnTo>
                  <a:lnTo>
                    <a:pt x="570619" y="346972"/>
                  </a:lnTo>
                  <a:lnTo>
                    <a:pt x="559951" y="349448"/>
                  </a:lnTo>
                  <a:lnTo>
                    <a:pt x="532424" y="370118"/>
                  </a:lnTo>
                  <a:lnTo>
                    <a:pt x="526899" y="371832"/>
                  </a:lnTo>
                  <a:lnTo>
                    <a:pt x="509659" y="370118"/>
                  </a:lnTo>
                  <a:lnTo>
                    <a:pt x="493085" y="372785"/>
                  </a:lnTo>
                  <a:lnTo>
                    <a:pt x="488132" y="372785"/>
                  </a:lnTo>
                  <a:lnTo>
                    <a:pt x="494895" y="378881"/>
                  </a:lnTo>
                  <a:lnTo>
                    <a:pt x="496895" y="382595"/>
                  </a:lnTo>
                  <a:lnTo>
                    <a:pt x="493657" y="384215"/>
                  </a:lnTo>
                  <a:lnTo>
                    <a:pt x="491085" y="384881"/>
                  </a:lnTo>
                  <a:lnTo>
                    <a:pt x="488228" y="386786"/>
                  </a:lnTo>
                  <a:lnTo>
                    <a:pt x="485656" y="389358"/>
                  </a:lnTo>
                  <a:lnTo>
                    <a:pt x="482322" y="394311"/>
                  </a:lnTo>
                  <a:lnTo>
                    <a:pt x="480417" y="395264"/>
                  </a:lnTo>
                  <a:lnTo>
                    <a:pt x="476321" y="395264"/>
                  </a:lnTo>
                  <a:lnTo>
                    <a:pt x="476321" y="396216"/>
                  </a:lnTo>
                  <a:lnTo>
                    <a:pt x="474988" y="398407"/>
                  </a:lnTo>
                  <a:lnTo>
                    <a:pt x="472035" y="402122"/>
                  </a:lnTo>
                  <a:lnTo>
                    <a:pt x="468225" y="404027"/>
                  </a:lnTo>
                  <a:lnTo>
                    <a:pt x="464987" y="404027"/>
                  </a:lnTo>
                  <a:lnTo>
                    <a:pt x="458510" y="402312"/>
                  </a:lnTo>
                  <a:lnTo>
                    <a:pt x="460605" y="399645"/>
                  </a:lnTo>
                  <a:lnTo>
                    <a:pt x="462605" y="396216"/>
                  </a:lnTo>
                  <a:lnTo>
                    <a:pt x="465844" y="388596"/>
                  </a:lnTo>
                  <a:lnTo>
                    <a:pt x="463653" y="386977"/>
                  </a:lnTo>
                  <a:lnTo>
                    <a:pt x="461177" y="386310"/>
                  </a:lnTo>
                  <a:lnTo>
                    <a:pt x="456033" y="386310"/>
                  </a:lnTo>
                  <a:lnTo>
                    <a:pt x="456033" y="383834"/>
                  </a:lnTo>
                  <a:lnTo>
                    <a:pt x="465558" y="383834"/>
                  </a:lnTo>
                  <a:lnTo>
                    <a:pt x="469749" y="385167"/>
                  </a:lnTo>
                  <a:lnTo>
                    <a:pt x="470987" y="385167"/>
                  </a:lnTo>
                  <a:lnTo>
                    <a:pt x="469273" y="382024"/>
                  </a:lnTo>
                  <a:lnTo>
                    <a:pt x="472321" y="378023"/>
                  </a:lnTo>
                  <a:lnTo>
                    <a:pt x="475750" y="376023"/>
                  </a:lnTo>
                  <a:lnTo>
                    <a:pt x="484132" y="375166"/>
                  </a:lnTo>
                  <a:lnTo>
                    <a:pt x="483465" y="374499"/>
                  </a:lnTo>
                  <a:lnTo>
                    <a:pt x="482798" y="373547"/>
                  </a:lnTo>
                  <a:lnTo>
                    <a:pt x="481941" y="371546"/>
                  </a:lnTo>
                  <a:lnTo>
                    <a:pt x="481370" y="369832"/>
                  </a:lnTo>
                  <a:lnTo>
                    <a:pt x="487751" y="359640"/>
                  </a:lnTo>
                  <a:lnTo>
                    <a:pt x="492990" y="355449"/>
                  </a:lnTo>
                  <a:lnTo>
                    <a:pt x="498229" y="348972"/>
                  </a:lnTo>
                  <a:lnTo>
                    <a:pt x="501944" y="342019"/>
                  </a:lnTo>
                  <a:lnTo>
                    <a:pt x="500991" y="337733"/>
                  </a:lnTo>
                  <a:lnTo>
                    <a:pt x="498324" y="338209"/>
                  </a:lnTo>
                  <a:lnTo>
                    <a:pt x="490514" y="343162"/>
                  </a:lnTo>
                  <a:lnTo>
                    <a:pt x="488228" y="345734"/>
                  </a:lnTo>
                  <a:lnTo>
                    <a:pt x="485275" y="348020"/>
                  </a:lnTo>
                  <a:lnTo>
                    <a:pt x="481370" y="348020"/>
                  </a:lnTo>
                  <a:lnTo>
                    <a:pt x="471845" y="346019"/>
                  </a:lnTo>
                  <a:lnTo>
                    <a:pt x="469940" y="342971"/>
                  </a:lnTo>
                  <a:lnTo>
                    <a:pt x="467844" y="342019"/>
                  </a:lnTo>
                  <a:lnTo>
                    <a:pt x="466415" y="342019"/>
                  </a:lnTo>
                  <a:lnTo>
                    <a:pt x="458700" y="346019"/>
                  </a:lnTo>
                  <a:lnTo>
                    <a:pt x="451747" y="353258"/>
                  </a:lnTo>
                  <a:lnTo>
                    <a:pt x="443555" y="358307"/>
                  </a:lnTo>
                  <a:lnTo>
                    <a:pt x="441365" y="361450"/>
                  </a:lnTo>
                  <a:lnTo>
                    <a:pt x="439555" y="364688"/>
                  </a:lnTo>
                  <a:lnTo>
                    <a:pt x="437078" y="368117"/>
                  </a:lnTo>
                  <a:lnTo>
                    <a:pt x="434411" y="370784"/>
                  </a:lnTo>
                  <a:lnTo>
                    <a:pt x="428982" y="373070"/>
                  </a:lnTo>
                  <a:lnTo>
                    <a:pt x="426506" y="374975"/>
                  </a:lnTo>
                  <a:lnTo>
                    <a:pt x="425648" y="374975"/>
                  </a:lnTo>
                  <a:lnTo>
                    <a:pt x="427077" y="369832"/>
                  </a:lnTo>
                  <a:lnTo>
                    <a:pt x="428601" y="366498"/>
                  </a:lnTo>
                  <a:lnTo>
                    <a:pt x="430220" y="364307"/>
                  </a:lnTo>
                  <a:lnTo>
                    <a:pt x="441841" y="352496"/>
                  </a:lnTo>
                  <a:lnTo>
                    <a:pt x="444413" y="351544"/>
                  </a:lnTo>
                  <a:lnTo>
                    <a:pt x="447175" y="349258"/>
                  </a:lnTo>
                  <a:lnTo>
                    <a:pt x="448413" y="344591"/>
                  </a:lnTo>
                  <a:lnTo>
                    <a:pt x="449651" y="340781"/>
                  </a:lnTo>
                  <a:lnTo>
                    <a:pt x="452699" y="340781"/>
                  </a:lnTo>
                  <a:lnTo>
                    <a:pt x="456128" y="341352"/>
                  </a:lnTo>
                  <a:lnTo>
                    <a:pt x="467844" y="338018"/>
                  </a:lnTo>
                  <a:lnTo>
                    <a:pt x="472416" y="338018"/>
                  </a:lnTo>
                  <a:lnTo>
                    <a:pt x="474797" y="336971"/>
                  </a:lnTo>
                  <a:lnTo>
                    <a:pt x="488704" y="323921"/>
                  </a:lnTo>
                  <a:lnTo>
                    <a:pt x="494990" y="321540"/>
                  </a:lnTo>
                  <a:lnTo>
                    <a:pt x="499753" y="326303"/>
                  </a:lnTo>
                  <a:lnTo>
                    <a:pt x="497562" y="331541"/>
                  </a:lnTo>
                  <a:lnTo>
                    <a:pt x="498419" y="334875"/>
                  </a:lnTo>
                  <a:lnTo>
                    <a:pt x="501277" y="336209"/>
                  </a:lnTo>
                  <a:lnTo>
                    <a:pt x="504801" y="335447"/>
                  </a:lnTo>
                  <a:lnTo>
                    <a:pt x="507182" y="332970"/>
                  </a:lnTo>
                  <a:lnTo>
                    <a:pt x="511945" y="325731"/>
                  </a:lnTo>
                  <a:lnTo>
                    <a:pt x="516041" y="322397"/>
                  </a:lnTo>
                  <a:lnTo>
                    <a:pt x="540901" y="290203"/>
                  </a:lnTo>
                  <a:lnTo>
                    <a:pt x="542330" y="287250"/>
                  </a:lnTo>
                  <a:lnTo>
                    <a:pt x="542330" y="281726"/>
                  </a:lnTo>
                  <a:lnTo>
                    <a:pt x="540901" y="278487"/>
                  </a:lnTo>
                  <a:lnTo>
                    <a:pt x="538615" y="278487"/>
                  </a:lnTo>
                  <a:lnTo>
                    <a:pt x="535948" y="281630"/>
                  </a:lnTo>
                  <a:lnTo>
                    <a:pt x="530804" y="289155"/>
                  </a:lnTo>
                  <a:lnTo>
                    <a:pt x="524709" y="295346"/>
                  </a:lnTo>
                  <a:lnTo>
                    <a:pt x="518041" y="298394"/>
                  </a:lnTo>
                  <a:lnTo>
                    <a:pt x="512326" y="296299"/>
                  </a:lnTo>
                  <a:lnTo>
                    <a:pt x="514707" y="291917"/>
                  </a:lnTo>
                  <a:lnTo>
                    <a:pt x="511564" y="287631"/>
                  </a:lnTo>
                  <a:lnTo>
                    <a:pt x="505754" y="286298"/>
                  </a:lnTo>
                  <a:lnTo>
                    <a:pt x="495657" y="294394"/>
                  </a:lnTo>
                  <a:lnTo>
                    <a:pt x="489275" y="292679"/>
                  </a:lnTo>
                  <a:lnTo>
                    <a:pt x="477750" y="284774"/>
                  </a:lnTo>
                  <a:lnTo>
                    <a:pt x="478798" y="290393"/>
                  </a:lnTo>
                  <a:lnTo>
                    <a:pt x="475845" y="290393"/>
                  </a:lnTo>
                  <a:lnTo>
                    <a:pt x="471559" y="287250"/>
                  </a:lnTo>
                  <a:lnTo>
                    <a:pt x="468511" y="283535"/>
                  </a:lnTo>
                  <a:lnTo>
                    <a:pt x="465368" y="280487"/>
                  </a:lnTo>
                  <a:lnTo>
                    <a:pt x="461558" y="281154"/>
                  </a:lnTo>
                  <a:lnTo>
                    <a:pt x="454319" y="284678"/>
                  </a:lnTo>
                  <a:lnTo>
                    <a:pt x="447461" y="283154"/>
                  </a:lnTo>
                  <a:lnTo>
                    <a:pt x="441746" y="278297"/>
                  </a:lnTo>
                  <a:lnTo>
                    <a:pt x="432221" y="263914"/>
                  </a:lnTo>
                  <a:lnTo>
                    <a:pt x="435840" y="265152"/>
                  </a:lnTo>
                  <a:lnTo>
                    <a:pt x="439269" y="268295"/>
                  </a:lnTo>
                  <a:lnTo>
                    <a:pt x="445079" y="276392"/>
                  </a:lnTo>
                  <a:lnTo>
                    <a:pt x="449080" y="279249"/>
                  </a:lnTo>
                  <a:lnTo>
                    <a:pt x="463558" y="275439"/>
                  </a:lnTo>
                  <a:lnTo>
                    <a:pt x="468606" y="276868"/>
                  </a:lnTo>
                  <a:lnTo>
                    <a:pt x="478893" y="282202"/>
                  </a:lnTo>
                  <a:lnTo>
                    <a:pt x="483751" y="282202"/>
                  </a:lnTo>
                  <a:lnTo>
                    <a:pt x="485180" y="280964"/>
                  </a:lnTo>
                  <a:lnTo>
                    <a:pt x="488323" y="276677"/>
                  </a:lnTo>
                  <a:lnTo>
                    <a:pt x="490037" y="275344"/>
                  </a:lnTo>
                  <a:lnTo>
                    <a:pt x="493276" y="275344"/>
                  </a:lnTo>
                  <a:lnTo>
                    <a:pt x="498610" y="277535"/>
                  </a:lnTo>
                  <a:lnTo>
                    <a:pt x="501372" y="277535"/>
                  </a:lnTo>
                  <a:lnTo>
                    <a:pt x="500610" y="273725"/>
                  </a:lnTo>
                  <a:lnTo>
                    <a:pt x="501467" y="270200"/>
                  </a:lnTo>
                  <a:lnTo>
                    <a:pt x="505182" y="263914"/>
                  </a:lnTo>
                  <a:lnTo>
                    <a:pt x="501372" y="257342"/>
                  </a:lnTo>
                  <a:lnTo>
                    <a:pt x="500134" y="255818"/>
                  </a:lnTo>
                  <a:lnTo>
                    <a:pt x="497467" y="254484"/>
                  </a:lnTo>
                  <a:lnTo>
                    <a:pt x="491847" y="254484"/>
                  </a:lnTo>
                  <a:lnTo>
                    <a:pt x="489180" y="252389"/>
                  </a:lnTo>
                  <a:lnTo>
                    <a:pt x="487561" y="249436"/>
                  </a:lnTo>
                  <a:lnTo>
                    <a:pt x="487561" y="246674"/>
                  </a:lnTo>
                  <a:lnTo>
                    <a:pt x="488418" y="245245"/>
                  </a:lnTo>
                  <a:lnTo>
                    <a:pt x="493562" y="248388"/>
                  </a:lnTo>
                  <a:lnTo>
                    <a:pt x="498229" y="248960"/>
                  </a:lnTo>
                  <a:lnTo>
                    <a:pt x="500610" y="250293"/>
                  </a:lnTo>
                  <a:lnTo>
                    <a:pt x="499467" y="252389"/>
                  </a:lnTo>
                  <a:lnTo>
                    <a:pt x="500229" y="253246"/>
                  </a:lnTo>
                  <a:lnTo>
                    <a:pt x="503277" y="254960"/>
                  </a:lnTo>
                  <a:lnTo>
                    <a:pt x="503277" y="251341"/>
                  </a:lnTo>
                  <a:lnTo>
                    <a:pt x="503944" y="248579"/>
                  </a:lnTo>
                  <a:lnTo>
                    <a:pt x="505087" y="246578"/>
                  </a:lnTo>
                  <a:lnTo>
                    <a:pt x="506897" y="245531"/>
                  </a:lnTo>
                  <a:lnTo>
                    <a:pt x="518327" y="237339"/>
                  </a:lnTo>
                  <a:lnTo>
                    <a:pt x="524042" y="236006"/>
                  </a:lnTo>
                  <a:lnTo>
                    <a:pt x="528614" y="233529"/>
                  </a:lnTo>
                  <a:lnTo>
                    <a:pt x="530138" y="231815"/>
                  </a:lnTo>
                  <a:lnTo>
                    <a:pt x="531186" y="229338"/>
                  </a:lnTo>
                  <a:lnTo>
                    <a:pt x="532995" y="222480"/>
                  </a:lnTo>
                  <a:lnTo>
                    <a:pt x="534519" y="218861"/>
                  </a:lnTo>
                  <a:lnTo>
                    <a:pt x="537853" y="215527"/>
                  </a:lnTo>
                  <a:lnTo>
                    <a:pt x="551188" y="208669"/>
                  </a:lnTo>
                  <a:lnTo>
                    <a:pt x="590717" y="175903"/>
                  </a:lnTo>
                  <a:lnTo>
                    <a:pt x="598241" y="167330"/>
                  </a:lnTo>
                  <a:lnTo>
                    <a:pt x="601575" y="161711"/>
                  </a:lnTo>
                  <a:lnTo>
                    <a:pt x="603004" y="156091"/>
                  </a:lnTo>
                  <a:lnTo>
                    <a:pt x="604623" y="152852"/>
                  </a:lnTo>
                  <a:lnTo>
                    <a:pt x="614148" y="143327"/>
                  </a:lnTo>
                  <a:lnTo>
                    <a:pt x="620530" y="139327"/>
                  </a:lnTo>
                  <a:lnTo>
                    <a:pt x="635484" y="133421"/>
                  </a:lnTo>
                  <a:lnTo>
                    <a:pt x="643009" y="129040"/>
                  </a:lnTo>
                  <a:lnTo>
                    <a:pt x="649772" y="121229"/>
                  </a:lnTo>
                  <a:lnTo>
                    <a:pt x="659297" y="107228"/>
                  </a:lnTo>
                  <a:lnTo>
                    <a:pt x="667202" y="91797"/>
                  </a:lnTo>
                  <a:lnTo>
                    <a:pt x="668822" y="79700"/>
                  </a:lnTo>
                  <a:lnTo>
                    <a:pt x="670631" y="79129"/>
                  </a:lnTo>
                  <a:lnTo>
                    <a:pt x="672251" y="77224"/>
                  </a:lnTo>
                  <a:lnTo>
                    <a:pt x="673108" y="74081"/>
                  </a:lnTo>
                  <a:lnTo>
                    <a:pt x="672536" y="70080"/>
                  </a:lnTo>
                  <a:lnTo>
                    <a:pt x="671108" y="68175"/>
                  </a:lnTo>
                  <a:lnTo>
                    <a:pt x="669393" y="68651"/>
                  </a:lnTo>
                  <a:lnTo>
                    <a:pt x="667393" y="69794"/>
                  </a:lnTo>
                  <a:lnTo>
                    <a:pt x="665107" y="69794"/>
                  </a:lnTo>
                  <a:lnTo>
                    <a:pt x="661297" y="67413"/>
                  </a:lnTo>
                  <a:lnTo>
                    <a:pt x="659392" y="63317"/>
                  </a:lnTo>
                  <a:lnTo>
                    <a:pt x="659392" y="57983"/>
                  </a:lnTo>
                  <a:lnTo>
                    <a:pt x="661392" y="51221"/>
                  </a:lnTo>
                  <a:lnTo>
                    <a:pt x="662726" y="48935"/>
                  </a:lnTo>
                  <a:lnTo>
                    <a:pt x="667488" y="44458"/>
                  </a:lnTo>
                  <a:lnTo>
                    <a:pt x="669107" y="41505"/>
                  </a:lnTo>
                  <a:lnTo>
                    <a:pt x="671774" y="35314"/>
                  </a:lnTo>
                  <a:lnTo>
                    <a:pt x="674251" y="32361"/>
                  </a:lnTo>
                  <a:lnTo>
                    <a:pt x="675108" y="27313"/>
                  </a:lnTo>
                  <a:lnTo>
                    <a:pt x="678537" y="20169"/>
                  </a:lnTo>
                  <a:lnTo>
                    <a:pt x="679680" y="13883"/>
                  </a:lnTo>
                  <a:lnTo>
                    <a:pt x="673584" y="11216"/>
                  </a:lnTo>
                  <a:lnTo>
                    <a:pt x="661678" y="13597"/>
                  </a:lnTo>
                  <a:lnTo>
                    <a:pt x="655201" y="13597"/>
                  </a:lnTo>
                  <a:lnTo>
                    <a:pt x="645676" y="6739"/>
                  </a:lnTo>
                  <a:lnTo>
                    <a:pt x="638437" y="7501"/>
                  </a:lnTo>
                  <a:lnTo>
                    <a:pt x="626626" y="11216"/>
                  </a:lnTo>
                  <a:lnTo>
                    <a:pt x="621101" y="11216"/>
                  </a:lnTo>
                  <a:lnTo>
                    <a:pt x="620054" y="9596"/>
                  </a:lnTo>
                  <a:lnTo>
                    <a:pt x="619387" y="6834"/>
                  </a:lnTo>
                  <a:lnTo>
                    <a:pt x="619387" y="3596"/>
                  </a:lnTo>
                  <a:lnTo>
                    <a:pt x="618244" y="1786"/>
                  </a:lnTo>
                  <a:lnTo>
                    <a:pt x="615196" y="1786"/>
                  </a:lnTo>
                  <a:lnTo>
                    <a:pt x="612529" y="3500"/>
                  </a:lnTo>
                  <a:lnTo>
                    <a:pt x="608433" y="8644"/>
                  </a:lnTo>
                  <a:lnTo>
                    <a:pt x="610338" y="13406"/>
                  </a:lnTo>
                  <a:lnTo>
                    <a:pt x="613196" y="16931"/>
                  </a:lnTo>
                  <a:lnTo>
                    <a:pt x="616529" y="19312"/>
                  </a:lnTo>
                  <a:lnTo>
                    <a:pt x="619577" y="20645"/>
                  </a:lnTo>
                  <a:lnTo>
                    <a:pt x="617101" y="27503"/>
                  </a:lnTo>
                  <a:lnTo>
                    <a:pt x="612148" y="27503"/>
                  </a:lnTo>
                  <a:lnTo>
                    <a:pt x="602623" y="22931"/>
                  </a:lnTo>
                  <a:lnTo>
                    <a:pt x="592336" y="26646"/>
                  </a:lnTo>
                  <a:lnTo>
                    <a:pt x="587288" y="26646"/>
                  </a:lnTo>
                  <a:lnTo>
                    <a:pt x="582906" y="22550"/>
                  </a:lnTo>
                  <a:lnTo>
                    <a:pt x="583668" y="21979"/>
                  </a:lnTo>
                  <a:lnTo>
                    <a:pt x="585383" y="20169"/>
                  </a:lnTo>
                  <a:lnTo>
                    <a:pt x="580906" y="19121"/>
                  </a:lnTo>
                  <a:lnTo>
                    <a:pt x="575096" y="19121"/>
                  </a:lnTo>
                  <a:lnTo>
                    <a:pt x="563951" y="21312"/>
                  </a:lnTo>
                  <a:lnTo>
                    <a:pt x="556998" y="24646"/>
                  </a:lnTo>
                  <a:lnTo>
                    <a:pt x="544616" y="34171"/>
                  </a:lnTo>
                  <a:lnTo>
                    <a:pt x="536900" y="37886"/>
                  </a:lnTo>
                  <a:lnTo>
                    <a:pt x="521851" y="39695"/>
                  </a:lnTo>
                  <a:lnTo>
                    <a:pt x="506516" y="37124"/>
                  </a:lnTo>
                  <a:lnTo>
                    <a:pt x="502039" y="38171"/>
                  </a:lnTo>
                  <a:lnTo>
                    <a:pt x="501086" y="37219"/>
                  </a:lnTo>
                  <a:lnTo>
                    <a:pt x="497753" y="30551"/>
                  </a:lnTo>
                  <a:lnTo>
                    <a:pt x="497753" y="29694"/>
                  </a:lnTo>
                  <a:lnTo>
                    <a:pt x="497753" y="29694"/>
                  </a:lnTo>
                  <a:lnTo>
                    <a:pt x="496133" y="29694"/>
                  </a:lnTo>
                  <a:lnTo>
                    <a:pt x="494514" y="30837"/>
                  </a:lnTo>
                  <a:lnTo>
                    <a:pt x="492228" y="36647"/>
                  </a:lnTo>
                  <a:lnTo>
                    <a:pt x="490704" y="39124"/>
                  </a:lnTo>
                  <a:lnTo>
                    <a:pt x="488609" y="40457"/>
                  </a:lnTo>
                  <a:lnTo>
                    <a:pt x="487085" y="40457"/>
                  </a:lnTo>
                  <a:lnTo>
                    <a:pt x="483275" y="39219"/>
                  </a:lnTo>
                  <a:lnTo>
                    <a:pt x="476417" y="39219"/>
                  </a:lnTo>
                  <a:lnTo>
                    <a:pt x="474226" y="40743"/>
                  </a:lnTo>
                  <a:lnTo>
                    <a:pt x="472797" y="45315"/>
                  </a:lnTo>
                  <a:lnTo>
                    <a:pt x="471273" y="46363"/>
                  </a:lnTo>
                  <a:lnTo>
                    <a:pt x="468797" y="45791"/>
                  </a:lnTo>
                  <a:lnTo>
                    <a:pt x="464701" y="44077"/>
                  </a:lnTo>
                  <a:lnTo>
                    <a:pt x="462701" y="44077"/>
                  </a:lnTo>
                  <a:lnTo>
                    <a:pt x="461462" y="45315"/>
                  </a:lnTo>
                  <a:lnTo>
                    <a:pt x="460891" y="47696"/>
                  </a:lnTo>
                  <a:lnTo>
                    <a:pt x="459843" y="49887"/>
                  </a:lnTo>
                  <a:lnTo>
                    <a:pt x="457938" y="51316"/>
                  </a:lnTo>
                  <a:lnTo>
                    <a:pt x="460510" y="53888"/>
                  </a:lnTo>
                  <a:lnTo>
                    <a:pt x="456414" y="52745"/>
                  </a:lnTo>
                  <a:lnTo>
                    <a:pt x="451080" y="47696"/>
                  </a:lnTo>
                  <a:lnTo>
                    <a:pt x="447461" y="46553"/>
                  </a:lnTo>
                  <a:lnTo>
                    <a:pt x="445651" y="46553"/>
                  </a:lnTo>
                  <a:lnTo>
                    <a:pt x="440888" y="48935"/>
                  </a:lnTo>
                  <a:lnTo>
                    <a:pt x="433935" y="53792"/>
                  </a:lnTo>
                  <a:lnTo>
                    <a:pt x="433364" y="54554"/>
                  </a:lnTo>
                  <a:lnTo>
                    <a:pt x="426029" y="62555"/>
                  </a:lnTo>
                  <a:lnTo>
                    <a:pt x="425363" y="62555"/>
                  </a:lnTo>
                  <a:lnTo>
                    <a:pt x="424601" y="63127"/>
                  </a:lnTo>
                  <a:lnTo>
                    <a:pt x="424601" y="64841"/>
                  </a:lnTo>
                  <a:lnTo>
                    <a:pt x="424601" y="66556"/>
                  </a:lnTo>
                  <a:lnTo>
                    <a:pt x="424601" y="67889"/>
                  </a:lnTo>
                  <a:lnTo>
                    <a:pt x="419743" y="75128"/>
                  </a:lnTo>
                  <a:lnTo>
                    <a:pt x="417076" y="78176"/>
                  </a:lnTo>
                  <a:lnTo>
                    <a:pt x="413933" y="79605"/>
                  </a:lnTo>
                  <a:lnTo>
                    <a:pt x="417076" y="72080"/>
                  </a:lnTo>
                  <a:lnTo>
                    <a:pt x="419362" y="65032"/>
                  </a:lnTo>
                  <a:lnTo>
                    <a:pt x="422029" y="58745"/>
                  </a:lnTo>
                  <a:lnTo>
                    <a:pt x="426315" y="53792"/>
                  </a:lnTo>
                  <a:lnTo>
                    <a:pt x="426315" y="50363"/>
                  </a:lnTo>
                  <a:lnTo>
                    <a:pt x="426315" y="50363"/>
                  </a:lnTo>
                  <a:lnTo>
                    <a:pt x="426315" y="49125"/>
                  </a:lnTo>
                  <a:lnTo>
                    <a:pt x="426315" y="46363"/>
                  </a:lnTo>
                  <a:lnTo>
                    <a:pt x="417076" y="39695"/>
                  </a:lnTo>
                  <a:lnTo>
                    <a:pt x="409551" y="36266"/>
                  </a:lnTo>
                  <a:lnTo>
                    <a:pt x="401741" y="34742"/>
                  </a:lnTo>
                  <a:lnTo>
                    <a:pt x="397359" y="36743"/>
                  </a:lnTo>
                  <a:lnTo>
                    <a:pt x="395549" y="41600"/>
                  </a:lnTo>
                  <a:lnTo>
                    <a:pt x="394597" y="47696"/>
                  </a:lnTo>
                  <a:lnTo>
                    <a:pt x="392597" y="53697"/>
                  </a:lnTo>
                  <a:lnTo>
                    <a:pt x="389263" y="57221"/>
                  </a:lnTo>
                  <a:lnTo>
                    <a:pt x="385643" y="58936"/>
                  </a:lnTo>
                  <a:lnTo>
                    <a:pt x="382691" y="61317"/>
                  </a:lnTo>
                  <a:lnTo>
                    <a:pt x="381548" y="66746"/>
                  </a:lnTo>
                  <a:lnTo>
                    <a:pt x="379833" y="67794"/>
                  </a:lnTo>
                  <a:lnTo>
                    <a:pt x="369451" y="79605"/>
                  </a:lnTo>
                  <a:lnTo>
                    <a:pt x="366022" y="80177"/>
                  </a:lnTo>
                  <a:lnTo>
                    <a:pt x="367736" y="75414"/>
                  </a:lnTo>
                  <a:lnTo>
                    <a:pt x="371261" y="68937"/>
                  </a:lnTo>
                  <a:lnTo>
                    <a:pt x="374404" y="60365"/>
                  </a:lnTo>
                  <a:lnTo>
                    <a:pt x="380786" y="53983"/>
                  </a:lnTo>
                  <a:lnTo>
                    <a:pt x="382881" y="51221"/>
                  </a:lnTo>
                  <a:lnTo>
                    <a:pt x="383643" y="49125"/>
                  </a:lnTo>
                  <a:lnTo>
                    <a:pt x="384405" y="45887"/>
                  </a:lnTo>
                  <a:lnTo>
                    <a:pt x="384405" y="43029"/>
                  </a:lnTo>
                  <a:lnTo>
                    <a:pt x="382595" y="41791"/>
                  </a:lnTo>
                  <a:lnTo>
                    <a:pt x="380214" y="41124"/>
                  </a:lnTo>
                  <a:lnTo>
                    <a:pt x="375166" y="37124"/>
                  </a:lnTo>
                  <a:lnTo>
                    <a:pt x="372213" y="35600"/>
                  </a:lnTo>
                  <a:lnTo>
                    <a:pt x="366212" y="28646"/>
                  </a:lnTo>
                  <a:lnTo>
                    <a:pt x="362974" y="25884"/>
                  </a:lnTo>
                  <a:lnTo>
                    <a:pt x="363831" y="31694"/>
                  </a:lnTo>
                  <a:lnTo>
                    <a:pt x="362879" y="34076"/>
                  </a:lnTo>
                  <a:lnTo>
                    <a:pt x="361355" y="36171"/>
                  </a:lnTo>
                  <a:lnTo>
                    <a:pt x="360497" y="41219"/>
                  </a:lnTo>
                  <a:lnTo>
                    <a:pt x="360497" y="44934"/>
                  </a:lnTo>
                  <a:lnTo>
                    <a:pt x="359926" y="47696"/>
                  </a:lnTo>
                  <a:lnTo>
                    <a:pt x="358497" y="50840"/>
                  </a:lnTo>
                  <a:lnTo>
                    <a:pt x="355259" y="53507"/>
                  </a:lnTo>
                  <a:lnTo>
                    <a:pt x="356402" y="50935"/>
                  </a:lnTo>
                  <a:lnTo>
                    <a:pt x="357164" y="48363"/>
                  </a:lnTo>
                  <a:lnTo>
                    <a:pt x="357164" y="45315"/>
                  </a:lnTo>
                  <a:lnTo>
                    <a:pt x="357164" y="41505"/>
                  </a:lnTo>
                  <a:lnTo>
                    <a:pt x="356592" y="41505"/>
                  </a:lnTo>
                  <a:lnTo>
                    <a:pt x="355544" y="36838"/>
                  </a:lnTo>
                  <a:lnTo>
                    <a:pt x="354592" y="31504"/>
                  </a:lnTo>
                  <a:lnTo>
                    <a:pt x="354592" y="29599"/>
                  </a:lnTo>
                  <a:lnTo>
                    <a:pt x="351353" y="25408"/>
                  </a:lnTo>
                  <a:lnTo>
                    <a:pt x="347067" y="22646"/>
                  </a:lnTo>
                  <a:lnTo>
                    <a:pt x="323921" y="17407"/>
                  </a:lnTo>
                  <a:lnTo>
                    <a:pt x="321826" y="21693"/>
                  </a:lnTo>
                  <a:lnTo>
                    <a:pt x="320683" y="27599"/>
                  </a:lnTo>
                  <a:lnTo>
                    <a:pt x="320016" y="34647"/>
                  </a:lnTo>
                  <a:lnTo>
                    <a:pt x="318683" y="41791"/>
                  </a:lnTo>
                  <a:lnTo>
                    <a:pt x="319826" y="41791"/>
                  </a:lnTo>
                  <a:lnTo>
                    <a:pt x="317730" y="47125"/>
                  </a:lnTo>
                  <a:lnTo>
                    <a:pt x="315063" y="50078"/>
                  </a:lnTo>
                  <a:lnTo>
                    <a:pt x="305538" y="55793"/>
                  </a:lnTo>
                  <a:lnTo>
                    <a:pt x="304109" y="57221"/>
                  </a:lnTo>
                  <a:lnTo>
                    <a:pt x="304109" y="60174"/>
                  </a:lnTo>
                  <a:lnTo>
                    <a:pt x="304109" y="66746"/>
                  </a:lnTo>
                  <a:lnTo>
                    <a:pt x="323826" y="84272"/>
                  </a:lnTo>
                  <a:lnTo>
                    <a:pt x="318492" y="80462"/>
                  </a:lnTo>
                  <a:lnTo>
                    <a:pt x="314015" y="78367"/>
                  </a:lnTo>
                  <a:lnTo>
                    <a:pt x="304490" y="84272"/>
                  </a:lnTo>
                  <a:lnTo>
                    <a:pt x="306205" y="85987"/>
                  </a:lnTo>
                  <a:lnTo>
                    <a:pt x="306967" y="86558"/>
                  </a:lnTo>
                  <a:lnTo>
                    <a:pt x="308110" y="86558"/>
                  </a:lnTo>
                  <a:lnTo>
                    <a:pt x="308110" y="88844"/>
                  </a:lnTo>
                  <a:lnTo>
                    <a:pt x="305824" y="88844"/>
                  </a:lnTo>
                  <a:lnTo>
                    <a:pt x="305824" y="91511"/>
                  </a:lnTo>
                  <a:lnTo>
                    <a:pt x="307824" y="91511"/>
                  </a:lnTo>
                  <a:lnTo>
                    <a:pt x="309729" y="91511"/>
                  </a:lnTo>
                  <a:lnTo>
                    <a:pt x="311539" y="90654"/>
                  </a:lnTo>
                  <a:lnTo>
                    <a:pt x="312301" y="88940"/>
                  </a:lnTo>
                  <a:lnTo>
                    <a:pt x="313539" y="91511"/>
                  </a:lnTo>
                  <a:lnTo>
                    <a:pt x="312968" y="94274"/>
                  </a:lnTo>
                  <a:lnTo>
                    <a:pt x="314682" y="96560"/>
                  </a:lnTo>
                  <a:lnTo>
                    <a:pt x="319635" y="100655"/>
                  </a:lnTo>
                  <a:lnTo>
                    <a:pt x="312110" y="100655"/>
                  </a:lnTo>
                  <a:lnTo>
                    <a:pt x="301728" y="93416"/>
                  </a:lnTo>
                  <a:lnTo>
                    <a:pt x="300585" y="93416"/>
                  </a:lnTo>
                  <a:lnTo>
                    <a:pt x="298204" y="91988"/>
                  </a:lnTo>
                  <a:lnTo>
                    <a:pt x="296870" y="91988"/>
                  </a:lnTo>
                  <a:lnTo>
                    <a:pt x="296204" y="92750"/>
                  </a:lnTo>
                  <a:lnTo>
                    <a:pt x="296204" y="94750"/>
                  </a:lnTo>
                  <a:lnTo>
                    <a:pt x="296204" y="97036"/>
                  </a:lnTo>
                  <a:lnTo>
                    <a:pt x="296204" y="98846"/>
                  </a:lnTo>
                  <a:lnTo>
                    <a:pt x="294489" y="102370"/>
                  </a:lnTo>
                  <a:lnTo>
                    <a:pt x="293251" y="105799"/>
                  </a:lnTo>
                  <a:lnTo>
                    <a:pt x="293251" y="109228"/>
                  </a:lnTo>
                  <a:lnTo>
                    <a:pt x="295061" y="112847"/>
                  </a:lnTo>
                  <a:lnTo>
                    <a:pt x="291536" y="112847"/>
                  </a:lnTo>
                  <a:lnTo>
                    <a:pt x="291536" y="115324"/>
                  </a:lnTo>
                  <a:lnTo>
                    <a:pt x="292108" y="117896"/>
                  </a:lnTo>
                  <a:lnTo>
                    <a:pt x="293537" y="122182"/>
                  </a:lnTo>
                  <a:lnTo>
                    <a:pt x="294203" y="122849"/>
                  </a:lnTo>
                  <a:lnTo>
                    <a:pt x="297537" y="128087"/>
                  </a:lnTo>
                  <a:lnTo>
                    <a:pt x="297537" y="129421"/>
                  </a:lnTo>
                  <a:lnTo>
                    <a:pt x="299347" y="131231"/>
                  </a:lnTo>
                  <a:lnTo>
                    <a:pt x="304681" y="139232"/>
                  </a:lnTo>
                  <a:lnTo>
                    <a:pt x="307348" y="141041"/>
                  </a:lnTo>
                  <a:lnTo>
                    <a:pt x="309253" y="141803"/>
                  </a:lnTo>
                  <a:lnTo>
                    <a:pt x="312968" y="145042"/>
                  </a:lnTo>
                  <a:lnTo>
                    <a:pt x="314777" y="145709"/>
                  </a:lnTo>
                  <a:lnTo>
                    <a:pt x="316682" y="145042"/>
                  </a:lnTo>
                  <a:lnTo>
                    <a:pt x="318778" y="141994"/>
                  </a:lnTo>
                  <a:lnTo>
                    <a:pt x="320207" y="141041"/>
                  </a:lnTo>
                  <a:lnTo>
                    <a:pt x="323731" y="141041"/>
                  </a:lnTo>
                  <a:lnTo>
                    <a:pt x="335161" y="143423"/>
                  </a:lnTo>
                  <a:lnTo>
                    <a:pt x="332780" y="145137"/>
                  </a:lnTo>
                  <a:lnTo>
                    <a:pt x="327636" y="146090"/>
                  </a:lnTo>
                  <a:lnTo>
                    <a:pt x="325255" y="148090"/>
                  </a:lnTo>
                  <a:lnTo>
                    <a:pt x="330113" y="151900"/>
                  </a:lnTo>
                  <a:lnTo>
                    <a:pt x="332208" y="153995"/>
                  </a:lnTo>
                  <a:lnTo>
                    <a:pt x="333923" y="157615"/>
                  </a:lnTo>
                  <a:lnTo>
                    <a:pt x="321540" y="148090"/>
                  </a:lnTo>
                  <a:lnTo>
                    <a:pt x="318778" y="147328"/>
                  </a:lnTo>
                  <a:lnTo>
                    <a:pt x="309824" y="148090"/>
                  </a:lnTo>
                  <a:lnTo>
                    <a:pt x="307443" y="146947"/>
                  </a:lnTo>
                  <a:lnTo>
                    <a:pt x="301919" y="142184"/>
                  </a:lnTo>
                  <a:lnTo>
                    <a:pt x="298680" y="141041"/>
                  </a:lnTo>
                  <a:lnTo>
                    <a:pt x="297156" y="141708"/>
                  </a:lnTo>
                  <a:lnTo>
                    <a:pt x="294584" y="143327"/>
                  </a:lnTo>
                  <a:lnTo>
                    <a:pt x="292203" y="145613"/>
                  </a:lnTo>
                  <a:lnTo>
                    <a:pt x="290870" y="148090"/>
                  </a:lnTo>
                  <a:lnTo>
                    <a:pt x="287060" y="144947"/>
                  </a:lnTo>
                  <a:lnTo>
                    <a:pt x="283726" y="143994"/>
                  </a:lnTo>
                  <a:lnTo>
                    <a:pt x="279916" y="145328"/>
                  </a:lnTo>
                  <a:lnTo>
                    <a:pt x="272772" y="150185"/>
                  </a:lnTo>
                  <a:lnTo>
                    <a:pt x="269724" y="151043"/>
                  </a:lnTo>
                  <a:lnTo>
                    <a:pt x="266676" y="150185"/>
                  </a:lnTo>
                  <a:lnTo>
                    <a:pt x="259056" y="144851"/>
                  </a:lnTo>
                  <a:lnTo>
                    <a:pt x="255151" y="142946"/>
                  </a:lnTo>
                  <a:lnTo>
                    <a:pt x="252198" y="143899"/>
                  </a:lnTo>
                  <a:lnTo>
                    <a:pt x="252198" y="149614"/>
                  </a:lnTo>
                  <a:lnTo>
                    <a:pt x="260485" y="162473"/>
                  </a:lnTo>
                  <a:lnTo>
                    <a:pt x="262295" y="163806"/>
                  </a:lnTo>
                  <a:lnTo>
                    <a:pt x="264676" y="163806"/>
                  </a:lnTo>
                  <a:lnTo>
                    <a:pt x="264676" y="165425"/>
                  </a:lnTo>
                  <a:lnTo>
                    <a:pt x="264104" y="169426"/>
                  </a:lnTo>
                  <a:lnTo>
                    <a:pt x="264104" y="171045"/>
                  </a:lnTo>
                  <a:lnTo>
                    <a:pt x="264676" y="171521"/>
                  </a:lnTo>
                  <a:lnTo>
                    <a:pt x="266295" y="172474"/>
                  </a:lnTo>
                  <a:lnTo>
                    <a:pt x="267724" y="173903"/>
                  </a:lnTo>
                  <a:lnTo>
                    <a:pt x="269057" y="175522"/>
                  </a:lnTo>
                  <a:lnTo>
                    <a:pt x="267724" y="177617"/>
                  </a:lnTo>
                  <a:lnTo>
                    <a:pt x="270296" y="179618"/>
                  </a:lnTo>
                  <a:lnTo>
                    <a:pt x="273153" y="180284"/>
                  </a:lnTo>
                  <a:lnTo>
                    <a:pt x="279059" y="180284"/>
                  </a:lnTo>
                  <a:lnTo>
                    <a:pt x="279059" y="182761"/>
                  </a:lnTo>
                  <a:lnTo>
                    <a:pt x="276582" y="184190"/>
                  </a:lnTo>
                  <a:lnTo>
                    <a:pt x="271439" y="185428"/>
                  </a:lnTo>
                  <a:lnTo>
                    <a:pt x="269057" y="187238"/>
                  </a:lnTo>
                  <a:lnTo>
                    <a:pt x="272772" y="189809"/>
                  </a:lnTo>
                  <a:lnTo>
                    <a:pt x="272772" y="192095"/>
                  </a:lnTo>
                  <a:lnTo>
                    <a:pt x="270296" y="192095"/>
                  </a:lnTo>
                  <a:lnTo>
                    <a:pt x="271534" y="194477"/>
                  </a:lnTo>
                  <a:lnTo>
                    <a:pt x="272391" y="197239"/>
                  </a:lnTo>
                  <a:lnTo>
                    <a:pt x="272391" y="200382"/>
                  </a:lnTo>
                  <a:lnTo>
                    <a:pt x="271439" y="203716"/>
                  </a:lnTo>
                  <a:lnTo>
                    <a:pt x="272582" y="203716"/>
                  </a:lnTo>
                  <a:lnTo>
                    <a:pt x="268295" y="209240"/>
                  </a:lnTo>
                  <a:lnTo>
                    <a:pt x="264676" y="208669"/>
                  </a:lnTo>
                  <a:lnTo>
                    <a:pt x="260866" y="207335"/>
                  </a:lnTo>
                  <a:lnTo>
                    <a:pt x="256865" y="210574"/>
                  </a:lnTo>
                  <a:lnTo>
                    <a:pt x="252579" y="201620"/>
                  </a:lnTo>
                  <a:lnTo>
                    <a:pt x="245626" y="200096"/>
                  </a:lnTo>
                  <a:lnTo>
                    <a:pt x="242197" y="204668"/>
                  </a:lnTo>
                  <a:lnTo>
                    <a:pt x="248198" y="215622"/>
                  </a:lnTo>
                  <a:lnTo>
                    <a:pt x="248198" y="217908"/>
                  </a:lnTo>
                  <a:lnTo>
                    <a:pt x="247150" y="219051"/>
                  </a:lnTo>
                  <a:lnTo>
                    <a:pt x="246674" y="220099"/>
                  </a:lnTo>
                  <a:lnTo>
                    <a:pt x="246674" y="221242"/>
                  </a:lnTo>
                  <a:lnTo>
                    <a:pt x="246102" y="222766"/>
                  </a:lnTo>
                  <a:lnTo>
                    <a:pt x="253532" y="222290"/>
                  </a:lnTo>
                  <a:lnTo>
                    <a:pt x="257056" y="223528"/>
                  </a:lnTo>
                  <a:lnTo>
                    <a:pt x="259723" y="227338"/>
                  </a:lnTo>
                  <a:lnTo>
                    <a:pt x="258866" y="228290"/>
                  </a:lnTo>
                  <a:lnTo>
                    <a:pt x="258866" y="228290"/>
                  </a:lnTo>
                  <a:lnTo>
                    <a:pt x="258866" y="229148"/>
                  </a:lnTo>
                  <a:lnTo>
                    <a:pt x="263438" y="230100"/>
                  </a:lnTo>
                  <a:lnTo>
                    <a:pt x="270867" y="239625"/>
                  </a:lnTo>
                  <a:lnTo>
                    <a:pt x="276201" y="240959"/>
                  </a:lnTo>
                  <a:lnTo>
                    <a:pt x="278773" y="243435"/>
                  </a:lnTo>
                  <a:lnTo>
                    <a:pt x="284583" y="244578"/>
                  </a:lnTo>
                  <a:lnTo>
                    <a:pt x="286774" y="246578"/>
                  </a:lnTo>
                  <a:lnTo>
                    <a:pt x="288393" y="250769"/>
                  </a:lnTo>
                  <a:lnTo>
                    <a:pt x="288393" y="254675"/>
                  </a:lnTo>
                  <a:lnTo>
                    <a:pt x="286964" y="257151"/>
                  </a:lnTo>
                  <a:lnTo>
                    <a:pt x="283345" y="257151"/>
                  </a:lnTo>
                  <a:lnTo>
                    <a:pt x="283345" y="259628"/>
                  </a:lnTo>
                  <a:lnTo>
                    <a:pt x="287726" y="260866"/>
                  </a:lnTo>
                  <a:lnTo>
                    <a:pt x="305252" y="276296"/>
                  </a:lnTo>
                  <a:lnTo>
                    <a:pt x="306205" y="278582"/>
                  </a:lnTo>
                  <a:lnTo>
                    <a:pt x="306205" y="280964"/>
                  </a:lnTo>
                  <a:lnTo>
                    <a:pt x="307253" y="284202"/>
                  </a:lnTo>
                  <a:lnTo>
                    <a:pt x="308586" y="287250"/>
                  </a:lnTo>
                  <a:lnTo>
                    <a:pt x="309539" y="289060"/>
                  </a:lnTo>
                  <a:lnTo>
                    <a:pt x="305919" y="286679"/>
                  </a:lnTo>
                  <a:lnTo>
                    <a:pt x="300680" y="277154"/>
                  </a:lnTo>
                  <a:lnTo>
                    <a:pt x="293060" y="273534"/>
                  </a:lnTo>
                  <a:lnTo>
                    <a:pt x="286488" y="267057"/>
                  </a:lnTo>
                  <a:lnTo>
                    <a:pt x="284297" y="265628"/>
                  </a:lnTo>
                  <a:lnTo>
                    <a:pt x="282583" y="264962"/>
                  </a:lnTo>
                  <a:lnTo>
                    <a:pt x="278487" y="262009"/>
                  </a:lnTo>
                  <a:lnTo>
                    <a:pt x="276201" y="261247"/>
                  </a:lnTo>
                  <a:lnTo>
                    <a:pt x="274296" y="261247"/>
                  </a:lnTo>
                  <a:lnTo>
                    <a:pt x="270867" y="263057"/>
                  </a:lnTo>
                  <a:lnTo>
                    <a:pt x="268772" y="263057"/>
                  </a:lnTo>
                  <a:lnTo>
                    <a:pt x="264866" y="260866"/>
                  </a:lnTo>
                  <a:lnTo>
                    <a:pt x="259818" y="253436"/>
                  </a:lnTo>
                  <a:lnTo>
                    <a:pt x="256389" y="251246"/>
                  </a:lnTo>
                  <a:lnTo>
                    <a:pt x="255437" y="255341"/>
                  </a:lnTo>
                  <a:lnTo>
                    <a:pt x="254103" y="255341"/>
                  </a:lnTo>
                  <a:lnTo>
                    <a:pt x="252770" y="253817"/>
                  </a:lnTo>
                  <a:lnTo>
                    <a:pt x="251627" y="253817"/>
                  </a:lnTo>
                  <a:lnTo>
                    <a:pt x="250769" y="256103"/>
                  </a:lnTo>
                  <a:lnTo>
                    <a:pt x="250769" y="256961"/>
                  </a:lnTo>
                  <a:lnTo>
                    <a:pt x="250769" y="257723"/>
                  </a:lnTo>
                  <a:lnTo>
                    <a:pt x="250769" y="259628"/>
                  </a:lnTo>
                  <a:lnTo>
                    <a:pt x="252198" y="261056"/>
                  </a:lnTo>
                  <a:lnTo>
                    <a:pt x="263723" y="266295"/>
                  </a:lnTo>
                  <a:lnTo>
                    <a:pt x="271629" y="274582"/>
                  </a:lnTo>
                  <a:lnTo>
                    <a:pt x="276868" y="276963"/>
                  </a:lnTo>
                  <a:lnTo>
                    <a:pt x="278963" y="279059"/>
                  </a:lnTo>
                  <a:lnTo>
                    <a:pt x="281535" y="283821"/>
                  </a:lnTo>
                  <a:lnTo>
                    <a:pt x="268581" y="278678"/>
                  </a:lnTo>
                  <a:lnTo>
                    <a:pt x="262485" y="274868"/>
                  </a:lnTo>
                  <a:lnTo>
                    <a:pt x="257437" y="268772"/>
                  </a:lnTo>
                  <a:lnTo>
                    <a:pt x="254960" y="266676"/>
                  </a:lnTo>
                  <a:lnTo>
                    <a:pt x="246769" y="263057"/>
                  </a:lnTo>
                  <a:lnTo>
                    <a:pt x="245626" y="263057"/>
                  </a:lnTo>
                  <a:lnTo>
                    <a:pt x="243911" y="266581"/>
                  </a:lnTo>
                  <a:lnTo>
                    <a:pt x="241816" y="276106"/>
                  </a:lnTo>
                  <a:lnTo>
                    <a:pt x="239625" y="278963"/>
                  </a:lnTo>
                  <a:lnTo>
                    <a:pt x="240673" y="281249"/>
                  </a:lnTo>
                  <a:lnTo>
                    <a:pt x="234958" y="280583"/>
                  </a:lnTo>
                  <a:lnTo>
                    <a:pt x="227624" y="276582"/>
                  </a:lnTo>
                  <a:lnTo>
                    <a:pt x="222480" y="269819"/>
                  </a:lnTo>
                  <a:lnTo>
                    <a:pt x="223528" y="260294"/>
                  </a:lnTo>
                  <a:lnTo>
                    <a:pt x="217051" y="260294"/>
                  </a:lnTo>
                  <a:lnTo>
                    <a:pt x="215146" y="258961"/>
                  </a:lnTo>
                  <a:lnTo>
                    <a:pt x="212574" y="257246"/>
                  </a:lnTo>
                  <a:lnTo>
                    <a:pt x="211050" y="259913"/>
                  </a:lnTo>
                  <a:lnTo>
                    <a:pt x="206859" y="265533"/>
                  </a:lnTo>
                  <a:lnTo>
                    <a:pt x="205145" y="268772"/>
                  </a:lnTo>
                  <a:lnTo>
                    <a:pt x="205716" y="270105"/>
                  </a:lnTo>
                  <a:lnTo>
                    <a:pt x="205716" y="270677"/>
                  </a:lnTo>
                  <a:lnTo>
                    <a:pt x="207145" y="270677"/>
                  </a:lnTo>
                  <a:lnTo>
                    <a:pt x="205240" y="274106"/>
                  </a:lnTo>
                  <a:lnTo>
                    <a:pt x="207526" y="278011"/>
                  </a:lnTo>
                  <a:lnTo>
                    <a:pt x="214479" y="284583"/>
                  </a:lnTo>
                  <a:lnTo>
                    <a:pt x="216956" y="289727"/>
                  </a:lnTo>
                  <a:lnTo>
                    <a:pt x="216956" y="294108"/>
                  </a:lnTo>
                  <a:lnTo>
                    <a:pt x="216194" y="298871"/>
                  </a:lnTo>
                  <a:lnTo>
                    <a:pt x="217337" y="305443"/>
                  </a:lnTo>
                  <a:lnTo>
                    <a:pt x="214003" y="303347"/>
                  </a:lnTo>
                  <a:lnTo>
                    <a:pt x="212288" y="302871"/>
                  </a:lnTo>
                  <a:lnTo>
                    <a:pt x="210002" y="302871"/>
                  </a:lnTo>
                  <a:lnTo>
                    <a:pt x="211336" y="306967"/>
                  </a:lnTo>
                  <a:lnTo>
                    <a:pt x="212193" y="308586"/>
                  </a:lnTo>
                  <a:lnTo>
                    <a:pt x="213622" y="310205"/>
                  </a:lnTo>
                  <a:lnTo>
                    <a:pt x="210669" y="310205"/>
                  </a:lnTo>
                  <a:lnTo>
                    <a:pt x="207907" y="308872"/>
                  </a:lnTo>
                  <a:lnTo>
                    <a:pt x="205526" y="306300"/>
                  </a:lnTo>
                  <a:lnTo>
                    <a:pt x="203716" y="302776"/>
                  </a:lnTo>
                  <a:lnTo>
                    <a:pt x="202382" y="297823"/>
                  </a:lnTo>
                  <a:lnTo>
                    <a:pt x="201144" y="291060"/>
                  </a:lnTo>
                  <a:lnTo>
                    <a:pt x="200573" y="284297"/>
                  </a:lnTo>
                  <a:lnTo>
                    <a:pt x="201239" y="279725"/>
                  </a:lnTo>
                  <a:lnTo>
                    <a:pt x="196858" y="276868"/>
                  </a:lnTo>
                  <a:lnTo>
                    <a:pt x="192191" y="275344"/>
                  </a:lnTo>
                  <a:lnTo>
                    <a:pt x="187428" y="275344"/>
                  </a:lnTo>
                  <a:lnTo>
                    <a:pt x="182856" y="277154"/>
                  </a:lnTo>
                  <a:lnTo>
                    <a:pt x="180475" y="279154"/>
                  </a:lnTo>
                  <a:lnTo>
                    <a:pt x="178665" y="281916"/>
                  </a:lnTo>
                  <a:lnTo>
                    <a:pt x="177332" y="285250"/>
                  </a:lnTo>
                  <a:lnTo>
                    <a:pt x="176570" y="288869"/>
                  </a:lnTo>
                  <a:lnTo>
                    <a:pt x="176570" y="293060"/>
                  </a:lnTo>
                  <a:lnTo>
                    <a:pt x="178094" y="299918"/>
                  </a:lnTo>
                  <a:lnTo>
                    <a:pt x="177617" y="302681"/>
                  </a:lnTo>
                  <a:lnTo>
                    <a:pt x="177617" y="306586"/>
                  </a:lnTo>
                  <a:lnTo>
                    <a:pt x="176665" y="315349"/>
                  </a:lnTo>
                  <a:lnTo>
                    <a:pt x="177236" y="318968"/>
                  </a:lnTo>
                  <a:lnTo>
                    <a:pt x="192286" y="322493"/>
                  </a:lnTo>
                  <a:lnTo>
                    <a:pt x="194381" y="323826"/>
                  </a:lnTo>
                  <a:lnTo>
                    <a:pt x="196191" y="325922"/>
                  </a:lnTo>
                  <a:lnTo>
                    <a:pt x="197334" y="328208"/>
                  </a:lnTo>
                  <a:lnTo>
                    <a:pt x="198668" y="329922"/>
                  </a:lnTo>
                  <a:lnTo>
                    <a:pt x="200573" y="330494"/>
                  </a:lnTo>
                  <a:lnTo>
                    <a:pt x="199239" y="334113"/>
                  </a:lnTo>
                  <a:lnTo>
                    <a:pt x="197334" y="336685"/>
                  </a:lnTo>
                  <a:lnTo>
                    <a:pt x="195048" y="336685"/>
                  </a:lnTo>
                  <a:lnTo>
                    <a:pt x="189714" y="330684"/>
                  </a:lnTo>
                  <a:lnTo>
                    <a:pt x="186285" y="330684"/>
                  </a:lnTo>
                  <a:lnTo>
                    <a:pt x="179618" y="334494"/>
                  </a:lnTo>
                  <a:lnTo>
                    <a:pt x="179618" y="336971"/>
                  </a:lnTo>
                  <a:lnTo>
                    <a:pt x="180665" y="340019"/>
                  </a:lnTo>
                  <a:lnTo>
                    <a:pt x="176951" y="344210"/>
                  </a:lnTo>
                  <a:lnTo>
                    <a:pt x="175903" y="348210"/>
                  </a:lnTo>
                  <a:lnTo>
                    <a:pt x="176855" y="352401"/>
                  </a:lnTo>
                  <a:lnTo>
                    <a:pt x="179141" y="353830"/>
                  </a:lnTo>
                  <a:lnTo>
                    <a:pt x="181904" y="353830"/>
                  </a:lnTo>
                  <a:lnTo>
                    <a:pt x="184666" y="355068"/>
                  </a:lnTo>
                  <a:lnTo>
                    <a:pt x="188476" y="362021"/>
                  </a:lnTo>
                  <a:lnTo>
                    <a:pt x="190762" y="368594"/>
                  </a:lnTo>
                  <a:lnTo>
                    <a:pt x="193810" y="373832"/>
                  </a:lnTo>
                  <a:lnTo>
                    <a:pt x="199906" y="374975"/>
                  </a:lnTo>
                  <a:lnTo>
                    <a:pt x="198382" y="378309"/>
                  </a:lnTo>
                  <a:lnTo>
                    <a:pt x="197429" y="379357"/>
                  </a:lnTo>
                  <a:lnTo>
                    <a:pt x="203525" y="386596"/>
                  </a:lnTo>
                  <a:lnTo>
                    <a:pt x="208574" y="382214"/>
                  </a:lnTo>
                  <a:lnTo>
                    <a:pt x="217051" y="381071"/>
                  </a:lnTo>
                  <a:lnTo>
                    <a:pt x="225242" y="382976"/>
                  </a:lnTo>
                  <a:lnTo>
                    <a:pt x="230672" y="387644"/>
                  </a:lnTo>
                  <a:lnTo>
                    <a:pt x="229910" y="389834"/>
                  </a:lnTo>
                  <a:lnTo>
                    <a:pt x="225719" y="389834"/>
                  </a:lnTo>
                  <a:lnTo>
                    <a:pt x="218289" y="388501"/>
                  </a:lnTo>
                  <a:lnTo>
                    <a:pt x="205145" y="390596"/>
                  </a:lnTo>
                  <a:lnTo>
                    <a:pt x="205716" y="392216"/>
                  </a:lnTo>
                  <a:lnTo>
                    <a:pt x="205716" y="393835"/>
                  </a:lnTo>
                  <a:lnTo>
                    <a:pt x="206288" y="395645"/>
                  </a:lnTo>
                  <a:lnTo>
                    <a:pt x="207240" y="397454"/>
                  </a:lnTo>
                  <a:lnTo>
                    <a:pt x="205240" y="396883"/>
                  </a:lnTo>
                  <a:lnTo>
                    <a:pt x="199906" y="393073"/>
                  </a:lnTo>
                  <a:lnTo>
                    <a:pt x="198287" y="391835"/>
                  </a:lnTo>
                  <a:lnTo>
                    <a:pt x="195143" y="386977"/>
                  </a:lnTo>
                  <a:lnTo>
                    <a:pt x="193619" y="388310"/>
                  </a:lnTo>
                  <a:lnTo>
                    <a:pt x="190571" y="386024"/>
                  </a:lnTo>
                  <a:lnTo>
                    <a:pt x="181046" y="375928"/>
                  </a:lnTo>
                  <a:lnTo>
                    <a:pt x="177903" y="373928"/>
                  </a:lnTo>
                  <a:lnTo>
                    <a:pt x="174760" y="373261"/>
                  </a:lnTo>
                  <a:lnTo>
                    <a:pt x="171617" y="374594"/>
                  </a:lnTo>
                  <a:lnTo>
                    <a:pt x="171617" y="376118"/>
                  </a:lnTo>
                  <a:lnTo>
                    <a:pt x="172188" y="379928"/>
                  </a:lnTo>
                  <a:lnTo>
                    <a:pt x="172188" y="381452"/>
                  </a:lnTo>
                  <a:lnTo>
                    <a:pt x="169331" y="381452"/>
                  </a:lnTo>
                  <a:lnTo>
                    <a:pt x="168569" y="384024"/>
                  </a:lnTo>
                  <a:lnTo>
                    <a:pt x="168569" y="388310"/>
                  </a:lnTo>
                  <a:lnTo>
                    <a:pt x="168569" y="393073"/>
                  </a:lnTo>
                  <a:lnTo>
                    <a:pt x="167807" y="395168"/>
                  </a:lnTo>
                  <a:lnTo>
                    <a:pt x="165425" y="400883"/>
                  </a:lnTo>
                  <a:lnTo>
                    <a:pt x="164854" y="403265"/>
                  </a:lnTo>
                  <a:lnTo>
                    <a:pt x="164854" y="407551"/>
                  </a:lnTo>
                  <a:lnTo>
                    <a:pt x="166568" y="413361"/>
                  </a:lnTo>
                  <a:lnTo>
                    <a:pt x="166568" y="416885"/>
                  </a:lnTo>
                  <a:lnTo>
                    <a:pt x="167711" y="417743"/>
                  </a:lnTo>
                  <a:lnTo>
                    <a:pt x="173331" y="419362"/>
                  </a:lnTo>
                  <a:lnTo>
                    <a:pt x="175141" y="420410"/>
                  </a:lnTo>
                  <a:lnTo>
                    <a:pt x="173236" y="422600"/>
                  </a:lnTo>
                  <a:lnTo>
                    <a:pt x="172664" y="424886"/>
                  </a:lnTo>
                  <a:lnTo>
                    <a:pt x="172664" y="429363"/>
                  </a:lnTo>
                  <a:lnTo>
                    <a:pt x="172664" y="430411"/>
                  </a:lnTo>
                  <a:lnTo>
                    <a:pt x="174284" y="432983"/>
                  </a:lnTo>
                  <a:lnTo>
                    <a:pt x="174760" y="434126"/>
                  </a:lnTo>
                  <a:lnTo>
                    <a:pt x="174760" y="435173"/>
                  </a:lnTo>
                  <a:lnTo>
                    <a:pt x="173903" y="436126"/>
                  </a:lnTo>
                  <a:lnTo>
                    <a:pt x="173045" y="436697"/>
                  </a:lnTo>
                  <a:lnTo>
                    <a:pt x="173045" y="436697"/>
                  </a:lnTo>
                  <a:lnTo>
                    <a:pt x="176093" y="449842"/>
                  </a:lnTo>
                  <a:lnTo>
                    <a:pt x="180284" y="451937"/>
                  </a:lnTo>
                  <a:lnTo>
                    <a:pt x="189809" y="450509"/>
                  </a:lnTo>
                  <a:lnTo>
                    <a:pt x="194381" y="448223"/>
                  </a:lnTo>
                  <a:lnTo>
                    <a:pt x="207526" y="431935"/>
                  </a:lnTo>
                  <a:lnTo>
                    <a:pt x="210383" y="429173"/>
                  </a:lnTo>
                  <a:lnTo>
                    <a:pt x="211241" y="429173"/>
                  </a:lnTo>
                  <a:lnTo>
                    <a:pt x="211241" y="431363"/>
                  </a:lnTo>
                  <a:lnTo>
                    <a:pt x="212765" y="435459"/>
                  </a:lnTo>
                  <a:lnTo>
                    <a:pt x="212765" y="438317"/>
                  </a:lnTo>
                  <a:lnTo>
                    <a:pt x="211241" y="440507"/>
                  </a:lnTo>
                  <a:lnTo>
                    <a:pt x="206859" y="443460"/>
                  </a:lnTo>
                  <a:lnTo>
                    <a:pt x="212098" y="444222"/>
                  </a:lnTo>
                  <a:lnTo>
                    <a:pt x="216479" y="446318"/>
                  </a:lnTo>
                  <a:lnTo>
                    <a:pt x="220575" y="446984"/>
                  </a:lnTo>
                  <a:lnTo>
                    <a:pt x="225242" y="443460"/>
                  </a:lnTo>
                  <a:lnTo>
                    <a:pt x="233434" y="431840"/>
                  </a:lnTo>
                  <a:lnTo>
                    <a:pt x="238292" y="426791"/>
                  </a:lnTo>
                  <a:lnTo>
                    <a:pt x="241340" y="427458"/>
                  </a:lnTo>
                  <a:lnTo>
                    <a:pt x="239816" y="436983"/>
                  </a:lnTo>
                  <a:lnTo>
                    <a:pt x="231815" y="444508"/>
                  </a:lnTo>
                  <a:lnTo>
                    <a:pt x="211717" y="454033"/>
                  </a:lnTo>
                  <a:lnTo>
                    <a:pt x="207526" y="454795"/>
                  </a:lnTo>
                  <a:lnTo>
                    <a:pt x="206573" y="453652"/>
                  </a:lnTo>
                  <a:lnTo>
                    <a:pt x="205526" y="451366"/>
                  </a:lnTo>
                  <a:lnTo>
                    <a:pt x="204287" y="450032"/>
                  </a:lnTo>
                  <a:lnTo>
                    <a:pt x="202573" y="451461"/>
                  </a:lnTo>
                  <a:lnTo>
                    <a:pt x="201049" y="453271"/>
                  </a:lnTo>
                  <a:lnTo>
                    <a:pt x="197239" y="455652"/>
                  </a:lnTo>
                  <a:lnTo>
                    <a:pt x="195715" y="457271"/>
                  </a:lnTo>
                  <a:lnTo>
                    <a:pt x="191524" y="467463"/>
                  </a:lnTo>
                  <a:lnTo>
                    <a:pt x="190762" y="468606"/>
                  </a:lnTo>
                  <a:lnTo>
                    <a:pt x="192381" y="473178"/>
                  </a:lnTo>
                  <a:lnTo>
                    <a:pt x="196001" y="473178"/>
                  </a:lnTo>
                  <a:lnTo>
                    <a:pt x="203811" y="470606"/>
                  </a:lnTo>
                  <a:lnTo>
                    <a:pt x="207335" y="471368"/>
                  </a:lnTo>
                  <a:lnTo>
                    <a:pt x="214193" y="474607"/>
                  </a:lnTo>
                  <a:lnTo>
                    <a:pt x="217908" y="475178"/>
                  </a:lnTo>
                  <a:lnTo>
                    <a:pt x="221528" y="473940"/>
                  </a:lnTo>
                  <a:lnTo>
                    <a:pt x="227814" y="469368"/>
                  </a:lnTo>
                  <a:lnTo>
                    <a:pt x="230957" y="468320"/>
                  </a:lnTo>
                  <a:lnTo>
                    <a:pt x="233053" y="466225"/>
                  </a:lnTo>
                  <a:lnTo>
                    <a:pt x="235339" y="462129"/>
                  </a:lnTo>
                  <a:lnTo>
                    <a:pt x="238387" y="459462"/>
                  </a:lnTo>
                  <a:lnTo>
                    <a:pt x="242673" y="461272"/>
                  </a:lnTo>
                  <a:lnTo>
                    <a:pt x="242673" y="463748"/>
                  </a:lnTo>
                  <a:lnTo>
                    <a:pt x="238387" y="465463"/>
                  </a:lnTo>
                  <a:lnTo>
                    <a:pt x="234005" y="470225"/>
                  </a:lnTo>
                  <a:lnTo>
                    <a:pt x="231719" y="475178"/>
                  </a:lnTo>
                  <a:lnTo>
                    <a:pt x="233339" y="477369"/>
                  </a:lnTo>
                  <a:lnTo>
                    <a:pt x="235148" y="478322"/>
                  </a:lnTo>
                  <a:lnTo>
                    <a:pt x="236863" y="480608"/>
                  </a:lnTo>
                  <a:lnTo>
                    <a:pt x="239625" y="485465"/>
                  </a:lnTo>
                  <a:lnTo>
                    <a:pt x="241244" y="486989"/>
                  </a:lnTo>
                  <a:lnTo>
                    <a:pt x="248769" y="488799"/>
                  </a:lnTo>
                  <a:lnTo>
                    <a:pt x="248769" y="490990"/>
                  </a:lnTo>
                  <a:lnTo>
                    <a:pt x="241721" y="493276"/>
                  </a:lnTo>
                  <a:lnTo>
                    <a:pt x="236101" y="488799"/>
                  </a:lnTo>
                  <a:lnTo>
                    <a:pt x="230481" y="481941"/>
                  </a:lnTo>
                  <a:lnTo>
                    <a:pt x="224671" y="477560"/>
                  </a:lnTo>
                  <a:lnTo>
                    <a:pt x="218384" y="478988"/>
                  </a:lnTo>
                  <a:lnTo>
                    <a:pt x="210860" y="483846"/>
                  </a:lnTo>
                  <a:lnTo>
                    <a:pt x="206573" y="490133"/>
                  </a:lnTo>
                  <a:lnTo>
                    <a:pt x="209907" y="495752"/>
                  </a:lnTo>
                  <a:lnTo>
                    <a:pt x="207526" y="500324"/>
                  </a:lnTo>
                  <a:lnTo>
                    <a:pt x="201239" y="509849"/>
                  </a:lnTo>
                  <a:lnTo>
                    <a:pt x="200001" y="515469"/>
                  </a:lnTo>
                  <a:lnTo>
                    <a:pt x="202192" y="518803"/>
                  </a:lnTo>
                  <a:lnTo>
                    <a:pt x="217241" y="523470"/>
                  </a:lnTo>
                  <a:lnTo>
                    <a:pt x="219337" y="525375"/>
                  </a:lnTo>
                  <a:lnTo>
                    <a:pt x="223909" y="531281"/>
                  </a:lnTo>
                  <a:lnTo>
                    <a:pt x="225242" y="532519"/>
                  </a:lnTo>
                  <a:lnTo>
                    <a:pt x="227624" y="532519"/>
                  </a:lnTo>
                  <a:lnTo>
                    <a:pt x="231815" y="530804"/>
                  </a:lnTo>
                  <a:lnTo>
                    <a:pt x="246864" y="528137"/>
                  </a:lnTo>
                  <a:lnTo>
                    <a:pt x="250484" y="530423"/>
                  </a:lnTo>
                  <a:lnTo>
                    <a:pt x="250484" y="532900"/>
                  </a:lnTo>
                  <a:lnTo>
                    <a:pt x="249245" y="532900"/>
                  </a:lnTo>
                  <a:lnTo>
                    <a:pt x="247912" y="532233"/>
                  </a:lnTo>
                  <a:lnTo>
                    <a:pt x="245626" y="530709"/>
                  </a:lnTo>
                  <a:lnTo>
                    <a:pt x="242673" y="530709"/>
                  </a:lnTo>
                  <a:lnTo>
                    <a:pt x="240863" y="533471"/>
                  </a:lnTo>
                  <a:lnTo>
                    <a:pt x="240006" y="534519"/>
                  </a:lnTo>
                  <a:lnTo>
                    <a:pt x="222290" y="534519"/>
                  </a:lnTo>
                  <a:lnTo>
                    <a:pt x="218670" y="532614"/>
                  </a:lnTo>
                  <a:lnTo>
                    <a:pt x="211050" y="526804"/>
                  </a:lnTo>
                  <a:lnTo>
                    <a:pt x="206573" y="524899"/>
                  </a:lnTo>
                  <a:lnTo>
                    <a:pt x="203335" y="526804"/>
                  </a:lnTo>
                  <a:lnTo>
                    <a:pt x="201525" y="528423"/>
                  </a:lnTo>
                  <a:lnTo>
                    <a:pt x="196191" y="527852"/>
                  </a:lnTo>
                  <a:lnTo>
                    <a:pt x="194000" y="527852"/>
                  </a:lnTo>
                  <a:lnTo>
                    <a:pt x="192762" y="529090"/>
                  </a:lnTo>
                  <a:lnTo>
                    <a:pt x="190571" y="532709"/>
                  </a:lnTo>
                  <a:lnTo>
                    <a:pt x="183142" y="542234"/>
                  </a:lnTo>
                  <a:lnTo>
                    <a:pt x="180380" y="547664"/>
                  </a:lnTo>
                  <a:lnTo>
                    <a:pt x="182380" y="550140"/>
                  </a:lnTo>
                  <a:lnTo>
                    <a:pt x="184285" y="550807"/>
                  </a:lnTo>
                  <a:lnTo>
                    <a:pt x="187333" y="553855"/>
                  </a:lnTo>
                  <a:lnTo>
                    <a:pt x="189238" y="554712"/>
                  </a:lnTo>
                  <a:lnTo>
                    <a:pt x="191143" y="554712"/>
                  </a:lnTo>
                  <a:lnTo>
                    <a:pt x="194858" y="552998"/>
                  </a:lnTo>
                  <a:lnTo>
                    <a:pt x="196477" y="552998"/>
                  </a:lnTo>
                  <a:lnTo>
                    <a:pt x="200382" y="555855"/>
                  </a:lnTo>
                  <a:lnTo>
                    <a:pt x="200382" y="560427"/>
                  </a:lnTo>
                  <a:lnTo>
                    <a:pt x="199715" y="564618"/>
                  </a:lnTo>
                  <a:lnTo>
                    <a:pt x="202478" y="566523"/>
                  </a:lnTo>
                  <a:lnTo>
                    <a:pt x="206097" y="567952"/>
                  </a:lnTo>
                  <a:lnTo>
                    <a:pt x="209907" y="570428"/>
                  </a:lnTo>
                  <a:lnTo>
                    <a:pt x="213812" y="571571"/>
                  </a:lnTo>
                  <a:lnTo>
                    <a:pt x="217813" y="568714"/>
                  </a:lnTo>
                  <a:lnTo>
                    <a:pt x="220289" y="570047"/>
                  </a:lnTo>
                  <a:lnTo>
                    <a:pt x="222956" y="569095"/>
                  </a:lnTo>
                  <a:lnTo>
                    <a:pt x="225814" y="567380"/>
                  </a:lnTo>
                  <a:lnTo>
                    <a:pt x="228862" y="566523"/>
                  </a:lnTo>
                  <a:lnTo>
                    <a:pt x="228862" y="568714"/>
                  </a:lnTo>
                  <a:lnTo>
                    <a:pt x="220289" y="573095"/>
                  </a:lnTo>
                  <a:lnTo>
                    <a:pt x="210764" y="575477"/>
                  </a:lnTo>
                  <a:lnTo>
                    <a:pt x="204859" y="574524"/>
                  </a:lnTo>
                  <a:lnTo>
                    <a:pt x="202001" y="573191"/>
                  </a:lnTo>
                  <a:lnTo>
                    <a:pt x="199430" y="571190"/>
                  </a:lnTo>
                  <a:lnTo>
                    <a:pt x="197429" y="568428"/>
                  </a:lnTo>
                  <a:lnTo>
                    <a:pt x="193810" y="562046"/>
                  </a:lnTo>
                  <a:lnTo>
                    <a:pt x="192095" y="559951"/>
                  </a:lnTo>
                  <a:lnTo>
                    <a:pt x="187428" y="558998"/>
                  </a:lnTo>
                  <a:lnTo>
                    <a:pt x="181904" y="560999"/>
                  </a:lnTo>
                  <a:lnTo>
                    <a:pt x="176855" y="564618"/>
                  </a:lnTo>
                  <a:lnTo>
                    <a:pt x="173712" y="568714"/>
                  </a:lnTo>
                  <a:lnTo>
                    <a:pt x="171712" y="575286"/>
                  </a:lnTo>
                  <a:lnTo>
                    <a:pt x="170093" y="582906"/>
                  </a:lnTo>
                  <a:lnTo>
                    <a:pt x="168092" y="589669"/>
                  </a:lnTo>
                  <a:lnTo>
                    <a:pt x="164949" y="593479"/>
                  </a:lnTo>
                  <a:lnTo>
                    <a:pt x="168569" y="597289"/>
                  </a:lnTo>
                  <a:lnTo>
                    <a:pt x="169997" y="598146"/>
                  </a:lnTo>
                  <a:lnTo>
                    <a:pt x="169997" y="600146"/>
                  </a:lnTo>
                  <a:lnTo>
                    <a:pt x="163616" y="600146"/>
                  </a:lnTo>
                  <a:lnTo>
                    <a:pt x="157615" y="601766"/>
                  </a:lnTo>
                  <a:lnTo>
                    <a:pt x="165902" y="604052"/>
                  </a:lnTo>
                  <a:lnTo>
                    <a:pt x="182856" y="600242"/>
                  </a:lnTo>
                  <a:lnTo>
                    <a:pt x="191048" y="601766"/>
                  </a:lnTo>
                  <a:lnTo>
                    <a:pt x="183809" y="609671"/>
                  </a:lnTo>
                  <a:lnTo>
                    <a:pt x="182285" y="613005"/>
                  </a:lnTo>
                  <a:lnTo>
                    <a:pt x="189333" y="614910"/>
                  </a:lnTo>
                  <a:lnTo>
                    <a:pt x="192953" y="614910"/>
                  </a:lnTo>
                  <a:lnTo>
                    <a:pt x="195810" y="609481"/>
                  </a:lnTo>
                  <a:lnTo>
                    <a:pt x="198763" y="607862"/>
                  </a:lnTo>
                  <a:lnTo>
                    <a:pt x="202097" y="607862"/>
                  </a:lnTo>
                  <a:lnTo>
                    <a:pt x="204478" y="609005"/>
                  </a:lnTo>
                  <a:lnTo>
                    <a:pt x="198668" y="615005"/>
                  </a:lnTo>
                  <a:lnTo>
                    <a:pt x="191333" y="618244"/>
                  </a:lnTo>
                  <a:lnTo>
                    <a:pt x="172283" y="621006"/>
                  </a:lnTo>
                  <a:lnTo>
                    <a:pt x="169807" y="623483"/>
                  </a:lnTo>
                  <a:lnTo>
                    <a:pt x="169807" y="627102"/>
                  </a:lnTo>
                  <a:lnTo>
                    <a:pt x="173236" y="631293"/>
                  </a:lnTo>
                  <a:lnTo>
                    <a:pt x="186761" y="637961"/>
                  </a:lnTo>
                  <a:lnTo>
                    <a:pt x="183142" y="637008"/>
                  </a:lnTo>
                  <a:lnTo>
                    <a:pt x="178951" y="635675"/>
                  </a:lnTo>
                  <a:lnTo>
                    <a:pt x="174855" y="637103"/>
                  </a:lnTo>
                  <a:lnTo>
                    <a:pt x="172283" y="640437"/>
                  </a:lnTo>
                  <a:lnTo>
                    <a:pt x="169426" y="638723"/>
                  </a:lnTo>
                  <a:lnTo>
                    <a:pt x="167711" y="638246"/>
                  </a:lnTo>
                  <a:lnTo>
                    <a:pt x="165521" y="638246"/>
                  </a:lnTo>
                  <a:lnTo>
                    <a:pt x="163235" y="638246"/>
                  </a:lnTo>
                  <a:lnTo>
                    <a:pt x="163235" y="640723"/>
                  </a:lnTo>
                  <a:lnTo>
                    <a:pt x="166473" y="640723"/>
                  </a:lnTo>
                  <a:lnTo>
                    <a:pt x="168378" y="643199"/>
                  </a:lnTo>
                  <a:lnTo>
                    <a:pt x="169235" y="646628"/>
                  </a:lnTo>
                  <a:lnTo>
                    <a:pt x="169235" y="650153"/>
                  </a:lnTo>
                  <a:lnTo>
                    <a:pt x="167711" y="648914"/>
                  </a:lnTo>
                  <a:lnTo>
                    <a:pt x="158186" y="644723"/>
                  </a:lnTo>
                  <a:lnTo>
                    <a:pt x="155519" y="642628"/>
                  </a:lnTo>
                  <a:lnTo>
                    <a:pt x="153805" y="640437"/>
                  </a:lnTo>
                  <a:lnTo>
                    <a:pt x="151995" y="638532"/>
                  </a:lnTo>
                  <a:lnTo>
                    <a:pt x="149042" y="638246"/>
                  </a:lnTo>
                  <a:lnTo>
                    <a:pt x="146471" y="639294"/>
                  </a:lnTo>
                  <a:lnTo>
                    <a:pt x="140089" y="644057"/>
                  </a:lnTo>
                  <a:lnTo>
                    <a:pt x="137993" y="645200"/>
                  </a:lnTo>
                  <a:lnTo>
                    <a:pt x="110371" y="647771"/>
                  </a:lnTo>
                  <a:lnTo>
                    <a:pt x="107990" y="649772"/>
                  </a:lnTo>
                  <a:lnTo>
                    <a:pt x="104084" y="655963"/>
                  </a:lnTo>
                  <a:lnTo>
                    <a:pt x="102751" y="657296"/>
                  </a:lnTo>
                  <a:lnTo>
                    <a:pt x="101513" y="656725"/>
                  </a:lnTo>
                  <a:lnTo>
                    <a:pt x="100655" y="656725"/>
                  </a:lnTo>
                  <a:lnTo>
                    <a:pt x="100655" y="659868"/>
                  </a:lnTo>
                  <a:lnTo>
                    <a:pt x="100655" y="661964"/>
                  </a:lnTo>
                  <a:lnTo>
                    <a:pt x="101132" y="663869"/>
                  </a:lnTo>
                  <a:lnTo>
                    <a:pt x="101894" y="665678"/>
                  </a:lnTo>
                  <a:lnTo>
                    <a:pt x="102751" y="666821"/>
                  </a:lnTo>
                  <a:lnTo>
                    <a:pt x="105132" y="669203"/>
                  </a:lnTo>
                  <a:lnTo>
                    <a:pt x="109228" y="671584"/>
                  </a:lnTo>
                  <a:lnTo>
                    <a:pt x="113705" y="672536"/>
                  </a:lnTo>
                  <a:lnTo>
                    <a:pt x="116943" y="670346"/>
                  </a:lnTo>
                  <a:lnTo>
                    <a:pt x="120563" y="666821"/>
                  </a:lnTo>
                  <a:lnTo>
                    <a:pt x="125039" y="666345"/>
                  </a:lnTo>
                  <a:lnTo>
                    <a:pt x="138374" y="670060"/>
                  </a:lnTo>
                  <a:lnTo>
                    <a:pt x="150852" y="669107"/>
                  </a:lnTo>
                  <a:lnTo>
                    <a:pt x="153138" y="669679"/>
                  </a:lnTo>
                  <a:lnTo>
                    <a:pt x="157139" y="672632"/>
                  </a:lnTo>
                  <a:lnTo>
                    <a:pt x="159520" y="673584"/>
                  </a:lnTo>
                  <a:lnTo>
                    <a:pt x="161425" y="673584"/>
                  </a:lnTo>
                  <a:lnTo>
                    <a:pt x="168188" y="671584"/>
                  </a:lnTo>
                  <a:lnTo>
                    <a:pt x="187809" y="660630"/>
                  </a:lnTo>
                  <a:lnTo>
                    <a:pt x="195239" y="662630"/>
                  </a:lnTo>
                  <a:lnTo>
                    <a:pt x="204287" y="668441"/>
                  </a:lnTo>
                  <a:lnTo>
                    <a:pt x="208288" y="669107"/>
                  </a:lnTo>
                  <a:lnTo>
                    <a:pt x="224957" y="666821"/>
                  </a:lnTo>
                  <a:lnTo>
                    <a:pt x="221147" y="669393"/>
                  </a:lnTo>
                  <a:lnTo>
                    <a:pt x="215813" y="670822"/>
                  </a:lnTo>
                  <a:lnTo>
                    <a:pt x="206288" y="671584"/>
                  </a:lnTo>
                  <a:lnTo>
                    <a:pt x="201716" y="670536"/>
                  </a:lnTo>
                  <a:lnTo>
                    <a:pt x="190476" y="664631"/>
                  </a:lnTo>
                  <a:lnTo>
                    <a:pt x="185999" y="664631"/>
                  </a:lnTo>
                  <a:lnTo>
                    <a:pt x="166949" y="677585"/>
                  </a:lnTo>
                  <a:lnTo>
                    <a:pt x="166949" y="680823"/>
                  </a:lnTo>
                  <a:lnTo>
                    <a:pt x="168664" y="683014"/>
                  </a:lnTo>
                  <a:lnTo>
                    <a:pt x="173045" y="686443"/>
                  </a:lnTo>
                  <a:lnTo>
                    <a:pt x="171712" y="688919"/>
                  </a:lnTo>
                  <a:lnTo>
                    <a:pt x="166664" y="683966"/>
                  </a:lnTo>
                  <a:lnTo>
                    <a:pt x="160853" y="681014"/>
                  </a:lnTo>
                  <a:lnTo>
                    <a:pt x="154662" y="679680"/>
                  </a:lnTo>
                  <a:lnTo>
                    <a:pt x="145709" y="680347"/>
                  </a:lnTo>
                  <a:lnTo>
                    <a:pt x="143042" y="681299"/>
                  </a:lnTo>
                  <a:lnTo>
                    <a:pt x="141232" y="683776"/>
                  </a:lnTo>
                  <a:lnTo>
                    <a:pt x="141232" y="688919"/>
                  </a:lnTo>
                  <a:lnTo>
                    <a:pt x="142375" y="691491"/>
                  </a:lnTo>
                  <a:lnTo>
                    <a:pt x="169426" y="714446"/>
                  </a:lnTo>
                  <a:lnTo>
                    <a:pt x="180284" y="716828"/>
                  </a:lnTo>
                  <a:lnTo>
                    <a:pt x="187047" y="707303"/>
                  </a:lnTo>
                  <a:lnTo>
                    <a:pt x="188476" y="707303"/>
                  </a:lnTo>
                  <a:lnTo>
                    <a:pt x="188476" y="710541"/>
                  </a:lnTo>
                  <a:lnTo>
                    <a:pt x="187714" y="713113"/>
                  </a:lnTo>
                  <a:lnTo>
                    <a:pt x="185047" y="718447"/>
                  </a:lnTo>
                  <a:lnTo>
                    <a:pt x="187238" y="721019"/>
                  </a:lnTo>
                  <a:lnTo>
                    <a:pt x="190381" y="723209"/>
                  </a:lnTo>
                  <a:lnTo>
                    <a:pt x="193715" y="724733"/>
                  </a:lnTo>
                  <a:lnTo>
                    <a:pt x="196667" y="725305"/>
                  </a:lnTo>
                  <a:lnTo>
                    <a:pt x="198668" y="726257"/>
                  </a:lnTo>
                  <a:lnTo>
                    <a:pt x="200763" y="730544"/>
                  </a:lnTo>
                  <a:lnTo>
                    <a:pt x="202287" y="731782"/>
                  </a:lnTo>
                  <a:lnTo>
                    <a:pt x="203525" y="731210"/>
                  </a:lnTo>
                  <a:lnTo>
                    <a:pt x="215717" y="721685"/>
                  </a:lnTo>
                  <a:lnTo>
                    <a:pt x="226576" y="707303"/>
                  </a:lnTo>
                  <a:lnTo>
                    <a:pt x="233815" y="696349"/>
                  </a:lnTo>
                  <a:lnTo>
                    <a:pt x="235720" y="694063"/>
                  </a:lnTo>
                  <a:lnTo>
                    <a:pt x="237911" y="692444"/>
                  </a:lnTo>
                  <a:lnTo>
                    <a:pt x="240197" y="691777"/>
                  </a:lnTo>
                  <a:lnTo>
                    <a:pt x="241816" y="690444"/>
                  </a:lnTo>
                  <a:lnTo>
                    <a:pt x="244388" y="684443"/>
                  </a:lnTo>
                  <a:lnTo>
                    <a:pt x="246197" y="683109"/>
                  </a:lnTo>
                  <a:lnTo>
                    <a:pt x="249912" y="682347"/>
                  </a:lnTo>
                  <a:lnTo>
                    <a:pt x="252770" y="680347"/>
                  </a:lnTo>
                  <a:lnTo>
                    <a:pt x="257913" y="673965"/>
                  </a:lnTo>
                  <a:lnTo>
                    <a:pt x="259913" y="669869"/>
                  </a:lnTo>
                  <a:lnTo>
                    <a:pt x="261342" y="668060"/>
                  </a:lnTo>
                  <a:lnTo>
                    <a:pt x="265152" y="666536"/>
                  </a:lnTo>
                  <a:lnTo>
                    <a:pt x="266867" y="663583"/>
                  </a:lnTo>
                  <a:lnTo>
                    <a:pt x="268391" y="663011"/>
                  </a:lnTo>
                  <a:lnTo>
                    <a:pt x="271629" y="663011"/>
                  </a:lnTo>
                  <a:lnTo>
                    <a:pt x="274296" y="661773"/>
                  </a:lnTo>
                  <a:lnTo>
                    <a:pt x="276677" y="659011"/>
                  </a:lnTo>
                  <a:lnTo>
                    <a:pt x="279059" y="654153"/>
                  </a:lnTo>
                  <a:lnTo>
                    <a:pt x="279630" y="651486"/>
                  </a:lnTo>
                  <a:lnTo>
                    <a:pt x="279630" y="648629"/>
                  </a:lnTo>
                  <a:lnTo>
                    <a:pt x="280297" y="646152"/>
                  </a:lnTo>
                  <a:lnTo>
                    <a:pt x="281821" y="645200"/>
                  </a:lnTo>
                  <a:lnTo>
                    <a:pt x="283726" y="645200"/>
                  </a:lnTo>
                  <a:lnTo>
                    <a:pt x="285917" y="643866"/>
                  </a:lnTo>
                  <a:lnTo>
                    <a:pt x="287822" y="642056"/>
                  </a:lnTo>
                  <a:lnTo>
                    <a:pt x="288584" y="639961"/>
                  </a:lnTo>
                  <a:lnTo>
                    <a:pt x="290108" y="637294"/>
                  </a:lnTo>
                  <a:lnTo>
                    <a:pt x="300776" y="627769"/>
                  </a:lnTo>
                  <a:lnTo>
                    <a:pt x="297728" y="634151"/>
                  </a:lnTo>
                  <a:lnTo>
                    <a:pt x="294489" y="639580"/>
                  </a:lnTo>
                  <a:lnTo>
                    <a:pt x="282297" y="652915"/>
                  </a:lnTo>
                  <a:lnTo>
                    <a:pt x="281154" y="654629"/>
                  </a:lnTo>
                  <a:lnTo>
                    <a:pt x="279344" y="659201"/>
                  </a:lnTo>
                  <a:lnTo>
                    <a:pt x="279344" y="661106"/>
                  </a:lnTo>
                  <a:lnTo>
                    <a:pt x="293346" y="667869"/>
                  </a:lnTo>
                  <a:lnTo>
                    <a:pt x="322969" y="661297"/>
                  </a:lnTo>
                  <a:lnTo>
                    <a:pt x="319921" y="663488"/>
                  </a:lnTo>
                  <a:lnTo>
                    <a:pt x="305348" y="666821"/>
                  </a:lnTo>
                  <a:lnTo>
                    <a:pt x="298299" y="671584"/>
                  </a:lnTo>
                  <a:lnTo>
                    <a:pt x="294584" y="672727"/>
                  </a:lnTo>
                  <a:lnTo>
                    <a:pt x="286869" y="670250"/>
                  </a:lnTo>
                  <a:lnTo>
                    <a:pt x="283726" y="670250"/>
                  </a:lnTo>
                  <a:lnTo>
                    <a:pt x="278487" y="675013"/>
                  </a:lnTo>
                  <a:lnTo>
                    <a:pt x="276106" y="675013"/>
                  </a:lnTo>
                  <a:lnTo>
                    <a:pt x="271534" y="675013"/>
                  </a:lnTo>
                  <a:lnTo>
                    <a:pt x="267533" y="678537"/>
                  </a:lnTo>
                  <a:lnTo>
                    <a:pt x="266009" y="679490"/>
                  </a:lnTo>
                  <a:lnTo>
                    <a:pt x="266009" y="681871"/>
                  </a:lnTo>
                  <a:lnTo>
                    <a:pt x="269438" y="684347"/>
                  </a:lnTo>
                  <a:lnTo>
                    <a:pt x="267248" y="688443"/>
                  </a:lnTo>
                  <a:lnTo>
                    <a:pt x="259818" y="695301"/>
                  </a:lnTo>
                  <a:lnTo>
                    <a:pt x="258199" y="697492"/>
                  </a:lnTo>
                  <a:lnTo>
                    <a:pt x="253532" y="706446"/>
                  </a:lnTo>
                  <a:lnTo>
                    <a:pt x="253532" y="707684"/>
                  </a:lnTo>
                  <a:lnTo>
                    <a:pt x="252960" y="710446"/>
                  </a:lnTo>
                  <a:lnTo>
                    <a:pt x="252293" y="711970"/>
                  </a:lnTo>
                  <a:lnTo>
                    <a:pt x="251150" y="713303"/>
                  </a:lnTo>
                  <a:lnTo>
                    <a:pt x="250388" y="714065"/>
                  </a:lnTo>
                  <a:lnTo>
                    <a:pt x="249722" y="715113"/>
                  </a:lnTo>
                  <a:lnTo>
                    <a:pt x="249150" y="717494"/>
                  </a:lnTo>
                  <a:lnTo>
                    <a:pt x="251531" y="717494"/>
                  </a:lnTo>
                  <a:lnTo>
                    <a:pt x="254484" y="720828"/>
                  </a:lnTo>
                  <a:lnTo>
                    <a:pt x="256580" y="721781"/>
                  </a:lnTo>
                  <a:lnTo>
                    <a:pt x="258770" y="721209"/>
                  </a:lnTo>
                  <a:lnTo>
                    <a:pt x="262676" y="717875"/>
                  </a:lnTo>
                  <a:lnTo>
                    <a:pt x="264676" y="717113"/>
                  </a:lnTo>
                  <a:lnTo>
                    <a:pt x="267724" y="714732"/>
                  </a:lnTo>
                  <a:lnTo>
                    <a:pt x="268391" y="714732"/>
                  </a:lnTo>
                  <a:lnTo>
                    <a:pt x="272010" y="714732"/>
                  </a:lnTo>
                  <a:lnTo>
                    <a:pt x="274010" y="714732"/>
                  </a:lnTo>
                  <a:lnTo>
                    <a:pt x="280106" y="710922"/>
                  </a:lnTo>
                  <a:lnTo>
                    <a:pt x="278201" y="713780"/>
                  </a:lnTo>
                  <a:lnTo>
                    <a:pt x="275915" y="715494"/>
                  </a:lnTo>
                  <a:lnTo>
                    <a:pt x="271343" y="717590"/>
                  </a:lnTo>
                  <a:lnTo>
                    <a:pt x="262771" y="724352"/>
                  </a:lnTo>
                  <a:lnTo>
                    <a:pt x="259437" y="725781"/>
                  </a:lnTo>
                  <a:lnTo>
                    <a:pt x="255341" y="725781"/>
                  </a:lnTo>
                  <a:lnTo>
                    <a:pt x="250960" y="724067"/>
                  </a:lnTo>
                  <a:lnTo>
                    <a:pt x="245626" y="718733"/>
                  </a:lnTo>
                  <a:lnTo>
                    <a:pt x="244578" y="723305"/>
                  </a:lnTo>
                  <a:lnTo>
                    <a:pt x="238292" y="738926"/>
                  </a:lnTo>
                  <a:lnTo>
                    <a:pt x="240673" y="740926"/>
                  </a:lnTo>
                  <a:lnTo>
                    <a:pt x="244102" y="733877"/>
                  </a:lnTo>
                  <a:lnTo>
                    <a:pt x="246293" y="731020"/>
                  </a:lnTo>
                  <a:lnTo>
                    <a:pt x="248674" y="729782"/>
                  </a:lnTo>
                  <a:lnTo>
                    <a:pt x="251627" y="742259"/>
                  </a:lnTo>
                  <a:lnTo>
                    <a:pt x="254579" y="744355"/>
                  </a:lnTo>
                  <a:lnTo>
                    <a:pt x="259628" y="739783"/>
                  </a:lnTo>
                  <a:lnTo>
                    <a:pt x="278678" y="744260"/>
                  </a:lnTo>
                  <a:lnTo>
                    <a:pt x="286298" y="743307"/>
                  </a:lnTo>
                  <a:lnTo>
                    <a:pt x="288298" y="741212"/>
                  </a:lnTo>
                  <a:lnTo>
                    <a:pt x="292489" y="734258"/>
                  </a:lnTo>
                  <a:lnTo>
                    <a:pt x="299823" y="727591"/>
                  </a:lnTo>
                  <a:lnTo>
                    <a:pt x="302585" y="722543"/>
                  </a:lnTo>
                  <a:lnTo>
                    <a:pt x="304586" y="716828"/>
                  </a:lnTo>
                  <a:lnTo>
                    <a:pt x="306872" y="711970"/>
                  </a:lnTo>
                  <a:lnTo>
                    <a:pt x="310872" y="709779"/>
                  </a:lnTo>
                  <a:lnTo>
                    <a:pt x="307062" y="715113"/>
                  </a:lnTo>
                  <a:lnTo>
                    <a:pt x="301157" y="728448"/>
                  </a:lnTo>
                  <a:lnTo>
                    <a:pt x="289727" y="744164"/>
                  </a:lnTo>
                  <a:lnTo>
                    <a:pt x="284964" y="748355"/>
                  </a:lnTo>
                  <a:lnTo>
                    <a:pt x="278963" y="749784"/>
                  </a:lnTo>
                  <a:lnTo>
                    <a:pt x="264676" y="745688"/>
                  </a:lnTo>
                  <a:lnTo>
                    <a:pt x="246578" y="747308"/>
                  </a:lnTo>
                  <a:lnTo>
                    <a:pt x="240578" y="750260"/>
                  </a:lnTo>
                  <a:lnTo>
                    <a:pt x="236006" y="756642"/>
                  </a:lnTo>
                  <a:lnTo>
                    <a:pt x="236768" y="759309"/>
                  </a:lnTo>
                  <a:lnTo>
                    <a:pt x="235339" y="760833"/>
                  </a:lnTo>
                  <a:lnTo>
                    <a:pt x="232958" y="761976"/>
                  </a:lnTo>
                  <a:lnTo>
                    <a:pt x="231053" y="763310"/>
                  </a:lnTo>
                  <a:lnTo>
                    <a:pt x="229719" y="765881"/>
                  </a:lnTo>
                  <a:lnTo>
                    <a:pt x="226004" y="776645"/>
                  </a:lnTo>
                  <a:lnTo>
                    <a:pt x="230005" y="777502"/>
                  </a:lnTo>
                  <a:lnTo>
                    <a:pt x="237815" y="774835"/>
                  </a:lnTo>
                  <a:lnTo>
                    <a:pt x="242102" y="774835"/>
                  </a:lnTo>
                  <a:lnTo>
                    <a:pt x="242102" y="776930"/>
                  </a:lnTo>
                  <a:lnTo>
                    <a:pt x="233148" y="780550"/>
                  </a:lnTo>
                  <a:lnTo>
                    <a:pt x="228290" y="781121"/>
                  </a:lnTo>
                  <a:lnTo>
                    <a:pt x="224957" y="779121"/>
                  </a:lnTo>
                  <a:lnTo>
                    <a:pt x="221528" y="782931"/>
                  </a:lnTo>
                  <a:lnTo>
                    <a:pt x="219718" y="787122"/>
                  </a:lnTo>
                  <a:lnTo>
                    <a:pt x="217527" y="799219"/>
                  </a:lnTo>
                  <a:lnTo>
                    <a:pt x="215622" y="805982"/>
                  </a:lnTo>
                  <a:lnTo>
                    <a:pt x="215146" y="809696"/>
                  </a:lnTo>
                  <a:lnTo>
                    <a:pt x="216194" y="812554"/>
                  </a:lnTo>
                  <a:lnTo>
                    <a:pt x="218003" y="812554"/>
                  </a:lnTo>
                  <a:lnTo>
                    <a:pt x="219718" y="810935"/>
                  </a:lnTo>
                  <a:lnTo>
                    <a:pt x="221432" y="808839"/>
                  </a:lnTo>
                  <a:lnTo>
                    <a:pt x="223052" y="807791"/>
                  </a:lnTo>
                  <a:lnTo>
                    <a:pt x="230481" y="805410"/>
                  </a:lnTo>
                  <a:lnTo>
                    <a:pt x="232958" y="806458"/>
                  </a:lnTo>
                  <a:lnTo>
                    <a:pt x="234101" y="808839"/>
                  </a:lnTo>
                  <a:lnTo>
                    <a:pt x="234101" y="811221"/>
                  </a:lnTo>
                  <a:lnTo>
                    <a:pt x="232100" y="812268"/>
                  </a:lnTo>
                  <a:lnTo>
                    <a:pt x="228576" y="813030"/>
                  </a:lnTo>
                  <a:lnTo>
                    <a:pt x="224671" y="815411"/>
                  </a:lnTo>
                  <a:lnTo>
                    <a:pt x="222480" y="818840"/>
                  </a:lnTo>
                  <a:lnTo>
                    <a:pt x="224099" y="823031"/>
                  </a:lnTo>
                  <a:lnTo>
                    <a:pt x="220670" y="828270"/>
                  </a:lnTo>
                  <a:lnTo>
                    <a:pt x="217622" y="834461"/>
                  </a:lnTo>
                  <a:lnTo>
                    <a:pt x="215336" y="841034"/>
                  </a:lnTo>
                  <a:lnTo>
                    <a:pt x="214193" y="847701"/>
                  </a:lnTo>
                  <a:lnTo>
                    <a:pt x="218289" y="844272"/>
                  </a:lnTo>
                  <a:lnTo>
                    <a:pt x="221909" y="838652"/>
                  </a:lnTo>
                  <a:lnTo>
                    <a:pt x="226004" y="833699"/>
                  </a:lnTo>
                  <a:lnTo>
                    <a:pt x="231434" y="832080"/>
                  </a:lnTo>
                  <a:lnTo>
                    <a:pt x="230386" y="836462"/>
                  </a:lnTo>
                  <a:lnTo>
                    <a:pt x="229148" y="839414"/>
                  </a:lnTo>
                  <a:lnTo>
                    <a:pt x="223337" y="848939"/>
                  </a:lnTo>
                  <a:lnTo>
                    <a:pt x="222575" y="851035"/>
                  </a:lnTo>
                  <a:lnTo>
                    <a:pt x="222575" y="853797"/>
                  </a:lnTo>
                  <a:lnTo>
                    <a:pt x="223718" y="858846"/>
                  </a:lnTo>
                  <a:lnTo>
                    <a:pt x="223718" y="859417"/>
                  </a:lnTo>
                  <a:lnTo>
                    <a:pt x="224861" y="860179"/>
                  </a:lnTo>
                  <a:lnTo>
                    <a:pt x="226100" y="861417"/>
                  </a:lnTo>
                  <a:lnTo>
                    <a:pt x="226957" y="863513"/>
                  </a:lnTo>
                  <a:lnTo>
                    <a:pt x="226957" y="865418"/>
                  </a:lnTo>
                  <a:lnTo>
                    <a:pt x="225528" y="865418"/>
                  </a:lnTo>
                  <a:lnTo>
                    <a:pt x="224004" y="864370"/>
                  </a:lnTo>
                  <a:lnTo>
                    <a:pt x="224004" y="863703"/>
                  </a:lnTo>
                  <a:lnTo>
                    <a:pt x="224004" y="863703"/>
                  </a:lnTo>
                  <a:lnTo>
                    <a:pt x="222861" y="862941"/>
                  </a:lnTo>
                  <a:lnTo>
                    <a:pt x="221432" y="862274"/>
                  </a:lnTo>
                  <a:lnTo>
                    <a:pt x="220289" y="862274"/>
                  </a:lnTo>
                  <a:lnTo>
                    <a:pt x="219146" y="862941"/>
                  </a:lnTo>
                  <a:lnTo>
                    <a:pt x="219146" y="864275"/>
                  </a:lnTo>
                  <a:lnTo>
                    <a:pt x="219146" y="865799"/>
                  </a:lnTo>
                  <a:lnTo>
                    <a:pt x="218575" y="866942"/>
                  </a:lnTo>
                  <a:lnTo>
                    <a:pt x="205049" y="886754"/>
                  </a:lnTo>
                  <a:lnTo>
                    <a:pt x="198477" y="899898"/>
                  </a:lnTo>
                  <a:lnTo>
                    <a:pt x="197525" y="908375"/>
                  </a:lnTo>
                  <a:lnTo>
                    <a:pt x="196763" y="910280"/>
                  </a:lnTo>
                  <a:lnTo>
                    <a:pt x="196763" y="912566"/>
                  </a:lnTo>
                  <a:lnTo>
                    <a:pt x="197334" y="914471"/>
                  </a:lnTo>
                  <a:lnTo>
                    <a:pt x="199144" y="915138"/>
                  </a:lnTo>
                  <a:lnTo>
                    <a:pt x="199811" y="914186"/>
                  </a:lnTo>
                  <a:lnTo>
                    <a:pt x="202763" y="908375"/>
                  </a:lnTo>
                  <a:lnTo>
                    <a:pt x="202763" y="901327"/>
                  </a:lnTo>
                  <a:lnTo>
                    <a:pt x="210479" y="892278"/>
                  </a:lnTo>
                  <a:lnTo>
                    <a:pt x="211622" y="886277"/>
                  </a:lnTo>
                  <a:lnTo>
                    <a:pt x="214479" y="884563"/>
                  </a:lnTo>
                  <a:lnTo>
                    <a:pt x="216860" y="882277"/>
                  </a:lnTo>
                  <a:lnTo>
                    <a:pt x="219146" y="881039"/>
                  </a:lnTo>
                  <a:lnTo>
                    <a:pt x="221432" y="882086"/>
                  </a:lnTo>
                  <a:lnTo>
                    <a:pt x="220385" y="883706"/>
                  </a:lnTo>
                  <a:lnTo>
                    <a:pt x="219337" y="884849"/>
                  </a:lnTo>
                  <a:lnTo>
                    <a:pt x="220099" y="886277"/>
                  </a:lnTo>
                  <a:lnTo>
                    <a:pt x="217051" y="888754"/>
                  </a:lnTo>
                  <a:lnTo>
                    <a:pt x="197334" y="919615"/>
                  </a:lnTo>
                  <a:lnTo>
                    <a:pt x="197810" y="923139"/>
                  </a:lnTo>
                  <a:lnTo>
                    <a:pt x="198858" y="926854"/>
                  </a:lnTo>
                  <a:lnTo>
                    <a:pt x="200192" y="928949"/>
                  </a:lnTo>
                  <a:lnTo>
                    <a:pt x="201811" y="928949"/>
                  </a:lnTo>
                  <a:lnTo>
                    <a:pt x="205049" y="925521"/>
                  </a:lnTo>
                  <a:lnTo>
                    <a:pt x="209717" y="923044"/>
                  </a:lnTo>
                  <a:lnTo>
                    <a:pt x="215908" y="915710"/>
                  </a:lnTo>
                  <a:lnTo>
                    <a:pt x="219908" y="913614"/>
                  </a:lnTo>
                  <a:lnTo>
                    <a:pt x="217146" y="917234"/>
                  </a:lnTo>
                  <a:lnTo>
                    <a:pt x="213908" y="920377"/>
                  </a:lnTo>
                  <a:lnTo>
                    <a:pt x="211336" y="923996"/>
                  </a:lnTo>
                  <a:lnTo>
                    <a:pt x="210193" y="928283"/>
                  </a:lnTo>
                  <a:lnTo>
                    <a:pt x="209050" y="930854"/>
                  </a:lnTo>
                  <a:lnTo>
                    <a:pt x="201430" y="942380"/>
                  </a:lnTo>
                  <a:lnTo>
                    <a:pt x="202382" y="944856"/>
                  </a:lnTo>
                  <a:lnTo>
                    <a:pt x="202382" y="953429"/>
                  </a:lnTo>
                  <a:lnTo>
                    <a:pt x="203716" y="957810"/>
                  </a:lnTo>
                  <a:lnTo>
                    <a:pt x="206192" y="961049"/>
                  </a:lnTo>
                  <a:lnTo>
                    <a:pt x="208669" y="962477"/>
                  </a:lnTo>
                  <a:lnTo>
                    <a:pt x="213622" y="964382"/>
                  </a:lnTo>
                  <a:lnTo>
                    <a:pt x="212384" y="968573"/>
                  </a:lnTo>
                  <a:lnTo>
                    <a:pt x="214670" y="968573"/>
                  </a:lnTo>
                  <a:lnTo>
                    <a:pt x="216860" y="967716"/>
                  </a:lnTo>
                  <a:lnTo>
                    <a:pt x="223242" y="962382"/>
                  </a:lnTo>
                  <a:lnTo>
                    <a:pt x="240863" y="942094"/>
                  </a:lnTo>
                  <a:lnTo>
                    <a:pt x="237530" y="951619"/>
                  </a:lnTo>
                  <a:lnTo>
                    <a:pt x="232005" y="960001"/>
                  </a:lnTo>
                  <a:lnTo>
                    <a:pt x="225719" y="965906"/>
                  </a:lnTo>
                  <a:lnTo>
                    <a:pt x="220575" y="968192"/>
                  </a:lnTo>
                  <a:lnTo>
                    <a:pt x="218194" y="970193"/>
                  </a:lnTo>
                  <a:lnTo>
                    <a:pt x="215146" y="974860"/>
                  </a:lnTo>
                  <a:lnTo>
                    <a:pt x="212479" y="980289"/>
                  </a:lnTo>
                  <a:lnTo>
                    <a:pt x="211336" y="984671"/>
                  </a:lnTo>
                  <a:lnTo>
                    <a:pt x="210002" y="988290"/>
                  </a:lnTo>
                  <a:lnTo>
                    <a:pt x="200477" y="996672"/>
                  </a:lnTo>
                  <a:lnTo>
                    <a:pt x="202478" y="1001054"/>
                  </a:lnTo>
                  <a:lnTo>
                    <a:pt x="201811" y="1007340"/>
                  </a:lnTo>
                  <a:lnTo>
                    <a:pt x="198001" y="1018580"/>
                  </a:lnTo>
                  <a:lnTo>
                    <a:pt x="193715" y="1028105"/>
                  </a:lnTo>
                  <a:lnTo>
                    <a:pt x="193048" y="1031724"/>
                  </a:lnTo>
                  <a:lnTo>
                    <a:pt x="193619" y="1034010"/>
                  </a:lnTo>
                  <a:lnTo>
                    <a:pt x="194858" y="1036106"/>
                  </a:lnTo>
                  <a:lnTo>
                    <a:pt x="195620" y="1038392"/>
                  </a:lnTo>
                  <a:lnTo>
                    <a:pt x="193048" y="1047917"/>
                  </a:lnTo>
                  <a:lnTo>
                    <a:pt x="193048" y="1055061"/>
                  </a:lnTo>
                  <a:lnTo>
                    <a:pt x="194000" y="1062204"/>
                  </a:lnTo>
                  <a:lnTo>
                    <a:pt x="194000" y="1068872"/>
                  </a:lnTo>
                  <a:lnTo>
                    <a:pt x="192286" y="1072110"/>
                  </a:lnTo>
                  <a:lnTo>
                    <a:pt x="185428" y="1080207"/>
                  </a:lnTo>
                  <a:lnTo>
                    <a:pt x="180380" y="1084493"/>
                  </a:lnTo>
                  <a:lnTo>
                    <a:pt x="179427" y="1090684"/>
                  </a:lnTo>
                  <a:lnTo>
                    <a:pt x="179427" y="1097828"/>
                  </a:lnTo>
                  <a:lnTo>
                    <a:pt x="181618" y="1111353"/>
                  </a:lnTo>
                  <a:lnTo>
                    <a:pt x="183523" y="1115163"/>
                  </a:lnTo>
                  <a:lnTo>
                    <a:pt x="186666" y="1116401"/>
                  </a:lnTo>
                  <a:lnTo>
                    <a:pt x="191905" y="1116401"/>
                  </a:lnTo>
                  <a:lnTo>
                    <a:pt x="194000" y="1115830"/>
                  </a:lnTo>
                  <a:lnTo>
                    <a:pt x="198096" y="1112782"/>
                  </a:lnTo>
                  <a:lnTo>
                    <a:pt x="200001" y="1111925"/>
                  </a:lnTo>
                  <a:lnTo>
                    <a:pt x="202097" y="1111925"/>
                  </a:lnTo>
                  <a:lnTo>
                    <a:pt x="205621" y="1113639"/>
                  </a:lnTo>
                  <a:lnTo>
                    <a:pt x="207335" y="1113639"/>
                  </a:lnTo>
                  <a:lnTo>
                    <a:pt x="211526" y="1112782"/>
                  </a:lnTo>
                  <a:lnTo>
                    <a:pt x="215622" y="1110686"/>
                  </a:lnTo>
                  <a:lnTo>
                    <a:pt x="219146" y="1107829"/>
                  </a:lnTo>
                  <a:lnTo>
                    <a:pt x="222099" y="1104781"/>
                  </a:lnTo>
                  <a:lnTo>
                    <a:pt x="228005" y="1096399"/>
                  </a:lnTo>
                  <a:lnTo>
                    <a:pt x="229814" y="1091541"/>
                  </a:lnTo>
                  <a:lnTo>
                    <a:pt x="227719" y="1089541"/>
                  </a:lnTo>
                  <a:lnTo>
                    <a:pt x="227719" y="1088207"/>
                  </a:lnTo>
                  <a:lnTo>
                    <a:pt x="224861" y="1081064"/>
                  </a:lnTo>
                  <a:lnTo>
                    <a:pt x="223147" y="1078682"/>
                  </a:lnTo>
                  <a:lnTo>
                    <a:pt x="221528" y="1076968"/>
                  </a:lnTo>
                  <a:lnTo>
                    <a:pt x="219718" y="1076206"/>
                  </a:lnTo>
                  <a:lnTo>
                    <a:pt x="217432" y="1076206"/>
                  </a:lnTo>
                  <a:lnTo>
                    <a:pt x="217432" y="1074206"/>
                  </a:lnTo>
                  <a:lnTo>
                    <a:pt x="221623" y="1071634"/>
                  </a:lnTo>
                  <a:lnTo>
                    <a:pt x="224480" y="1067348"/>
                  </a:lnTo>
                  <a:lnTo>
                    <a:pt x="228481" y="1056680"/>
                  </a:lnTo>
                  <a:lnTo>
                    <a:pt x="229338" y="1055918"/>
                  </a:lnTo>
                  <a:lnTo>
                    <a:pt x="230100" y="1055918"/>
                  </a:lnTo>
                  <a:lnTo>
                    <a:pt x="230767" y="1055918"/>
                  </a:lnTo>
                  <a:lnTo>
                    <a:pt x="230767" y="1053441"/>
                  </a:lnTo>
                  <a:lnTo>
                    <a:pt x="230767" y="1047345"/>
                  </a:lnTo>
                  <a:lnTo>
                    <a:pt x="230767" y="1045726"/>
                  </a:lnTo>
                  <a:lnTo>
                    <a:pt x="231910" y="1042583"/>
                  </a:lnTo>
                  <a:lnTo>
                    <a:pt x="235720" y="1035058"/>
                  </a:lnTo>
                  <a:lnTo>
                    <a:pt x="234577" y="1029057"/>
                  </a:lnTo>
                  <a:lnTo>
                    <a:pt x="236672" y="1027247"/>
                  </a:lnTo>
                  <a:lnTo>
                    <a:pt x="239530" y="1026009"/>
                  </a:lnTo>
                  <a:lnTo>
                    <a:pt x="240578" y="1021913"/>
                  </a:lnTo>
                  <a:lnTo>
                    <a:pt x="239244" y="1018580"/>
                  </a:lnTo>
                  <a:lnTo>
                    <a:pt x="237053" y="1018008"/>
                  </a:lnTo>
                  <a:lnTo>
                    <a:pt x="235434" y="1016103"/>
                  </a:lnTo>
                  <a:lnTo>
                    <a:pt x="235434" y="1008864"/>
                  </a:lnTo>
                  <a:lnTo>
                    <a:pt x="235434" y="1007912"/>
                  </a:lnTo>
                  <a:lnTo>
                    <a:pt x="234767" y="1006483"/>
                  </a:lnTo>
                  <a:lnTo>
                    <a:pt x="234767" y="1005054"/>
                  </a:lnTo>
                  <a:lnTo>
                    <a:pt x="238673" y="1002101"/>
                  </a:lnTo>
                  <a:lnTo>
                    <a:pt x="238673" y="999530"/>
                  </a:lnTo>
                  <a:lnTo>
                    <a:pt x="239149" y="993910"/>
                  </a:lnTo>
                  <a:lnTo>
                    <a:pt x="239149" y="991243"/>
                  </a:lnTo>
                  <a:lnTo>
                    <a:pt x="240387" y="987242"/>
                  </a:lnTo>
                  <a:lnTo>
                    <a:pt x="242102" y="983718"/>
                  </a:lnTo>
                  <a:lnTo>
                    <a:pt x="244102" y="980765"/>
                  </a:lnTo>
                  <a:lnTo>
                    <a:pt x="252389" y="971240"/>
                  </a:lnTo>
                  <a:lnTo>
                    <a:pt x="255056" y="969335"/>
                  </a:lnTo>
                  <a:lnTo>
                    <a:pt x="261247" y="967240"/>
                  </a:lnTo>
                  <a:lnTo>
                    <a:pt x="263723" y="965144"/>
                  </a:lnTo>
                  <a:lnTo>
                    <a:pt x="264962" y="960763"/>
                  </a:lnTo>
                  <a:lnTo>
                    <a:pt x="263342" y="952571"/>
                  </a:lnTo>
                  <a:lnTo>
                    <a:pt x="258866" y="945047"/>
                  </a:lnTo>
                  <a:lnTo>
                    <a:pt x="248864" y="934188"/>
                  </a:lnTo>
                  <a:lnTo>
                    <a:pt x="249722" y="933521"/>
                  </a:lnTo>
                  <a:lnTo>
                    <a:pt x="250579" y="932474"/>
                  </a:lnTo>
                  <a:lnTo>
                    <a:pt x="251436" y="931807"/>
                  </a:lnTo>
                  <a:lnTo>
                    <a:pt x="249626" y="930188"/>
                  </a:lnTo>
                  <a:lnTo>
                    <a:pt x="248864" y="930188"/>
                  </a:lnTo>
                  <a:lnTo>
                    <a:pt x="248864" y="927997"/>
                  </a:lnTo>
                  <a:lnTo>
                    <a:pt x="250103" y="927997"/>
                  </a:lnTo>
                  <a:lnTo>
                    <a:pt x="250103" y="925997"/>
                  </a:lnTo>
                  <a:lnTo>
                    <a:pt x="247912" y="923901"/>
                  </a:lnTo>
                  <a:lnTo>
                    <a:pt x="247245" y="921425"/>
                  </a:lnTo>
                  <a:lnTo>
                    <a:pt x="247245" y="918377"/>
                  </a:lnTo>
                  <a:lnTo>
                    <a:pt x="246483" y="914662"/>
                  </a:lnTo>
                  <a:lnTo>
                    <a:pt x="245626" y="909233"/>
                  </a:lnTo>
                  <a:lnTo>
                    <a:pt x="244578" y="909233"/>
                  </a:lnTo>
                  <a:lnTo>
                    <a:pt x="241911" y="907804"/>
                  </a:lnTo>
                  <a:lnTo>
                    <a:pt x="241244" y="907042"/>
                  </a:lnTo>
                  <a:lnTo>
                    <a:pt x="242578" y="889802"/>
                  </a:lnTo>
                  <a:lnTo>
                    <a:pt x="242578" y="885896"/>
                  </a:lnTo>
                  <a:lnTo>
                    <a:pt x="243149" y="884182"/>
                  </a:lnTo>
                  <a:lnTo>
                    <a:pt x="244483" y="883420"/>
                  </a:lnTo>
                  <a:lnTo>
                    <a:pt x="244483" y="885420"/>
                  </a:lnTo>
                  <a:lnTo>
                    <a:pt x="244483" y="889706"/>
                  </a:lnTo>
                  <a:lnTo>
                    <a:pt x="247912" y="890849"/>
                  </a:lnTo>
                  <a:lnTo>
                    <a:pt x="252389" y="890849"/>
                  </a:lnTo>
                  <a:lnTo>
                    <a:pt x="256294" y="889706"/>
                  </a:lnTo>
                  <a:lnTo>
                    <a:pt x="257913" y="886087"/>
                  </a:lnTo>
                  <a:lnTo>
                    <a:pt x="258485" y="886087"/>
                  </a:lnTo>
                  <a:lnTo>
                    <a:pt x="259532" y="882182"/>
                  </a:lnTo>
                  <a:lnTo>
                    <a:pt x="260485" y="877610"/>
                  </a:lnTo>
                  <a:lnTo>
                    <a:pt x="260485" y="876371"/>
                  </a:lnTo>
                  <a:lnTo>
                    <a:pt x="261818" y="875419"/>
                  </a:lnTo>
                  <a:lnTo>
                    <a:pt x="265152" y="875419"/>
                  </a:lnTo>
                  <a:lnTo>
                    <a:pt x="266771" y="874466"/>
                  </a:lnTo>
                  <a:lnTo>
                    <a:pt x="281630" y="851511"/>
                  </a:lnTo>
                  <a:lnTo>
                    <a:pt x="302776" y="836366"/>
                  </a:lnTo>
                  <a:lnTo>
                    <a:pt x="304490" y="834080"/>
                  </a:lnTo>
                  <a:lnTo>
                    <a:pt x="308777" y="822746"/>
                  </a:lnTo>
                  <a:lnTo>
                    <a:pt x="310777" y="818745"/>
                  </a:lnTo>
                  <a:lnTo>
                    <a:pt x="313444" y="816269"/>
                  </a:lnTo>
                  <a:lnTo>
                    <a:pt x="316492" y="814935"/>
                  </a:lnTo>
                  <a:lnTo>
                    <a:pt x="323826" y="814364"/>
                  </a:lnTo>
                  <a:lnTo>
                    <a:pt x="326874" y="812744"/>
                  </a:lnTo>
                  <a:lnTo>
                    <a:pt x="333542" y="805315"/>
                  </a:lnTo>
                  <a:lnTo>
                    <a:pt x="336685" y="803124"/>
                  </a:lnTo>
                  <a:lnTo>
                    <a:pt x="333161" y="811601"/>
                  </a:lnTo>
                  <a:lnTo>
                    <a:pt x="326874" y="816269"/>
                  </a:lnTo>
                  <a:lnTo>
                    <a:pt x="320016" y="819317"/>
                  </a:lnTo>
                  <a:lnTo>
                    <a:pt x="314587" y="822936"/>
                  </a:lnTo>
                  <a:lnTo>
                    <a:pt x="311729" y="827222"/>
                  </a:lnTo>
                  <a:lnTo>
                    <a:pt x="305348" y="841986"/>
                  </a:lnTo>
                  <a:lnTo>
                    <a:pt x="303538" y="843891"/>
                  </a:lnTo>
                  <a:lnTo>
                    <a:pt x="296013" y="849797"/>
                  </a:lnTo>
                  <a:lnTo>
                    <a:pt x="285631" y="854178"/>
                  </a:lnTo>
                  <a:lnTo>
                    <a:pt x="265914" y="888659"/>
                  </a:lnTo>
                  <a:lnTo>
                    <a:pt x="261533" y="893707"/>
                  </a:lnTo>
                  <a:lnTo>
                    <a:pt x="263819" y="903232"/>
                  </a:lnTo>
                  <a:lnTo>
                    <a:pt x="263819" y="905994"/>
                  </a:lnTo>
                  <a:lnTo>
                    <a:pt x="263819" y="908661"/>
                  </a:lnTo>
                  <a:lnTo>
                    <a:pt x="262009" y="912281"/>
                  </a:lnTo>
                  <a:lnTo>
                    <a:pt x="262009" y="914757"/>
                  </a:lnTo>
                  <a:lnTo>
                    <a:pt x="262009" y="920663"/>
                  </a:lnTo>
                  <a:lnTo>
                    <a:pt x="262009" y="923615"/>
                  </a:lnTo>
                  <a:lnTo>
                    <a:pt x="262580" y="925901"/>
                  </a:lnTo>
                  <a:lnTo>
                    <a:pt x="264009" y="927521"/>
                  </a:lnTo>
                  <a:lnTo>
                    <a:pt x="265438" y="928283"/>
                  </a:lnTo>
                  <a:lnTo>
                    <a:pt x="266486" y="929426"/>
                  </a:lnTo>
                  <a:lnTo>
                    <a:pt x="267629" y="937427"/>
                  </a:lnTo>
                  <a:lnTo>
                    <a:pt x="269438" y="939998"/>
                  </a:lnTo>
                  <a:lnTo>
                    <a:pt x="275534" y="942189"/>
                  </a:lnTo>
                  <a:lnTo>
                    <a:pt x="283440" y="946761"/>
                  </a:lnTo>
                  <a:lnTo>
                    <a:pt x="286679" y="946761"/>
                  </a:lnTo>
                  <a:lnTo>
                    <a:pt x="285440" y="941046"/>
                  </a:lnTo>
                  <a:lnTo>
                    <a:pt x="283726" y="935998"/>
                  </a:lnTo>
                  <a:lnTo>
                    <a:pt x="279440" y="926473"/>
                  </a:lnTo>
                  <a:lnTo>
                    <a:pt x="284678" y="918758"/>
                  </a:lnTo>
                  <a:lnTo>
                    <a:pt x="285536" y="916376"/>
                  </a:lnTo>
                  <a:lnTo>
                    <a:pt x="285536" y="913138"/>
                  </a:lnTo>
                  <a:lnTo>
                    <a:pt x="286679" y="908661"/>
                  </a:lnTo>
                  <a:lnTo>
                    <a:pt x="288488" y="904946"/>
                  </a:lnTo>
                  <a:lnTo>
                    <a:pt x="290298" y="902470"/>
                  </a:lnTo>
                  <a:lnTo>
                    <a:pt x="290298" y="909233"/>
                  </a:lnTo>
                  <a:lnTo>
                    <a:pt x="291917" y="913328"/>
                  </a:lnTo>
                  <a:lnTo>
                    <a:pt x="303824" y="922853"/>
                  </a:lnTo>
                  <a:lnTo>
                    <a:pt x="307157" y="923996"/>
                  </a:lnTo>
                  <a:lnTo>
                    <a:pt x="308681" y="920948"/>
                  </a:lnTo>
                  <a:lnTo>
                    <a:pt x="307348" y="914471"/>
                  </a:lnTo>
                  <a:lnTo>
                    <a:pt x="300490" y="897041"/>
                  </a:lnTo>
                  <a:lnTo>
                    <a:pt x="297632" y="891707"/>
                  </a:lnTo>
                  <a:lnTo>
                    <a:pt x="300585" y="889421"/>
                  </a:lnTo>
                  <a:lnTo>
                    <a:pt x="301919" y="892088"/>
                  </a:lnTo>
                  <a:lnTo>
                    <a:pt x="302871" y="896183"/>
                  </a:lnTo>
                  <a:lnTo>
                    <a:pt x="310015" y="905708"/>
                  </a:lnTo>
                  <a:lnTo>
                    <a:pt x="310682" y="912090"/>
                  </a:lnTo>
                  <a:lnTo>
                    <a:pt x="312587" y="921615"/>
                  </a:lnTo>
                  <a:lnTo>
                    <a:pt x="315158" y="929807"/>
                  </a:lnTo>
                  <a:lnTo>
                    <a:pt x="318016" y="933331"/>
                  </a:lnTo>
                  <a:lnTo>
                    <a:pt x="323731" y="934569"/>
                  </a:lnTo>
                  <a:lnTo>
                    <a:pt x="325826" y="934569"/>
                  </a:lnTo>
                  <a:lnTo>
                    <a:pt x="328398" y="931712"/>
                  </a:lnTo>
                  <a:lnTo>
                    <a:pt x="330113" y="928473"/>
                  </a:lnTo>
                  <a:lnTo>
                    <a:pt x="331351" y="924949"/>
                  </a:lnTo>
                  <a:lnTo>
                    <a:pt x="331351" y="921806"/>
                  </a:lnTo>
                  <a:lnTo>
                    <a:pt x="332303" y="917996"/>
                  </a:lnTo>
                  <a:lnTo>
                    <a:pt x="333827" y="915138"/>
                  </a:lnTo>
                  <a:lnTo>
                    <a:pt x="335923" y="912662"/>
                  </a:lnTo>
                  <a:lnTo>
                    <a:pt x="337637" y="909519"/>
                  </a:lnTo>
                  <a:lnTo>
                    <a:pt x="338304" y="904851"/>
                  </a:lnTo>
                  <a:lnTo>
                    <a:pt x="337447" y="901232"/>
                  </a:lnTo>
                  <a:lnTo>
                    <a:pt x="335542" y="898660"/>
                  </a:lnTo>
                  <a:lnTo>
                    <a:pt x="333256" y="897041"/>
                  </a:lnTo>
                  <a:lnTo>
                    <a:pt x="331351" y="895898"/>
                  </a:lnTo>
                  <a:lnTo>
                    <a:pt x="331351" y="893707"/>
                  </a:lnTo>
                  <a:lnTo>
                    <a:pt x="334399" y="894564"/>
                  </a:lnTo>
                  <a:lnTo>
                    <a:pt x="337256" y="896279"/>
                  </a:lnTo>
                  <a:lnTo>
                    <a:pt x="340019" y="897231"/>
                  </a:lnTo>
                  <a:lnTo>
                    <a:pt x="342495" y="895898"/>
                  </a:lnTo>
                  <a:lnTo>
                    <a:pt x="341543" y="892278"/>
                  </a:lnTo>
                  <a:lnTo>
                    <a:pt x="341543" y="887992"/>
                  </a:lnTo>
                  <a:lnTo>
                    <a:pt x="341543" y="881705"/>
                  </a:lnTo>
                  <a:lnTo>
                    <a:pt x="340781" y="875133"/>
                  </a:lnTo>
                  <a:lnTo>
                    <a:pt x="340781" y="872752"/>
                  </a:lnTo>
                  <a:lnTo>
                    <a:pt x="343067" y="871799"/>
                  </a:lnTo>
                  <a:lnTo>
                    <a:pt x="343638" y="866751"/>
                  </a:lnTo>
                  <a:lnTo>
                    <a:pt x="342019" y="855702"/>
                  </a:lnTo>
                  <a:lnTo>
                    <a:pt x="339542" y="844367"/>
                  </a:lnTo>
                  <a:lnTo>
                    <a:pt x="337066" y="838271"/>
                  </a:lnTo>
                  <a:lnTo>
                    <a:pt x="339447" y="835223"/>
                  </a:lnTo>
                  <a:lnTo>
                    <a:pt x="341924" y="836176"/>
                  </a:lnTo>
                  <a:lnTo>
                    <a:pt x="343829" y="839510"/>
                  </a:lnTo>
                  <a:lnTo>
                    <a:pt x="344591" y="843796"/>
                  </a:lnTo>
                  <a:lnTo>
                    <a:pt x="344591" y="853321"/>
                  </a:lnTo>
                  <a:lnTo>
                    <a:pt x="345924" y="855893"/>
                  </a:lnTo>
                  <a:lnTo>
                    <a:pt x="349734" y="855893"/>
                  </a:lnTo>
                  <a:lnTo>
                    <a:pt x="352306" y="852178"/>
                  </a:lnTo>
                  <a:lnTo>
                    <a:pt x="362688" y="830556"/>
                  </a:lnTo>
                  <a:lnTo>
                    <a:pt x="365165" y="827127"/>
                  </a:lnTo>
                  <a:lnTo>
                    <a:pt x="367070" y="825603"/>
                  </a:lnTo>
                  <a:lnTo>
                    <a:pt x="367927" y="826841"/>
                  </a:lnTo>
                  <a:lnTo>
                    <a:pt x="367070" y="831509"/>
                  </a:lnTo>
                  <a:lnTo>
                    <a:pt x="354306" y="852178"/>
                  </a:lnTo>
                  <a:lnTo>
                    <a:pt x="347258" y="870752"/>
                  </a:lnTo>
                  <a:lnTo>
                    <a:pt x="347258" y="873419"/>
                  </a:lnTo>
                  <a:lnTo>
                    <a:pt x="347258" y="885706"/>
                  </a:lnTo>
                  <a:lnTo>
                    <a:pt x="347829" y="891516"/>
                  </a:lnTo>
                  <a:lnTo>
                    <a:pt x="349829" y="895993"/>
                  </a:lnTo>
                  <a:lnTo>
                    <a:pt x="354020" y="897803"/>
                  </a:lnTo>
                  <a:lnTo>
                    <a:pt x="358402" y="897803"/>
                  </a:lnTo>
                  <a:lnTo>
                    <a:pt x="361640" y="897231"/>
                  </a:lnTo>
                  <a:lnTo>
                    <a:pt x="362879" y="894564"/>
                  </a:lnTo>
                  <a:lnTo>
                    <a:pt x="360783" y="888754"/>
                  </a:lnTo>
                  <a:lnTo>
                    <a:pt x="352020" y="876371"/>
                  </a:lnTo>
                  <a:lnTo>
                    <a:pt x="350877" y="872371"/>
                  </a:lnTo>
                  <a:lnTo>
                    <a:pt x="350877" y="869132"/>
                  </a:lnTo>
                  <a:lnTo>
                    <a:pt x="351830" y="866751"/>
                  </a:lnTo>
                  <a:lnTo>
                    <a:pt x="354497" y="867418"/>
                  </a:lnTo>
                  <a:lnTo>
                    <a:pt x="354497" y="868942"/>
                  </a:lnTo>
                  <a:lnTo>
                    <a:pt x="356783" y="878467"/>
                  </a:lnTo>
                  <a:lnTo>
                    <a:pt x="358878" y="882563"/>
                  </a:lnTo>
                  <a:lnTo>
                    <a:pt x="361736" y="886849"/>
                  </a:lnTo>
                  <a:lnTo>
                    <a:pt x="365069" y="890278"/>
                  </a:lnTo>
                  <a:lnTo>
                    <a:pt x="372308" y="893040"/>
                  </a:lnTo>
                  <a:lnTo>
                    <a:pt x="381833" y="904756"/>
                  </a:lnTo>
                  <a:lnTo>
                    <a:pt x="389644" y="909804"/>
                  </a:lnTo>
                  <a:lnTo>
                    <a:pt x="416314" y="915519"/>
                  </a:lnTo>
                  <a:lnTo>
                    <a:pt x="411932" y="918472"/>
                  </a:lnTo>
                  <a:lnTo>
                    <a:pt x="382024" y="913805"/>
                  </a:lnTo>
                  <a:lnTo>
                    <a:pt x="378119" y="911328"/>
                  </a:lnTo>
                  <a:lnTo>
                    <a:pt x="376023" y="912281"/>
                  </a:lnTo>
                  <a:lnTo>
                    <a:pt x="373070" y="912281"/>
                  </a:lnTo>
                  <a:lnTo>
                    <a:pt x="361640" y="906851"/>
                  </a:lnTo>
                  <a:lnTo>
                    <a:pt x="359164" y="906851"/>
                  </a:lnTo>
                  <a:lnTo>
                    <a:pt x="355830" y="907518"/>
                  </a:lnTo>
                  <a:lnTo>
                    <a:pt x="350115" y="909899"/>
                  </a:lnTo>
                  <a:lnTo>
                    <a:pt x="346019" y="913424"/>
                  </a:lnTo>
                  <a:lnTo>
                    <a:pt x="343448" y="919044"/>
                  </a:lnTo>
                  <a:lnTo>
                    <a:pt x="342400" y="927616"/>
                  </a:lnTo>
                  <a:lnTo>
                    <a:pt x="344210" y="950571"/>
                  </a:lnTo>
                  <a:lnTo>
                    <a:pt x="345067" y="953810"/>
                  </a:lnTo>
                  <a:lnTo>
                    <a:pt x="346115" y="956572"/>
                  </a:lnTo>
                  <a:lnTo>
                    <a:pt x="347353" y="960382"/>
                  </a:lnTo>
                  <a:lnTo>
                    <a:pt x="348020" y="971240"/>
                  </a:lnTo>
                  <a:lnTo>
                    <a:pt x="345353" y="978098"/>
                  </a:lnTo>
                  <a:lnTo>
                    <a:pt x="337352" y="986576"/>
                  </a:lnTo>
                  <a:lnTo>
                    <a:pt x="340876" y="990671"/>
                  </a:lnTo>
                  <a:lnTo>
                    <a:pt x="346686" y="996005"/>
                  </a:lnTo>
                  <a:lnTo>
                    <a:pt x="357068" y="1002863"/>
                  </a:lnTo>
                  <a:lnTo>
                    <a:pt x="357068" y="1005245"/>
                  </a:lnTo>
                  <a:lnTo>
                    <a:pt x="355830" y="1008197"/>
                  </a:lnTo>
                  <a:lnTo>
                    <a:pt x="357449" y="1009436"/>
                  </a:lnTo>
                  <a:lnTo>
                    <a:pt x="363260" y="1009436"/>
                  </a:lnTo>
                  <a:lnTo>
                    <a:pt x="372785" y="1013722"/>
                  </a:lnTo>
                  <a:lnTo>
                    <a:pt x="378119" y="1018199"/>
                  </a:lnTo>
                  <a:lnTo>
                    <a:pt x="381929" y="1024771"/>
                  </a:lnTo>
                  <a:lnTo>
                    <a:pt x="382881" y="1031819"/>
                  </a:lnTo>
                  <a:lnTo>
                    <a:pt x="378976" y="1038296"/>
                  </a:lnTo>
                  <a:lnTo>
                    <a:pt x="385548" y="1040487"/>
                  </a:lnTo>
                  <a:lnTo>
                    <a:pt x="389834" y="1046012"/>
                  </a:lnTo>
                  <a:lnTo>
                    <a:pt x="391454" y="1053727"/>
                  </a:lnTo>
                  <a:lnTo>
                    <a:pt x="389930" y="1062299"/>
                  </a:lnTo>
                  <a:lnTo>
                    <a:pt x="385548" y="1068586"/>
                  </a:lnTo>
                  <a:lnTo>
                    <a:pt x="373642" y="1074301"/>
                  </a:lnTo>
                  <a:lnTo>
                    <a:pt x="367832" y="1079635"/>
                  </a:lnTo>
                  <a:lnTo>
                    <a:pt x="366117" y="1083159"/>
                  </a:lnTo>
                  <a:lnTo>
                    <a:pt x="364593" y="1090589"/>
                  </a:lnTo>
                  <a:lnTo>
                    <a:pt x="363545" y="1093542"/>
                  </a:lnTo>
                  <a:lnTo>
                    <a:pt x="362117" y="1095446"/>
                  </a:lnTo>
                  <a:lnTo>
                    <a:pt x="358783" y="1098209"/>
                  </a:lnTo>
                  <a:lnTo>
                    <a:pt x="352782" y="1105734"/>
                  </a:lnTo>
                  <a:lnTo>
                    <a:pt x="351830" y="1107638"/>
                  </a:lnTo>
                  <a:lnTo>
                    <a:pt x="351830" y="1110591"/>
                  </a:lnTo>
                  <a:lnTo>
                    <a:pt x="351830" y="1117449"/>
                  </a:lnTo>
                  <a:lnTo>
                    <a:pt x="351830" y="1120497"/>
                  </a:lnTo>
                  <a:lnTo>
                    <a:pt x="351163" y="1123355"/>
                  </a:lnTo>
                  <a:lnTo>
                    <a:pt x="347067" y="1133546"/>
                  </a:lnTo>
                  <a:lnTo>
                    <a:pt x="347067" y="1138404"/>
                  </a:lnTo>
                  <a:lnTo>
                    <a:pt x="347067" y="1139452"/>
                  </a:lnTo>
                  <a:lnTo>
                    <a:pt x="345162" y="1139452"/>
                  </a:lnTo>
                  <a:lnTo>
                    <a:pt x="344305" y="1140214"/>
                  </a:lnTo>
                  <a:lnTo>
                    <a:pt x="332684" y="1156121"/>
                  </a:lnTo>
                  <a:lnTo>
                    <a:pt x="325255" y="1160978"/>
                  </a:lnTo>
                  <a:lnTo>
                    <a:pt x="321731" y="1164598"/>
                  </a:lnTo>
                  <a:lnTo>
                    <a:pt x="320207" y="1170408"/>
                  </a:lnTo>
                  <a:lnTo>
                    <a:pt x="320207" y="1176790"/>
                  </a:lnTo>
                  <a:lnTo>
                    <a:pt x="318968" y="1180981"/>
                  </a:lnTo>
                  <a:lnTo>
                    <a:pt x="315825" y="1188696"/>
                  </a:lnTo>
                  <a:lnTo>
                    <a:pt x="315063" y="1191363"/>
                  </a:lnTo>
                  <a:lnTo>
                    <a:pt x="315063" y="1193459"/>
                  </a:lnTo>
                  <a:lnTo>
                    <a:pt x="315063" y="1200412"/>
                  </a:lnTo>
                  <a:lnTo>
                    <a:pt x="315635" y="1204127"/>
                  </a:lnTo>
                  <a:lnTo>
                    <a:pt x="318206" y="1210318"/>
                  </a:lnTo>
                  <a:lnTo>
                    <a:pt x="318778" y="1213366"/>
                  </a:lnTo>
                  <a:lnTo>
                    <a:pt x="319730" y="1216224"/>
                  </a:lnTo>
                  <a:lnTo>
                    <a:pt x="326207" y="1229368"/>
                  </a:lnTo>
                  <a:lnTo>
                    <a:pt x="326207" y="1231463"/>
                  </a:lnTo>
                  <a:lnTo>
                    <a:pt x="325541" y="1232511"/>
                  </a:lnTo>
                  <a:lnTo>
                    <a:pt x="324874" y="1233750"/>
                  </a:lnTo>
                  <a:lnTo>
                    <a:pt x="321731" y="1237083"/>
                  </a:lnTo>
                  <a:lnTo>
                    <a:pt x="318492" y="1236512"/>
                  </a:lnTo>
                  <a:lnTo>
                    <a:pt x="315539" y="1233750"/>
                  </a:lnTo>
                  <a:lnTo>
                    <a:pt x="313158" y="1230321"/>
                  </a:lnTo>
                  <a:lnTo>
                    <a:pt x="312301" y="1227463"/>
                  </a:lnTo>
                  <a:lnTo>
                    <a:pt x="312301" y="1219938"/>
                  </a:lnTo>
                  <a:lnTo>
                    <a:pt x="312301" y="1216414"/>
                  </a:lnTo>
                  <a:lnTo>
                    <a:pt x="311444" y="1213176"/>
                  </a:lnTo>
                  <a:lnTo>
                    <a:pt x="310110" y="1210223"/>
                  </a:lnTo>
                  <a:lnTo>
                    <a:pt x="307348" y="1205841"/>
                  </a:lnTo>
                  <a:lnTo>
                    <a:pt x="306681" y="1204127"/>
                  </a:lnTo>
                  <a:lnTo>
                    <a:pt x="304967" y="1200603"/>
                  </a:lnTo>
                  <a:lnTo>
                    <a:pt x="303157" y="1198983"/>
                  </a:lnTo>
                  <a:lnTo>
                    <a:pt x="302395" y="1202603"/>
                  </a:lnTo>
                  <a:lnTo>
                    <a:pt x="301538" y="1203555"/>
                  </a:lnTo>
                  <a:lnTo>
                    <a:pt x="299537" y="1203555"/>
                  </a:lnTo>
                  <a:lnTo>
                    <a:pt x="295727" y="1203555"/>
                  </a:lnTo>
                  <a:lnTo>
                    <a:pt x="293156" y="1206032"/>
                  </a:lnTo>
                  <a:lnTo>
                    <a:pt x="291917" y="1211651"/>
                  </a:lnTo>
                  <a:lnTo>
                    <a:pt x="291441" y="1222986"/>
                  </a:lnTo>
                  <a:lnTo>
                    <a:pt x="292298" y="1235369"/>
                  </a:lnTo>
                  <a:lnTo>
                    <a:pt x="295632" y="1246513"/>
                  </a:lnTo>
                  <a:lnTo>
                    <a:pt x="300871" y="1256038"/>
                  </a:lnTo>
                  <a:lnTo>
                    <a:pt x="317921" y="1276802"/>
                  </a:lnTo>
                  <a:lnTo>
                    <a:pt x="321540" y="1278422"/>
                  </a:lnTo>
                  <a:lnTo>
                    <a:pt x="323350" y="1280231"/>
                  </a:lnTo>
                  <a:lnTo>
                    <a:pt x="324493" y="1284232"/>
                  </a:lnTo>
                  <a:lnTo>
                    <a:pt x="325255" y="1288613"/>
                  </a:lnTo>
                  <a:lnTo>
                    <a:pt x="326017" y="1291376"/>
                  </a:lnTo>
                  <a:lnTo>
                    <a:pt x="327255" y="1292519"/>
                  </a:lnTo>
                  <a:lnTo>
                    <a:pt x="328684" y="1293185"/>
                  </a:lnTo>
                  <a:lnTo>
                    <a:pt x="332113" y="1293185"/>
                  </a:lnTo>
                  <a:lnTo>
                    <a:pt x="331256" y="1295471"/>
                  </a:lnTo>
                  <a:lnTo>
                    <a:pt x="331256" y="1297662"/>
                  </a:lnTo>
                  <a:lnTo>
                    <a:pt x="331922" y="1299758"/>
                  </a:lnTo>
                  <a:lnTo>
                    <a:pt x="333351" y="1301663"/>
                  </a:lnTo>
                  <a:lnTo>
                    <a:pt x="331160" y="1304520"/>
                  </a:lnTo>
                  <a:lnTo>
                    <a:pt x="331160" y="1309664"/>
                  </a:lnTo>
                  <a:lnTo>
                    <a:pt x="332208" y="1314521"/>
                  </a:lnTo>
                  <a:lnTo>
                    <a:pt x="334018" y="1316712"/>
                  </a:lnTo>
                  <a:lnTo>
                    <a:pt x="337733" y="1317665"/>
                  </a:lnTo>
                  <a:lnTo>
                    <a:pt x="345448" y="1321760"/>
                  </a:lnTo>
                  <a:lnTo>
                    <a:pt x="349258" y="1322808"/>
                  </a:lnTo>
                  <a:lnTo>
                    <a:pt x="346972" y="1317760"/>
                  </a:lnTo>
                  <a:lnTo>
                    <a:pt x="346972" y="1314521"/>
                  </a:lnTo>
                  <a:lnTo>
                    <a:pt x="347924" y="1308902"/>
                  </a:lnTo>
                  <a:lnTo>
                    <a:pt x="347924" y="1306235"/>
                  </a:lnTo>
                  <a:lnTo>
                    <a:pt x="342781" y="1301758"/>
                  </a:lnTo>
                  <a:lnTo>
                    <a:pt x="339828" y="1294424"/>
                  </a:lnTo>
                  <a:lnTo>
                    <a:pt x="337828" y="1286994"/>
                  </a:lnTo>
                  <a:lnTo>
                    <a:pt x="336590" y="1283660"/>
                  </a:lnTo>
                  <a:lnTo>
                    <a:pt x="334780" y="1282327"/>
                  </a:lnTo>
                  <a:lnTo>
                    <a:pt x="333351" y="1279088"/>
                  </a:lnTo>
                  <a:lnTo>
                    <a:pt x="332494" y="1275469"/>
                  </a:lnTo>
                  <a:lnTo>
                    <a:pt x="332494" y="1272802"/>
                  </a:lnTo>
                  <a:lnTo>
                    <a:pt x="332494" y="1270611"/>
                  </a:lnTo>
                  <a:lnTo>
                    <a:pt x="332494" y="1268992"/>
                  </a:lnTo>
                  <a:lnTo>
                    <a:pt x="333256" y="1267087"/>
                  </a:lnTo>
                  <a:lnTo>
                    <a:pt x="334875" y="1264325"/>
                  </a:lnTo>
                  <a:lnTo>
                    <a:pt x="337542" y="1260324"/>
                  </a:lnTo>
                  <a:lnTo>
                    <a:pt x="341162" y="1256514"/>
                  </a:lnTo>
                  <a:lnTo>
                    <a:pt x="345257" y="1253371"/>
                  </a:lnTo>
                  <a:lnTo>
                    <a:pt x="349544" y="1251371"/>
                  </a:lnTo>
                  <a:lnTo>
                    <a:pt x="356402" y="1251371"/>
                  </a:lnTo>
                  <a:lnTo>
                    <a:pt x="360307" y="1252990"/>
                  </a:lnTo>
                  <a:lnTo>
                    <a:pt x="363641" y="1261848"/>
                  </a:lnTo>
                  <a:lnTo>
                    <a:pt x="367451" y="1264230"/>
                  </a:lnTo>
                  <a:lnTo>
                    <a:pt x="375547" y="1266516"/>
                  </a:lnTo>
                  <a:lnTo>
                    <a:pt x="396788" y="1279851"/>
                  </a:lnTo>
                  <a:lnTo>
                    <a:pt x="402788" y="1285661"/>
                  </a:lnTo>
                  <a:lnTo>
                    <a:pt x="413171" y="1301853"/>
                  </a:lnTo>
                  <a:lnTo>
                    <a:pt x="414790" y="1303092"/>
                  </a:lnTo>
                  <a:lnTo>
                    <a:pt x="421172" y="1303092"/>
                  </a:lnTo>
                  <a:lnTo>
                    <a:pt x="422886" y="1303758"/>
                  </a:lnTo>
                  <a:lnTo>
                    <a:pt x="427458" y="1307283"/>
                  </a:lnTo>
                  <a:lnTo>
                    <a:pt x="431268" y="1308997"/>
                  </a:lnTo>
                  <a:lnTo>
                    <a:pt x="435364" y="1309568"/>
                  </a:lnTo>
                  <a:lnTo>
                    <a:pt x="437269" y="1308997"/>
                  </a:lnTo>
                  <a:lnTo>
                    <a:pt x="438412" y="1307473"/>
                  </a:lnTo>
                  <a:lnTo>
                    <a:pt x="439364" y="1306044"/>
                  </a:lnTo>
                  <a:lnTo>
                    <a:pt x="440317" y="1305377"/>
                  </a:lnTo>
                  <a:lnTo>
                    <a:pt x="441555" y="1302806"/>
                  </a:lnTo>
                  <a:lnTo>
                    <a:pt x="440603" y="1296900"/>
                  </a:lnTo>
                  <a:lnTo>
                    <a:pt x="440031" y="1290423"/>
                  </a:lnTo>
                  <a:lnTo>
                    <a:pt x="442317" y="1285851"/>
                  </a:lnTo>
                  <a:lnTo>
                    <a:pt x="439745" y="1281375"/>
                  </a:lnTo>
                  <a:lnTo>
                    <a:pt x="440603" y="1277564"/>
                  </a:lnTo>
                  <a:lnTo>
                    <a:pt x="442127" y="1274040"/>
                  </a:lnTo>
                  <a:lnTo>
                    <a:pt x="442127" y="1270040"/>
                  </a:lnTo>
                  <a:lnTo>
                    <a:pt x="438031" y="1266896"/>
                  </a:lnTo>
                  <a:lnTo>
                    <a:pt x="435745" y="1265277"/>
                  </a:lnTo>
                  <a:lnTo>
                    <a:pt x="433173" y="1264610"/>
                  </a:lnTo>
                  <a:lnTo>
                    <a:pt x="430220" y="1264610"/>
                  </a:lnTo>
                  <a:lnTo>
                    <a:pt x="429077" y="1262515"/>
                  </a:lnTo>
                  <a:lnTo>
                    <a:pt x="427649" y="1258038"/>
                  </a:lnTo>
                  <a:lnTo>
                    <a:pt x="426029" y="1250704"/>
                  </a:lnTo>
                  <a:lnTo>
                    <a:pt x="426029" y="1247275"/>
                  </a:lnTo>
                  <a:lnTo>
                    <a:pt x="427268" y="1243370"/>
                  </a:lnTo>
                  <a:lnTo>
                    <a:pt x="428696" y="1240226"/>
                  </a:lnTo>
                  <a:lnTo>
                    <a:pt x="429744" y="1238893"/>
                  </a:lnTo>
                  <a:lnTo>
                    <a:pt x="432697" y="1239655"/>
                  </a:lnTo>
                  <a:lnTo>
                    <a:pt x="433935" y="1241846"/>
                  </a:lnTo>
                  <a:lnTo>
                    <a:pt x="434792" y="1245275"/>
                  </a:lnTo>
                  <a:lnTo>
                    <a:pt x="436412" y="1249656"/>
                  </a:lnTo>
                  <a:lnTo>
                    <a:pt x="438031" y="1251942"/>
                  </a:lnTo>
                  <a:lnTo>
                    <a:pt x="440126" y="1253562"/>
                  </a:lnTo>
                  <a:lnTo>
                    <a:pt x="453557" y="1260038"/>
                  </a:lnTo>
                  <a:lnTo>
                    <a:pt x="456224" y="1260038"/>
                  </a:lnTo>
                  <a:lnTo>
                    <a:pt x="459081" y="1258514"/>
                  </a:lnTo>
                  <a:lnTo>
                    <a:pt x="463558" y="1252990"/>
                  </a:lnTo>
                  <a:lnTo>
                    <a:pt x="466225" y="1251276"/>
                  </a:lnTo>
                  <a:lnTo>
                    <a:pt x="464701" y="1263944"/>
                  </a:lnTo>
                  <a:lnTo>
                    <a:pt x="471083" y="1274517"/>
                  </a:lnTo>
                  <a:lnTo>
                    <a:pt x="480608" y="1280517"/>
                  </a:lnTo>
                  <a:lnTo>
                    <a:pt x="487656" y="1279279"/>
                  </a:lnTo>
                  <a:lnTo>
                    <a:pt x="485942" y="1274421"/>
                  </a:lnTo>
                  <a:lnTo>
                    <a:pt x="486513" y="1269087"/>
                  </a:lnTo>
                  <a:lnTo>
                    <a:pt x="488609" y="1264610"/>
                  </a:lnTo>
                  <a:lnTo>
                    <a:pt x="491180" y="1262325"/>
                  </a:lnTo>
                  <a:lnTo>
                    <a:pt x="491180" y="1263753"/>
                  </a:lnTo>
                  <a:lnTo>
                    <a:pt x="493657" y="1264896"/>
                  </a:lnTo>
                  <a:lnTo>
                    <a:pt x="493657" y="1268039"/>
                  </a:lnTo>
                  <a:lnTo>
                    <a:pt x="492990" y="1272135"/>
                  </a:lnTo>
                  <a:lnTo>
                    <a:pt x="492990" y="1275279"/>
                  </a:lnTo>
                  <a:lnTo>
                    <a:pt x="492990" y="1275279"/>
                  </a:lnTo>
                  <a:lnTo>
                    <a:pt x="493276" y="1276421"/>
                  </a:lnTo>
                  <a:lnTo>
                    <a:pt x="493276" y="1277279"/>
                  </a:lnTo>
                  <a:lnTo>
                    <a:pt x="493276" y="1278041"/>
                  </a:lnTo>
                  <a:lnTo>
                    <a:pt x="493847" y="1278517"/>
                  </a:lnTo>
                  <a:lnTo>
                    <a:pt x="494514" y="1278517"/>
                  </a:lnTo>
                  <a:lnTo>
                    <a:pt x="495181" y="1278517"/>
                  </a:lnTo>
                  <a:lnTo>
                    <a:pt x="495181" y="1280898"/>
                  </a:lnTo>
                  <a:lnTo>
                    <a:pt x="500801" y="1280898"/>
                  </a:lnTo>
                  <a:lnTo>
                    <a:pt x="509373" y="1279755"/>
                  </a:lnTo>
                  <a:lnTo>
                    <a:pt x="523470" y="1268992"/>
                  </a:lnTo>
                  <a:lnTo>
                    <a:pt x="532995" y="1264706"/>
                  </a:lnTo>
                  <a:lnTo>
                    <a:pt x="534710" y="1263277"/>
                  </a:lnTo>
                  <a:lnTo>
                    <a:pt x="528614" y="1257086"/>
                  </a:lnTo>
                  <a:lnTo>
                    <a:pt x="531090" y="1255085"/>
                  </a:lnTo>
                  <a:lnTo>
                    <a:pt x="532233" y="1255085"/>
                  </a:lnTo>
                  <a:lnTo>
                    <a:pt x="532233" y="1253847"/>
                  </a:lnTo>
                  <a:lnTo>
                    <a:pt x="531376" y="1250609"/>
                  </a:lnTo>
                  <a:lnTo>
                    <a:pt x="534234" y="1247846"/>
                  </a:lnTo>
                  <a:lnTo>
                    <a:pt x="536329" y="1244417"/>
                  </a:lnTo>
                  <a:lnTo>
                    <a:pt x="536996" y="1245370"/>
                  </a:lnTo>
                  <a:lnTo>
                    <a:pt x="536996" y="1246322"/>
                  </a:lnTo>
                  <a:lnTo>
                    <a:pt x="536996" y="1248609"/>
                  </a:lnTo>
                  <a:lnTo>
                    <a:pt x="536138" y="1247275"/>
                  </a:lnTo>
                  <a:lnTo>
                    <a:pt x="535186" y="1246799"/>
                  </a:lnTo>
                  <a:lnTo>
                    <a:pt x="533186" y="1250609"/>
                  </a:lnTo>
                  <a:lnTo>
                    <a:pt x="534138" y="1252609"/>
                  </a:lnTo>
                  <a:lnTo>
                    <a:pt x="535281" y="1253847"/>
                  </a:lnTo>
                  <a:lnTo>
                    <a:pt x="536615" y="1253847"/>
                  </a:lnTo>
                  <a:lnTo>
                    <a:pt x="538234" y="1252704"/>
                  </a:lnTo>
                  <a:lnTo>
                    <a:pt x="537567" y="1252133"/>
                  </a:lnTo>
                  <a:lnTo>
                    <a:pt x="537567" y="1252133"/>
                  </a:lnTo>
                  <a:lnTo>
                    <a:pt x="537567" y="1250513"/>
                  </a:lnTo>
                  <a:lnTo>
                    <a:pt x="550331" y="1252609"/>
                  </a:lnTo>
                  <a:lnTo>
                    <a:pt x="554236" y="1245942"/>
                  </a:lnTo>
                  <a:lnTo>
                    <a:pt x="558903" y="1245275"/>
                  </a:lnTo>
                  <a:lnTo>
                    <a:pt x="575667" y="1246894"/>
                  </a:lnTo>
                  <a:lnTo>
                    <a:pt x="578620" y="1245084"/>
                  </a:lnTo>
                  <a:lnTo>
                    <a:pt x="580715" y="1240036"/>
                  </a:lnTo>
                  <a:lnTo>
                    <a:pt x="580715" y="1234988"/>
                  </a:lnTo>
                  <a:lnTo>
                    <a:pt x="580715" y="1228225"/>
                  </a:lnTo>
                  <a:lnTo>
                    <a:pt x="579763" y="1222034"/>
                  </a:lnTo>
                  <a:lnTo>
                    <a:pt x="578334" y="1218700"/>
                  </a:lnTo>
                  <a:lnTo>
                    <a:pt x="580715" y="1210128"/>
                  </a:lnTo>
                  <a:lnTo>
                    <a:pt x="585859" y="1214795"/>
                  </a:lnTo>
                  <a:lnTo>
                    <a:pt x="588621" y="1215938"/>
                  </a:lnTo>
                  <a:lnTo>
                    <a:pt x="591764" y="1214414"/>
                  </a:lnTo>
                  <a:lnTo>
                    <a:pt x="591764" y="1213080"/>
                  </a:lnTo>
                  <a:lnTo>
                    <a:pt x="591764" y="1213080"/>
                  </a:lnTo>
                  <a:lnTo>
                    <a:pt x="591764" y="1213080"/>
                  </a:lnTo>
                  <a:lnTo>
                    <a:pt x="591193" y="1212413"/>
                  </a:lnTo>
                  <a:lnTo>
                    <a:pt x="593765" y="1211366"/>
                  </a:lnTo>
                  <a:lnTo>
                    <a:pt x="596432" y="1212318"/>
                  </a:lnTo>
                  <a:lnTo>
                    <a:pt x="599194" y="1213842"/>
                  </a:lnTo>
                  <a:lnTo>
                    <a:pt x="602242" y="1214699"/>
                  </a:lnTo>
                  <a:lnTo>
                    <a:pt x="659392" y="1218986"/>
                  </a:lnTo>
                  <a:lnTo>
                    <a:pt x="674632" y="1214890"/>
                  </a:lnTo>
                  <a:lnTo>
                    <a:pt x="674251" y="1209746"/>
                  </a:lnTo>
                  <a:lnTo>
                    <a:pt x="676537" y="1204794"/>
                  </a:lnTo>
                  <a:lnTo>
                    <a:pt x="676537" y="1203460"/>
                  </a:lnTo>
                  <a:lnTo>
                    <a:pt x="676537" y="1195269"/>
                  </a:lnTo>
                  <a:lnTo>
                    <a:pt x="677299" y="1193744"/>
                  </a:lnTo>
                  <a:lnTo>
                    <a:pt x="678251" y="1193078"/>
                  </a:lnTo>
                  <a:lnTo>
                    <a:pt x="679299" y="1193078"/>
                  </a:lnTo>
                  <a:lnTo>
                    <a:pt x="686157" y="1196602"/>
                  </a:lnTo>
                  <a:lnTo>
                    <a:pt x="687395" y="1196602"/>
                  </a:lnTo>
                  <a:lnTo>
                    <a:pt x="690348" y="1196030"/>
                  </a:lnTo>
                  <a:lnTo>
                    <a:pt x="691301" y="1195269"/>
                  </a:lnTo>
                  <a:lnTo>
                    <a:pt x="692063" y="1194316"/>
                  </a:lnTo>
                  <a:lnTo>
                    <a:pt x="695015" y="1187553"/>
                  </a:lnTo>
                  <a:lnTo>
                    <a:pt x="695968" y="1186505"/>
                  </a:lnTo>
                  <a:lnTo>
                    <a:pt x="701778" y="1183743"/>
                  </a:lnTo>
                  <a:lnTo>
                    <a:pt x="703016" y="1182696"/>
                  </a:lnTo>
                  <a:lnTo>
                    <a:pt x="704445" y="1181076"/>
                  </a:lnTo>
                  <a:lnTo>
                    <a:pt x="705017" y="1179933"/>
                  </a:lnTo>
                  <a:lnTo>
                    <a:pt x="713970" y="1166598"/>
                  </a:lnTo>
                  <a:lnTo>
                    <a:pt x="716542" y="1164503"/>
                  </a:lnTo>
                  <a:lnTo>
                    <a:pt x="719685" y="1163646"/>
                  </a:lnTo>
                  <a:lnTo>
                    <a:pt x="727591" y="1159931"/>
                  </a:lnTo>
                  <a:lnTo>
                    <a:pt x="732639" y="1156502"/>
                  </a:lnTo>
                  <a:lnTo>
                    <a:pt x="736449" y="1152692"/>
                  </a:lnTo>
                  <a:lnTo>
                    <a:pt x="742926" y="1142214"/>
                  </a:lnTo>
                  <a:lnTo>
                    <a:pt x="746069" y="1139833"/>
                  </a:lnTo>
                  <a:lnTo>
                    <a:pt x="748355" y="1138785"/>
                  </a:lnTo>
                  <a:lnTo>
                    <a:pt x="749403" y="1137738"/>
                  </a:lnTo>
                  <a:lnTo>
                    <a:pt x="750070" y="1136309"/>
                  </a:lnTo>
                  <a:lnTo>
                    <a:pt x="750070" y="1133737"/>
                  </a:lnTo>
                  <a:lnTo>
                    <a:pt x="750070" y="1131832"/>
                  </a:lnTo>
                  <a:lnTo>
                    <a:pt x="750070" y="1131070"/>
                  </a:lnTo>
                  <a:lnTo>
                    <a:pt x="749594" y="1130117"/>
                  </a:lnTo>
                  <a:lnTo>
                    <a:pt x="749594" y="1128784"/>
                  </a:lnTo>
                  <a:lnTo>
                    <a:pt x="749594" y="1126498"/>
                  </a:lnTo>
                  <a:lnTo>
                    <a:pt x="749594" y="1125260"/>
                  </a:lnTo>
                  <a:lnTo>
                    <a:pt x="750261" y="1124212"/>
                  </a:lnTo>
                  <a:lnTo>
                    <a:pt x="752737" y="1122307"/>
                  </a:lnTo>
                  <a:lnTo>
                    <a:pt x="762262" y="1110115"/>
                  </a:lnTo>
                  <a:lnTo>
                    <a:pt x="778264" y="1095637"/>
                  </a:lnTo>
                  <a:lnTo>
                    <a:pt x="780169" y="1094684"/>
                  </a:lnTo>
                  <a:lnTo>
                    <a:pt x="784741" y="1093827"/>
                  </a:lnTo>
                  <a:lnTo>
                    <a:pt x="787217" y="1093827"/>
                  </a:lnTo>
                  <a:lnTo>
                    <a:pt x="788170" y="1093827"/>
                  </a:lnTo>
                  <a:lnTo>
                    <a:pt x="789884" y="1095161"/>
                  </a:lnTo>
                  <a:lnTo>
                    <a:pt x="790551" y="1095923"/>
                  </a:lnTo>
                  <a:lnTo>
                    <a:pt x="791694" y="1095923"/>
                  </a:lnTo>
                  <a:lnTo>
                    <a:pt x="793218" y="1095923"/>
                  </a:lnTo>
                  <a:lnTo>
                    <a:pt x="798076" y="1095446"/>
                  </a:lnTo>
                  <a:lnTo>
                    <a:pt x="799505" y="1093922"/>
                  </a:lnTo>
                  <a:lnTo>
                    <a:pt x="800362" y="1092208"/>
                  </a:lnTo>
                  <a:lnTo>
                    <a:pt x="801124" y="1089351"/>
                  </a:lnTo>
                  <a:lnTo>
                    <a:pt x="801791" y="1087731"/>
                  </a:lnTo>
                  <a:lnTo>
                    <a:pt x="803124" y="1085350"/>
                  </a:lnTo>
                  <a:lnTo>
                    <a:pt x="804172" y="1084207"/>
                  </a:lnTo>
                  <a:lnTo>
                    <a:pt x="809506" y="1081826"/>
                  </a:lnTo>
                  <a:lnTo>
                    <a:pt x="811411" y="1079635"/>
                  </a:lnTo>
                  <a:lnTo>
                    <a:pt x="813697" y="1077635"/>
                  </a:lnTo>
                  <a:lnTo>
                    <a:pt x="818840" y="1076587"/>
                  </a:lnTo>
                  <a:lnTo>
                    <a:pt x="820936" y="1075634"/>
                  </a:lnTo>
                  <a:lnTo>
                    <a:pt x="824651" y="1073158"/>
                  </a:lnTo>
                  <a:lnTo>
                    <a:pt x="827032" y="1070586"/>
                  </a:lnTo>
                  <a:lnTo>
                    <a:pt x="828746" y="1068110"/>
                  </a:lnTo>
                  <a:lnTo>
                    <a:pt x="829509" y="1066586"/>
                  </a:lnTo>
                  <a:lnTo>
                    <a:pt x="829509" y="1065157"/>
                  </a:lnTo>
                  <a:lnTo>
                    <a:pt x="829509" y="1063919"/>
                  </a:lnTo>
                  <a:lnTo>
                    <a:pt x="829509" y="1062776"/>
                  </a:lnTo>
                  <a:lnTo>
                    <a:pt x="829509" y="1061919"/>
                  </a:lnTo>
                  <a:lnTo>
                    <a:pt x="828842" y="1061157"/>
                  </a:lnTo>
                  <a:lnTo>
                    <a:pt x="824841" y="1055156"/>
                  </a:lnTo>
                  <a:lnTo>
                    <a:pt x="824841" y="1054108"/>
                  </a:lnTo>
                  <a:lnTo>
                    <a:pt x="824841" y="1053155"/>
                  </a:lnTo>
                  <a:lnTo>
                    <a:pt x="824841" y="1050203"/>
                  </a:lnTo>
                  <a:lnTo>
                    <a:pt x="824841" y="1049155"/>
                  </a:lnTo>
                  <a:lnTo>
                    <a:pt x="822936" y="1045345"/>
                  </a:lnTo>
                  <a:lnTo>
                    <a:pt x="820650" y="1041821"/>
                  </a:lnTo>
                  <a:lnTo>
                    <a:pt x="817697" y="1036296"/>
                  </a:lnTo>
                  <a:lnTo>
                    <a:pt x="814649" y="1028200"/>
                  </a:lnTo>
                  <a:lnTo>
                    <a:pt x="814078" y="1026009"/>
                  </a:lnTo>
                  <a:lnTo>
                    <a:pt x="814078" y="1024771"/>
                  </a:lnTo>
                  <a:lnTo>
                    <a:pt x="814078" y="1023723"/>
                  </a:lnTo>
                  <a:lnTo>
                    <a:pt x="814078" y="1022771"/>
                  </a:lnTo>
                  <a:lnTo>
                    <a:pt x="811887" y="1020580"/>
                  </a:lnTo>
                  <a:lnTo>
                    <a:pt x="811316" y="1019723"/>
                  </a:lnTo>
                  <a:lnTo>
                    <a:pt x="811316" y="1018675"/>
                  </a:lnTo>
                  <a:lnTo>
                    <a:pt x="811316" y="1017437"/>
                  </a:lnTo>
                  <a:lnTo>
                    <a:pt x="811316" y="1016294"/>
                  </a:lnTo>
                  <a:lnTo>
                    <a:pt x="810554" y="1015627"/>
                  </a:lnTo>
                  <a:lnTo>
                    <a:pt x="807696" y="1013912"/>
                  </a:lnTo>
                  <a:lnTo>
                    <a:pt x="807029" y="1013150"/>
                  </a:lnTo>
                  <a:lnTo>
                    <a:pt x="807029" y="1012293"/>
                  </a:lnTo>
                  <a:lnTo>
                    <a:pt x="807029" y="1011055"/>
                  </a:lnTo>
                  <a:lnTo>
                    <a:pt x="807029" y="1009721"/>
                  </a:lnTo>
                  <a:lnTo>
                    <a:pt x="807029" y="1008102"/>
                  </a:lnTo>
                  <a:lnTo>
                    <a:pt x="807791" y="1007245"/>
                  </a:lnTo>
                  <a:lnTo>
                    <a:pt x="808649" y="1006578"/>
                  </a:lnTo>
                  <a:lnTo>
                    <a:pt x="810839" y="1005911"/>
                  </a:lnTo>
                  <a:lnTo>
                    <a:pt x="817983" y="1005911"/>
                  </a:lnTo>
                  <a:lnTo>
                    <a:pt x="820555" y="1005245"/>
                  </a:lnTo>
                  <a:lnTo>
                    <a:pt x="822365" y="1004387"/>
                  </a:lnTo>
                  <a:lnTo>
                    <a:pt x="823698" y="1002863"/>
                  </a:lnTo>
                  <a:lnTo>
                    <a:pt x="833223" y="987909"/>
                  </a:lnTo>
                  <a:lnTo>
                    <a:pt x="834176" y="985909"/>
                  </a:lnTo>
                  <a:lnTo>
                    <a:pt x="835033" y="983337"/>
                  </a:lnTo>
                  <a:lnTo>
                    <a:pt x="835700" y="982099"/>
                  </a:lnTo>
                  <a:lnTo>
                    <a:pt x="836557" y="981146"/>
                  </a:lnTo>
                  <a:lnTo>
                    <a:pt x="838271" y="979813"/>
                  </a:lnTo>
                  <a:lnTo>
                    <a:pt x="840081" y="977717"/>
                  </a:lnTo>
                  <a:lnTo>
                    <a:pt x="841034" y="976955"/>
                  </a:lnTo>
                  <a:lnTo>
                    <a:pt x="843986" y="975622"/>
                  </a:lnTo>
                  <a:lnTo>
                    <a:pt x="844844" y="975050"/>
                  </a:lnTo>
                  <a:lnTo>
                    <a:pt x="849320" y="970193"/>
                  </a:lnTo>
                  <a:lnTo>
                    <a:pt x="850178" y="968478"/>
                  </a:lnTo>
                  <a:lnTo>
                    <a:pt x="850178" y="966954"/>
                  </a:lnTo>
                  <a:lnTo>
                    <a:pt x="850178" y="962096"/>
                  </a:lnTo>
                  <a:lnTo>
                    <a:pt x="850844" y="959525"/>
                  </a:lnTo>
                  <a:lnTo>
                    <a:pt x="851702" y="958477"/>
                  </a:lnTo>
                  <a:lnTo>
                    <a:pt x="852654" y="957810"/>
                  </a:lnTo>
                  <a:lnTo>
                    <a:pt x="860846" y="954762"/>
                  </a:lnTo>
                  <a:lnTo>
                    <a:pt x="850559" y="934474"/>
                  </a:lnTo>
                  <a:lnTo>
                    <a:pt x="847130" y="930473"/>
                  </a:lnTo>
                  <a:lnTo>
                    <a:pt x="843320" y="928854"/>
                  </a:lnTo>
                  <a:lnTo>
                    <a:pt x="841796" y="927902"/>
                  </a:lnTo>
                  <a:lnTo>
                    <a:pt x="841796" y="925521"/>
                  </a:lnTo>
                  <a:lnTo>
                    <a:pt x="841796" y="922568"/>
                  </a:lnTo>
                  <a:lnTo>
                    <a:pt x="840843" y="919901"/>
                  </a:lnTo>
                  <a:lnTo>
                    <a:pt x="836176" y="919234"/>
                  </a:lnTo>
                  <a:lnTo>
                    <a:pt x="807601" y="913519"/>
                  </a:lnTo>
                  <a:lnTo>
                    <a:pt x="799886" y="909233"/>
                  </a:lnTo>
                  <a:lnTo>
                    <a:pt x="788456" y="899708"/>
                  </a:lnTo>
                  <a:lnTo>
                    <a:pt x="781598" y="897517"/>
                  </a:lnTo>
                  <a:lnTo>
                    <a:pt x="774263" y="892278"/>
                  </a:lnTo>
                  <a:lnTo>
                    <a:pt x="771596" y="889421"/>
                  </a:lnTo>
                  <a:lnTo>
                    <a:pt x="770453" y="890849"/>
                  </a:lnTo>
                  <a:lnTo>
                    <a:pt x="768548" y="892564"/>
                  </a:lnTo>
                  <a:lnTo>
                    <a:pt x="767786" y="893802"/>
                  </a:lnTo>
                  <a:lnTo>
                    <a:pt x="765119" y="891897"/>
                  </a:lnTo>
                  <a:lnTo>
                    <a:pt x="760547" y="892754"/>
                  </a:lnTo>
                  <a:lnTo>
                    <a:pt x="757976" y="891802"/>
                  </a:lnTo>
                  <a:lnTo>
                    <a:pt x="758928" y="890183"/>
                  </a:lnTo>
                  <a:lnTo>
                    <a:pt x="760547" y="884849"/>
                  </a:lnTo>
                  <a:lnTo>
                    <a:pt x="757309" y="882753"/>
                  </a:lnTo>
                  <a:lnTo>
                    <a:pt x="752165" y="875609"/>
                  </a:lnTo>
                  <a:lnTo>
                    <a:pt x="748736" y="874085"/>
                  </a:lnTo>
                  <a:lnTo>
                    <a:pt x="718542" y="871895"/>
                  </a:lnTo>
                  <a:lnTo>
                    <a:pt x="714923" y="873514"/>
                  </a:lnTo>
                  <a:lnTo>
                    <a:pt x="709589" y="879896"/>
                  </a:lnTo>
                  <a:lnTo>
                    <a:pt x="706255" y="882848"/>
                  </a:lnTo>
                  <a:lnTo>
                    <a:pt x="707112" y="884087"/>
                  </a:lnTo>
                  <a:lnTo>
                    <a:pt x="707112" y="885611"/>
                  </a:lnTo>
                  <a:lnTo>
                    <a:pt x="708160" y="889421"/>
                  </a:lnTo>
                  <a:lnTo>
                    <a:pt x="703683" y="889992"/>
                  </a:lnTo>
                  <a:lnTo>
                    <a:pt x="700540" y="893993"/>
                  </a:lnTo>
                  <a:lnTo>
                    <a:pt x="697587" y="898946"/>
                  </a:lnTo>
                  <a:lnTo>
                    <a:pt x="693396" y="902565"/>
                  </a:lnTo>
                  <a:lnTo>
                    <a:pt x="679775" y="908661"/>
                  </a:lnTo>
                  <a:lnTo>
                    <a:pt x="668536" y="909804"/>
                  </a:lnTo>
                  <a:lnTo>
                    <a:pt x="666250" y="909804"/>
                  </a:lnTo>
                  <a:lnTo>
                    <a:pt x="665202" y="908661"/>
                  </a:lnTo>
                  <a:lnTo>
                    <a:pt x="661964" y="904089"/>
                  </a:lnTo>
                  <a:lnTo>
                    <a:pt x="660630" y="903041"/>
                  </a:lnTo>
                  <a:lnTo>
                    <a:pt x="627959" y="900374"/>
                  </a:lnTo>
                  <a:lnTo>
                    <a:pt x="624911" y="897707"/>
                  </a:lnTo>
                  <a:lnTo>
                    <a:pt x="623006" y="895136"/>
                  </a:lnTo>
                  <a:lnTo>
                    <a:pt x="621197" y="895136"/>
                  </a:lnTo>
                  <a:lnTo>
                    <a:pt x="618149" y="896660"/>
                  </a:lnTo>
                  <a:lnTo>
                    <a:pt x="609576" y="896660"/>
                  </a:lnTo>
                  <a:lnTo>
                    <a:pt x="579001" y="887135"/>
                  </a:lnTo>
                  <a:lnTo>
                    <a:pt x="575000" y="887135"/>
                  </a:lnTo>
                  <a:lnTo>
                    <a:pt x="564809" y="889325"/>
                  </a:lnTo>
                  <a:lnTo>
                    <a:pt x="562618" y="888563"/>
                  </a:lnTo>
                  <a:lnTo>
                    <a:pt x="561475" y="886658"/>
                  </a:lnTo>
                  <a:lnTo>
                    <a:pt x="560618" y="884468"/>
                  </a:lnTo>
                  <a:lnTo>
                    <a:pt x="559284" y="882753"/>
                  </a:lnTo>
                  <a:lnTo>
                    <a:pt x="558046" y="882753"/>
                  </a:lnTo>
                  <a:lnTo>
                    <a:pt x="554617" y="883420"/>
                  </a:lnTo>
                  <a:lnTo>
                    <a:pt x="553093" y="882848"/>
                  </a:lnTo>
                  <a:lnTo>
                    <a:pt x="552140" y="880467"/>
                  </a:lnTo>
                  <a:lnTo>
                    <a:pt x="545949" y="869418"/>
                  </a:lnTo>
                  <a:lnTo>
                    <a:pt x="544425" y="868561"/>
                  </a:lnTo>
                  <a:lnTo>
                    <a:pt x="542901" y="866084"/>
                  </a:lnTo>
                  <a:lnTo>
                    <a:pt x="532138" y="858464"/>
                  </a:lnTo>
                  <a:lnTo>
                    <a:pt x="532138" y="856369"/>
                  </a:lnTo>
                  <a:lnTo>
                    <a:pt x="535853" y="856369"/>
                  </a:lnTo>
                  <a:lnTo>
                    <a:pt x="538329" y="857988"/>
                  </a:lnTo>
                  <a:lnTo>
                    <a:pt x="542139" y="862846"/>
                  </a:lnTo>
                  <a:lnTo>
                    <a:pt x="548711" y="869228"/>
                  </a:lnTo>
                  <a:lnTo>
                    <a:pt x="555093" y="873800"/>
                  </a:lnTo>
                  <a:lnTo>
                    <a:pt x="562046" y="876086"/>
                  </a:lnTo>
                  <a:lnTo>
                    <a:pt x="578048" y="876086"/>
                  </a:lnTo>
                  <a:lnTo>
                    <a:pt x="607100" y="884753"/>
                  </a:lnTo>
                  <a:lnTo>
                    <a:pt x="614148" y="884753"/>
                  </a:lnTo>
                  <a:lnTo>
                    <a:pt x="621197" y="883515"/>
                  </a:lnTo>
                  <a:lnTo>
                    <a:pt x="628340" y="880181"/>
                  </a:lnTo>
                  <a:lnTo>
                    <a:pt x="634532" y="875895"/>
                  </a:lnTo>
                  <a:lnTo>
                    <a:pt x="638151" y="874276"/>
                  </a:lnTo>
                  <a:lnTo>
                    <a:pt x="650819" y="873609"/>
                  </a:lnTo>
                  <a:lnTo>
                    <a:pt x="653486" y="871799"/>
                  </a:lnTo>
                  <a:lnTo>
                    <a:pt x="655487" y="867037"/>
                  </a:lnTo>
                  <a:lnTo>
                    <a:pt x="657963" y="856178"/>
                  </a:lnTo>
                  <a:lnTo>
                    <a:pt x="659963" y="852749"/>
                  </a:lnTo>
                  <a:lnTo>
                    <a:pt x="663583" y="851416"/>
                  </a:lnTo>
                  <a:lnTo>
                    <a:pt x="666440" y="849701"/>
                  </a:lnTo>
                  <a:lnTo>
                    <a:pt x="675965" y="838271"/>
                  </a:lnTo>
                  <a:lnTo>
                    <a:pt x="685490" y="831413"/>
                  </a:lnTo>
                  <a:lnTo>
                    <a:pt x="686824" y="828365"/>
                  </a:lnTo>
                  <a:lnTo>
                    <a:pt x="688729" y="825984"/>
                  </a:lnTo>
                  <a:lnTo>
                    <a:pt x="693111" y="824841"/>
                  </a:lnTo>
                  <a:lnTo>
                    <a:pt x="701683" y="824841"/>
                  </a:lnTo>
                  <a:lnTo>
                    <a:pt x="712827" y="830651"/>
                  </a:lnTo>
                  <a:lnTo>
                    <a:pt x="717209" y="831413"/>
                  </a:lnTo>
                  <a:lnTo>
                    <a:pt x="721209" y="830271"/>
                  </a:lnTo>
                  <a:lnTo>
                    <a:pt x="732639" y="822365"/>
                  </a:lnTo>
                  <a:lnTo>
                    <a:pt x="741307" y="820460"/>
                  </a:lnTo>
                  <a:lnTo>
                    <a:pt x="745593" y="818364"/>
                  </a:lnTo>
                  <a:lnTo>
                    <a:pt x="748832" y="811982"/>
                  </a:lnTo>
                  <a:lnTo>
                    <a:pt x="758357" y="802457"/>
                  </a:lnTo>
                  <a:lnTo>
                    <a:pt x="758357" y="801124"/>
                  </a:lnTo>
                  <a:lnTo>
                    <a:pt x="751784" y="795314"/>
                  </a:lnTo>
                  <a:lnTo>
                    <a:pt x="750451" y="794456"/>
                  </a:lnTo>
                  <a:lnTo>
                    <a:pt x="744355" y="788741"/>
                  </a:lnTo>
                  <a:lnTo>
                    <a:pt x="740354" y="786741"/>
                  </a:lnTo>
                  <a:lnTo>
                    <a:pt x="723971" y="785408"/>
                  </a:lnTo>
                  <a:lnTo>
                    <a:pt x="722733" y="783122"/>
                  </a:lnTo>
                  <a:lnTo>
                    <a:pt x="721400" y="782455"/>
                  </a:lnTo>
                  <a:lnTo>
                    <a:pt x="719876" y="782455"/>
                  </a:lnTo>
                  <a:lnTo>
                    <a:pt x="717780" y="781502"/>
                  </a:lnTo>
                  <a:lnTo>
                    <a:pt x="717780" y="780264"/>
                  </a:lnTo>
                  <a:lnTo>
                    <a:pt x="717018" y="775883"/>
                  </a:lnTo>
                  <a:lnTo>
                    <a:pt x="716351" y="774835"/>
                  </a:lnTo>
                  <a:lnTo>
                    <a:pt x="712351" y="774835"/>
                  </a:lnTo>
                  <a:lnTo>
                    <a:pt x="715209" y="771501"/>
                  </a:lnTo>
                  <a:lnTo>
                    <a:pt x="717590" y="766739"/>
                  </a:lnTo>
                  <a:lnTo>
                    <a:pt x="718923" y="760928"/>
                  </a:lnTo>
                  <a:lnTo>
                    <a:pt x="718923" y="754737"/>
                  </a:lnTo>
                  <a:lnTo>
                    <a:pt x="716828" y="750641"/>
                  </a:lnTo>
                  <a:lnTo>
                    <a:pt x="710446" y="750641"/>
                  </a:lnTo>
                  <a:lnTo>
                    <a:pt x="707207" y="747403"/>
                  </a:lnTo>
                  <a:lnTo>
                    <a:pt x="704159" y="745403"/>
                  </a:lnTo>
                  <a:lnTo>
                    <a:pt x="699778" y="746165"/>
                  </a:lnTo>
                  <a:lnTo>
                    <a:pt x="695968" y="748641"/>
                  </a:lnTo>
                  <a:lnTo>
                    <a:pt x="694253" y="751784"/>
                  </a:lnTo>
                  <a:lnTo>
                    <a:pt x="692444" y="753880"/>
                  </a:lnTo>
                  <a:lnTo>
                    <a:pt x="655772" y="771596"/>
                  </a:lnTo>
                  <a:lnTo>
                    <a:pt x="648819" y="773311"/>
                  </a:lnTo>
                  <a:lnTo>
                    <a:pt x="641199" y="777883"/>
                  </a:lnTo>
                  <a:lnTo>
                    <a:pt x="637389" y="778931"/>
                  </a:lnTo>
                  <a:lnTo>
                    <a:pt x="629769" y="778931"/>
                  </a:lnTo>
                  <a:lnTo>
                    <a:pt x="626626" y="777597"/>
                  </a:lnTo>
                  <a:lnTo>
                    <a:pt x="624435" y="774549"/>
                  </a:lnTo>
                  <a:lnTo>
                    <a:pt x="632246" y="777121"/>
                  </a:lnTo>
                  <a:lnTo>
                    <a:pt x="639866" y="773978"/>
                  </a:lnTo>
                  <a:lnTo>
                    <a:pt x="658916" y="754928"/>
                  </a:lnTo>
                  <a:lnTo>
                    <a:pt x="665107" y="750165"/>
                  </a:lnTo>
                  <a:lnTo>
                    <a:pt x="672060" y="746927"/>
                  </a:lnTo>
                  <a:lnTo>
                    <a:pt x="725305" y="739116"/>
                  </a:lnTo>
                  <a:lnTo>
                    <a:pt x="727591" y="739783"/>
                  </a:lnTo>
                  <a:lnTo>
                    <a:pt x="728924" y="741116"/>
                  </a:lnTo>
                  <a:lnTo>
                    <a:pt x="730258" y="741974"/>
                  </a:lnTo>
                  <a:lnTo>
                    <a:pt x="731972" y="741116"/>
                  </a:lnTo>
                  <a:lnTo>
                    <a:pt x="735401" y="732544"/>
                  </a:lnTo>
                  <a:lnTo>
                    <a:pt x="737021" y="729972"/>
                  </a:lnTo>
                  <a:lnTo>
                    <a:pt x="743879" y="726543"/>
                  </a:lnTo>
                  <a:lnTo>
                    <a:pt x="747593" y="723971"/>
                  </a:lnTo>
                  <a:lnTo>
                    <a:pt x="750737" y="717018"/>
                  </a:lnTo>
                  <a:lnTo>
                    <a:pt x="767215" y="704921"/>
                  </a:lnTo>
                  <a:lnTo>
                    <a:pt x="770072" y="701397"/>
                  </a:lnTo>
                  <a:lnTo>
                    <a:pt x="771882" y="695777"/>
                  </a:lnTo>
                  <a:lnTo>
                    <a:pt x="775121" y="692253"/>
                  </a:lnTo>
                  <a:lnTo>
                    <a:pt x="776168" y="689967"/>
                  </a:lnTo>
                  <a:lnTo>
                    <a:pt x="776168" y="688062"/>
                  </a:lnTo>
                  <a:lnTo>
                    <a:pt x="775025" y="683585"/>
                  </a:lnTo>
                  <a:lnTo>
                    <a:pt x="775025" y="681014"/>
                  </a:lnTo>
                  <a:lnTo>
                    <a:pt x="776835" y="676156"/>
                  </a:lnTo>
                  <a:lnTo>
                    <a:pt x="779312" y="672917"/>
                  </a:lnTo>
                  <a:lnTo>
                    <a:pt x="781407" y="668917"/>
                  </a:lnTo>
                  <a:lnTo>
                    <a:pt x="783407" y="654534"/>
                  </a:lnTo>
                  <a:lnTo>
                    <a:pt x="785979" y="649200"/>
                  </a:lnTo>
                  <a:lnTo>
                    <a:pt x="789218" y="645390"/>
                  </a:lnTo>
                  <a:lnTo>
                    <a:pt x="792266" y="642628"/>
                  </a:lnTo>
                  <a:lnTo>
                    <a:pt x="802267" y="636151"/>
                  </a:lnTo>
                  <a:lnTo>
                    <a:pt x="805124" y="632627"/>
                  </a:lnTo>
                  <a:lnTo>
                    <a:pt x="809506" y="624911"/>
                  </a:lnTo>
                  <a:lnTo>
                    <a:pt x="814364" y="617958"/>
                  </a:lnTo>
                  <a:lnTo>
                    <a:pt x="820460" y="613005"/>
                  </a:lnTo>
                  <a:lnTo>
                    <a:pt x="823222" y="609386"/>
                  </a:lnTo>
                  <a:lnTo>
                    <a:pt x="824270" y="603480"/>
                  </a:lnTo>
                  <a:lnTo>
                    <a:pt x="825032" y="601766"/>
                  </a:lnTo>
                  <a:lnTo>
                    <a:pt x="828270" y="597384"/>
                  </a:lnTo>
                  <a:lnTo>
                    <a:pt x="829223" y="595574"/>
                  </a:lnTo>
                  <a:lnTo>
                    <a:pt x="829223" y="591574"/>
                  </a:lnTo>
                  <a:lnTo>
                    <a:pt x="828365" y="589097"/>
                  </a:lnTo>
                  <a:lnTo>
                    <a:pt x="827222" y="587097"/>
                  </a:lnTo>
                  <a:lnTo>
                    <a:pt x="827222" y="584335"/>
                  </a:lnTo>
                  <a:lnTo>
                    <a:pt x="829604" y="572524"/>
                  </a:lnTo>
                  <a:lnTo>
                    <a:pt x="835128" y="560618"/>
                  </a:lnTo>
                  <a:lnTo>
                    <a:pt x="851416" y="534424"/>
                  </a:lnTo>
                  <a:lnTo>
                    <a:pt x="854369" y="528233"/>
                  </a:lnTo>
                  <a:lnTo>
                    <a:pt x="853797" y="525375"/>
                  </a:lnTo>
                  <a:lnTo>
                    <a:pt x="850368" y="522613"/>
                  </a:lnTo>
                  <a:lnTo>
                    <a:pt x="849892" y="516422"/>
                  </a:lnTo>
                  <a:lnTo>
                    <a:pt x="850844" y="509754"/>
                  </a:lnTo>
                  <a:lnTo>
                    <a:pt x="855131" y="492514"/>
                  </a:lnTo>
                  <a:lnTo>
                    <a:pt x="866751" y="461653"/>
                  </a:lnTo>
                  <a:lnTo>
                    <a:pt x="871418" y="454414"/>
                  </a:lnTo>
                  <a:lnTo>
                    <a:pt x="890468" y="436697"/>
                  </a:lnTo>
                  <a:lnTo>
                    <a:pt x="890468" y="432125"/>
                  </a:lnTo>
                  <a:lnTo>
                    <a:pt x="893612" y="426125"/>
                  </a:lnTo>
                  <a:lnTo>
                    <a:pt x="900946" y="415933"/>
                  </a:lnTo>
                  <a:lnTo>
                    <a:pt x="905137" y="412313"/>
                  </a:lnTo>
                  <a:lnTo>
                    <a:pt x="906375" y="410218"/>
                  </a:lnTo>
                  <a:lnTo>
                    <a:pt x="904089" y="409361"/>
                  </a:lnTo>
                  <a:close/>
                  <a:moveTo>
                    <a:pt x="351639" y="564237"/>
                  </a:moveTo>
                  <a:lnTo>
                    <a:pt x="351163" y="564904"/>
                  </a:lnTo>
                  <a:lnTo>
                    <a:pt x="350591" y="565856"/>
                  </a:lnTo>
                  <a:lnTo>
                    <a:pt x="348782" y="567857"/>
                  </a:lnTo>
                  <a:lnTo>
                    <a:pt x="347067" y="570238"/>
                  </a:lnTo>
                  <a:lnTo>
                    <a:pt x="343829" y="576048"/>
                  </a:lnTo>
                  <a:lnTo>
                    <a:pt x="342209" y="578144"/>
                  </a:lnTo>
                  <a:lnTo>
                    <a:pt x="338018" y="581096"/>
                  </a:lnTo>
                  <a:lnTo>
                    <a:pt x="335066" y="585002"/>
                  </a:lnTo>
                  <a:lnTo>
                    <a:pt x="331732" y="587764"/>
                  </a:lnTo>
                  <a:lnTo>
                    <a:pt x="330208" y="589859"/>
                  </a:lnTo>
                  <a:lnTo>
                    <a:pt x="328208" y="591383"/>
                  </a:lnTo>
                  <a:lnTo>
                    <a:pt x="327160" y="589193"/>
                  </a:lnTo>
                  <a:lnTo>
                    <a:pt x="327160" y="585954"/>
                  </a:lnTo>
                  <a:lnTo>
                    <a:pt x="328779" y="584240"/>
                  </a:lnTo>
                  <a:lnTo>
                    <a:pt x="334399" y="579668"/>
                  </a:lnTo>
                  <a:lnTo>
                    <a:pt x="340590" y="570143"/>
                  </a:lnTo>
                  <a:lnTo>
                    <a:pt x="346877" y="562713"/>
                  </a:lnTo>
                  <a:lnTo>
                    <a:pt x="352020" y="563666"/>
                  </a:lnTo>
                  <a:close/>
                  <a:moveTo>
                    <a:pt x="441841" y="443270"/>
                  </a:moveTo>
                  <a:lnTo>
                    <a:pt x="431268" y="453938"/>
                  </a:lnTo>
                  <a:lnTo>
                    <a:pt x="427839" y="461367"/>
                  </a:lnTo>
                  <a:lnTo>
                    <a:pt x="409456" y="489275"/>
                  </a:lnTo>
                  <a:lnTo>
                    <a:pt x="402979" y="493085"/>
                  </a:lnTo>
                  <a:lnTo>
                    <a:pt x="393454" y="507182"/>
                  </a:lnTo>
                  <a:lnTo>
                    <a:pt x="381548" y="520041"/>
                  </a:lnTo>
                  <a:lnTo>
                    <a:pt x="380405" y="518041"/>
                  </a:lnTo>
                  <a:lnTo>
                    <a:pt x="380405" y="515279"/>
                  </a:lnTo>
                  <a:lnTo>
                    <a:pt x="383738" y="512802"/>
                  </a:lnTo>
                  <a:lnTo>
                    <a:pt x="413456" y="477464"/>
                  </a:lnTo>
                  <a:lnTo>
                    <a:pt x="419648" y="465939"/>
                  </a:lnTo>
                  <a:lnTo>
                    <a:pt x="421648" y="460224"/>
                  </a:lnTo>
                  <a:lnTo>
                    <a:pt x="422981" y="457938"/>
                  </a:lnTo>
                  <a:lnTo>
                    <a:pt x="425172" y="457081"/>
                  </a:lnTo>
                  <a:lnTo>
                    <a:pt x="428696" y="454414"/>
                  </a:lnTo>
                  <a:lnTo>
                    <a:pt x="440698" y="436412"/>
                  </a:lnTo>
                  <a:lnTo>
                    <a:pt x="441460" y="437936"/>
                  </a:lnTo>
                  <a:lnTo>
                    <a:pt x="441460" y="439460"/>
                  </a:lnTo>
                  <a:lnTo>
                    <a:pt x="441460" y="443270"/>
                  </a:lnTo>
                  <a:close/>
                  <a:moveTo>
                    <a:pt x="320492" y="967145"/>
                  </a:moveTo>
                  <a:lnTo>
                    <a:pt x="320492" y="965240"/>
                  </a:lnTo>
                  <a:lnTo>
                    <a:pt x="318683" y="955715"/>
                  </a:lnTo>
                  <a:lnTo>
                    <a:pt x="317444" y="951333"/>
                  </a:lnTo>
                  <a:lnTo>
                    <a:pt x="315730" y="947142"/>
                  </a:lnTo>
                  <a:lnTo>
                    <a:pt x="313539" y="942856"/>
                  </a:lnTo>
                  <a:lnTo>
                    <a:pt x="312301" y="940665"/>
                  </a:lnTo>
                  <a:lnTo>
                    <a:pt x="310586" y="940094"/>
                  </a:lnTo>
                  <a:lnTo>
                    <a:pt x="309348" y="938474"/>
                  </a:lnTo>
                  <a:lnTo>
                    <a:pt x="308300" y="931235"/>
                  </a:lnTo>
                  <a:lnTo>
                    <a:pt x="307062" y="930283"/>
                  </a:lnTo>
                  <a:lnTo>
                    <a:pt x="305538" y="930283"/>
                  </a:lnTo>
                  <a:lnTo>
                    <a:pt x="303919" y="929235"/>
                  </a:lnTo>
                  <a:lnTo>
                    <a:pt x="298394" y="923139"/>
                  </a:lnTo>
                  <a:lnTo>
                    <a:pt x="293251" y="917996"/>
                  </a:lnTo>
                  <a:lnTo>
                    <a:pt x="287345" y="921139"/>
                  </a:lnTo>
                  <a:lnTo>
                    <a:pt x="287345" y="926187"/>
                  </a:lnTo>
                  <a:lnTo>
                    <a:pt x="289536" y="931712"/>
                  </a:lnTo>
                  <a:lnTo>
                    <a:pt x="290965" y="936665"/>
                  </a:lnTo>
                  <a:lnTo>
                    <a:pt x="292108" y="939046"/>
                  </a:lnTo>
                  <a:lnTo>
                    <a:pt x="298299" y="943237"/>
                  </a:lnTo>
                  <a:lnTo>
                    <a:pt x="298299" y="947428"/>
                  </a:lnTo>
                  <a:lnTo>
                    <a:pt x="300395" y="956381"/>
                  </a:lnTo>
                  <a:lnTo>
                    <a:pt x="302204" y="961715"/>
                  </a:lnTo>
                  <a:lnTo>
                    <a:pt x="314015" y="972764"/>
                  </a:lnTo>
                  <a:lnTo>
                    <a:pt x="316111" y="978479"/>
                  </a:lnTo>
                  <a:lnTo>
                    <a:pt x="317921" y="981146"/>
                  </a:lnTo>
                  <a:lnTo>
                    <a:pt x="320111" y="981146"/>
                  </a:lnTo>
                  <a:lnTo>
                    <a:pt x="321350" y="979051"/>
                  </a:lnTo>
                  <a:lnTo>
                    <a:pt x="321350" y="976384"/>
                  </a:lnTo>
                  <a:lnTo>
                    <a:pt x="319921" y="974003"/>
                  </a:lnTo>
                  <a:lnTo>
                    <a:pt x="318016" y="972574"/>
                  </a:lnTo>
                  <a:lnTo>
                    <a:pt x="319921" y="968288"/>
                  </a:lnTo>
                  <a:close/>
                  <a:moveTo>
                    <a:pt x="226576" y="766072"/>
                  </a:moveTo>
                  <a:lnTo>
                    <a:pt x="229814" y="762262"/>
                  </a:lnTo>
                  <a:lnTo>
                    <a:pt x="232577" y="756642"/>
                  </a:lnTo>
                  <a:lnTo>
                    <a:pt x="230862" y="758547"/>
                  </a:lnTo>
                  <a:lnTo>
                    <a:pt x="228290" y="759119"/>
                  </a:lnTo>
                  <a:lnTo>
                    <a:pt x="222671" y="759119"/>
                  </a:lnTo>
                  <a:lnTo>
                    <a:pt x="219718" y="762833"/>
                  </a:lnTo>
                  <a:lnTo>
                    <a:pt x="218765" y="764929"/>
                  </a:lnTo>
                  <a:lnTo>
                    <a:pt x="217813" y="767977"/>
                  </a:lnTo>
                  <a:lnTo>
                    <a:pt x="222671" y="767977"/>
                  </a:lnTo>
                  <a:close/>
                  <a:moveTo>
                    <a:pt x="189619" y="868085"/>
                  </a:moveTo>
                  <a:lnTo>
                    <a:pt x="193143" y="864370"/>
                  </a:lnTo>
                  <a:lnTo>
                    <a:pt x="195905" y="859512"/>
                  </a:lnTo>
                  <a:lnTo>
                    <a:pt x="198763" y="856655"/>
                  </a:lnTo>
                  <a:lnTo>
                    <a:pt x="198763" y="852749"/>
                  </a:lnTo>
                  <a:lnTo>
                    <a:pt x="198287" y="848273"/>
                  </a:lnTo>
                  <a:lnTo>
                    <a:pt x="198001" y="845225"/>
                  </a:lnTo>
                  <a:lnTo>
                    <a:pt x="194096" y="843415"/>
                  </a:lnTo>
                  <a:lnTo>
                    <a:pt x="188666" y="847034"/>
                  </a:lnTo>
                  <a:lnTo>
                    <a:pt x="179141" y="856559"/>
                  </a:lnTo>
                  <a:lnTo>
                    <a:pt x="165425" y="870275"/>
                  </a:lnTo>
                  <a:lnTo>
                    <a:pt x="159996" y="871990"/>
                  </a:lnTo>
                  <a:lnTo>
                    <a:pt x="156281" y="874847"/>
                  </a:lnTo>
                  <a:lnTo>
                    <a:pt x="150757" y="881705"/>
                  </a:lnTo>
                  <a:lnTo>
                    <a:pt x="145709" y="889992"/>
                  </a:lnTo>
                  <a:lnTo>
                    <a:pt x="143518" y="897326"/>
                  </a:lnTo>
                  <a:lnTo>
                    <a:pt x="146185" y="902470"/>
                  </a:lnTo>
                  <a:lnTo>
                    <a:pt x="152281" y="902470"/>
                  </a:lnTo>
                  <a:lnTo>
                    <a:pt x="158948" y="900565"/>
                  </a:lnTo>
                  <a:lnTo>
                    <a:pt x="163139" y="900565"/>
                  </a:lnTo>
                  <a:lnTo>
                    <a:pt x="157329" y="905708"/>
                  </a:lnTo>
                  <a:lnTo>
                    <a:pt x="143232" y="908375"/>
                  </a:lnTo>
                  <a:lnTo>
                    <a:pt x="137898" y="912852"/>
                  </a:lnTo>
                  <a:lnTo>
                    <a:pt x="134945" y="915996"/>
                  </a:lnTo>
                  <a:lnTo>
                    <a:pt x="131897" y="917710"/>
                  </a:lnTo>
                  <a:lnTo>
                    <a:pt x="129230" y="919901"/>
                  </a:lnTo>
                  <a:lnTo>
                    <a:pt x="127421" y="924854"/>
                  </a:lnTo>
                  <a:lnTo>
                    <a:pt x="127421" y="930473"/>
                  </a:lnTo>
                  <a:lnTo>
                    <a:pt x="128945" y="945809"/>
                  </a:lnTo>
                  <a:lnTo>
                    <a:pt x="131802" y="954000"/>
                  </a:lnTo>
                  <a:lnTo>
                    <a:pt x="138279" y="958191"/>
                  </a:lnTo>
                  <a:lnTo>
                    <a:pt x="145232" y="958763"/>
                  </a:lnTo>
                  <a:lnTo>
                    <a:pt x="149804" y="955429"/>
                  </a:lnTo>
                  <a:lnTo>
                    <a:pt x="151043" y="950571"/>
                  </a:lnTo>
                  <a:lnTo>
                    <a:pt x="152852" y="938284"/>
                  </a:lnTo>
                  <a:lnTo>
                    <a:pt x="154091" y="935807"/>
                  </a:lnTo>
                  <a:lnTo>
                    <a:pt x="157139" y="934188"/>
                  </a:lnTo>
                  <a:lnTo>
                    <a:pt x="161520" y="928569"/>
                  </a:lnTo>
                  <a:lnTo>
                    <a:pt x="163425" y="929235"/>
                  </a:lnTo>
                  <a:lnTo>
                    <a:pt x="167426" y="916376"/>
                  </a:lnTo>
                  <a:lnTo>
                    <a:pt x="182380" y="885896"/>
                  </a:lnTo>
                  <a:close/>
                  <a:moveTo>
                    <a:pt x="301538" y="1071253"/>
                  </a:moveTo>
                  <a:lnTo>
                    <a:pt x="306205" y="1069253"/>
                  </a:lnTo>
                  <a:lnTo>
                    <a:pt x="308681" y="1066300"/>
                  </a:lnTo>
                  <a:lnTo>
                    <a:pt x="308681" y="1061061"/>
                  </a:lnTo>
                  <a:lnTo>
                    <a:pt x="306872" y="1056203"/>
                  </a:lnTo>
                  <a:lnTo>
                    <a:pt x="306872" y="1052108"/>
                  </a:lnTo>
                  <a:lnTo>
                    <a:pt x="310872" y="1049155"/>
                  </a:lnTo>
                  <a:lnTo>
                    <a:pt x="303538" y="1045821"/>
                  </a:lnTo>
                  <a:lnTo>
                    <a:pt x="302109" y="1044678"/>
                  </a:lnTo>
                  <a:lnTo>
                    <a:pt x="301061" y="1040487"/>
                  </a:lnTo>
                  <a:lnTo>
                    <a:pt x="302776" y="1039344"/>
                  </a:lnTo>
                  <a:lnTo>
                    <a:pt x="305348" y="1039344"/>
                  </a:lnTo>
                  <a:lnTo>
                    <a:pt x="307062" y="1038296"/>
                  </a:lnTo>
                  <a:lnTo>
                    <a:pt x="307062" y="1031153"/>
                  </a:lnTo>
                  <a:lnTo>
                    <a:pt x="299252" y="1023056"/>
                  </a:lnTo>
                  <a:lnTo>
                    <a:pt x="301347" y="1018770"/>
                  </a:lnTo>
                  <a:lnTo>
                    <a:pt x="297728" y="1003054"/>
                  </a:lnTo>
                  <a:lnTo>
                    <a:pt x="295251" y="996291"/>
                  </a:lnTo>
                  <a:lnTo>
                    <a:pt x="291536" y="990290"/>
                  </a:lnTo>
                  <a:lnTo>
                    <a:pt x="288298" y="987242"/>
                  </a:lnTo>
                  <a:lnTo>
                    <a:pt x="275439" y="981146"/>
                  </a:lnTo>
                  <a:lnTo>
                    <a:pt x="274201" y="981146"/>
                  </a:lnTo>
                  <a:lnTo>
                    <a:pt x="269534" y="981146"/>
                  </a:lnTo>
                  <a:lnTo>
                    <a:pt x="269534" y="982194"/>
                  </a:lnTo>
                  <a:lnTo>
                    <a:pt x="269534" y="984575"/>
                  </a:lnTo>
                  <a:lnTo>
                    <a:pt x="269534" y="985719"/>
                  </a:lnTo>
                  <a:lnTo>
                    <a:pt x="263438" y="986766"/>
                  </a:lnTo>
                  <a:lnTo>
                    <a:pt x="257913" y="991719"/>
                  </a:lnTo>
                  <a:lnTo>
                    <a:pt x="253532" y="998577"/>
                  </a:lnTo>
                  <a:lnTo>
                    <a:pt x="251150" y="1005435"/>
                  </a:lnTo>
                  <a:lnTo>
                    <a:pt x="250198" y="1015722"/>
                  </a:lnTo>
                  <a:lnTo>
                    <a:pt x="251817" y="1023342"/>
                  </a:lnTo>
                  <a:lnTo>
                    <a:pt x="255151" y="1029724"/>
                  </a:lnTo>
                  <a:lnTo>
                    <a:pt x="259628" y="1036010"/>
                  </a:lnTo>
                  <a:lnTo>
                    <a:pt x="258770" y="1037534"/>
                  </a:lnTo>
                  <a:lnTo>
                    <a:pt x="258770" y="1038582"/>
                  </a:lnTo>
                  <a:lnTo>
                    <a:pt x="258770" y="1039344"/>
                  </a:lnTo>
                  <a:lnTo>
                    <a:pt x="257818" y="1040201"/>
                  </a:lnTo>
                  <a:lnTo>
                    <a:pt x="257818" y="1042297"/>
                  </a:lnTo>
                  <a:lnTo>
                    <a:pt x="258580" y="1044773"/>
                  </a:lnTo>
                  <a:lnTo>
                    <a:pt x="260199" y="1053251"/>
                  </a:lnTo>
                  <a:lnTo>
                    <a:pt x="260199" y="1057346"/>
                  </a:lnTo>
                  <a:lnTo>
                    <a:pt x="267533" y="1063824"/>
                  </a:lnTo>
                  <a:lnTo>
                    <a:pt x="275058" y="1068586"/>
                  </a:lnTo>
                  <a:lnTo>
                    <a:pt x="283345" y="1071539"/>
                  </a:lnTo>
                  <a:lnTo>
                    <a:pt x="292870" y="1072586"/>
                  </a:lnTo>
                  <a:close/>
                  <a:moveTo>
                    <a:pt x="137041" y="986576"/>
                  </a:moveTo>
                  <a:lnTo>
                    <a:pt x="137041" y="982956"/>
                  </a:lnTo>
                  <a:lnTo>
                    <a:pt x="137041" y="979337"/>
                  </a:lnTo>
                  <a:lnTo>
                    <a:pt x="134183" y="977908"/>
                  </a:lnTo>
                  <a:lnTo>
                    <a:pt x="132945" y="976765"/>
                  </a:lnTo>
                  <a:lnTo>
                    <a:pt x="132088" y="974955"/>
                  </a:lnTo>
                  <a:lnTo>
                    <a:pt x="132088" y="973050"/>
                  </a:lnTo>
                  <a:lnTo>
                    <a:pt x="132945" y="970097"/>
                  </a:lnTo>
                  <a:lnTo>
                    <a:pt x="133421" y="967430"/>
                  </a:lnTo>
                  <a:lnTo>
                    <a:pt x="132564" y="966287"/>
                  </a:lnTo>
                  <a:lnTo>
                    <a:pt x="130850" y="965240"/>
                  </a:lnTo>
                  <a:lnTo>
                    <a:pt x="128087" y="962573"/>
                  </a:lnTo>
                  <a:lnTo>
                    <a:pt x="125611" y="959334"/>
                  </a:lnTo>
                  <a:lnTo>
                    <a:pt x="124468" y="956381"/>
                  </a:lnTo>
                  <a:lnTo>
                    <a:pt x="123896" y="946856"/>
                  </a:lnTo>
                  <a:lnTo>
                    <a:pt x="121801" y="928949"/>
                  </a:lnTo>
                  <a:lnTo>
                    <a:pt x="121134" y="915233"/>
                  </a:lnTo>
                  <a:lnTo>
                    <a:pt x="120467" y="913328"/>
                  </a:lnTo>
                  <a:lnTo>
                    <a:pt x="119324" y="912090"/>
                  </a:lnTo>
                  <a:lnTo>
                    <a:pt x="117515" y="911423"/>
                  </a:lnTo>
                  <a:lnTo>
                    <a:pt x="115895" y="913424"/>
                  </a:lnTo>
                  <a:lnTo>
                    <a:pt x="113514" y="915614"/>
                  </a:lnTo>
                  <a:lnTo>
                    <a:pt x="110847" y="917329"/>
                  </a:lnTo>
                  <a:lnTo>
                    <a:pt x="108275" y="917996"/>
                  </a:lnTo>
                  <a:lnTo>
                    <a:pt x="105989" y="919424"/>
                  </a:lnTo>
                  <a:lnTo>
                    <a:pt x="101513" y="925616"/>
                  </a:lnTo>
                  <a:lnTo>
                    <a:pt x="95036" y="929330"/>
                  </a:lnTo>
                  <a:lnTo>
                    <a:pt x="89321" y="935236"/>
                  </a:lnTo>
                  <a:lnTo>
                    <a:pt x="85415" y="942284"/>
                  </a:lnTo>
                  <a:lnTo>
                    <a:pt x="86749" y="948571"/>
                  </a:lnTo>
                  <a:lnTo>
                    <a:pt x="86749" y="950762"/>
                  </a:lnTo>
                  <a:lnTo>
                    <a:pt x="84558" y="950190"/>
                  </a:lnTo>
                  <a:lnTo>
                    <a:pt x="83701" y="947809"/>
                  </a:lnTo>
                  <a:lnTo>
                    <a:pt x="82367" y="942094"/>
                  </a:lnTo>
                  <a:lnTo>
                    <a:pt x="82367" y="940094"/>
                  </a:lnTo>
                  <a:lnTo>
                    <a:pt x="84558" y="930569"/>
                  </a:lnTo>
                  <a:lnTo>
                    <a:pt x="85892" y="928473"/>
                  </a:lnTo>
                  <a:lnTo>
                    <a:pt x="83701" y="927902"/>
                  </a:lnTo>
                  <a:lnTo>
                    <a:pt x="81605" y="929521"/>
                  </a:lnTo>
                  <a:lnTo>
                    <a:pt x="79510" y="931902"/>
                  </a:lnTo>
                  <a:lnTo>
                    <a:pt x="69985" y="936379"/>
                  </a:lnTo>
                  <a:lnTo>
                    <a:pt x="63413" y="941046"/>
                  </a:lnTo>
                  <a:lnTo>
                    <a:pt x="62079" y="943618"/>
                  </a:lnTo>
                  <a:lnTo>
                    <a:pt x="62079" y="947619"/>
                  </a:lnTo>
                  <a:lnTo>
                    <a:pt x="62079" y="952667"/>
                  </a:lnTo>
                  <a:lnTo>
                    <a:pt x="61317" y="955715"/>
                  </a:lnTo>
                  <a:lnTo>
                    <a:pt x="59888" y="957715"/>
                  </a:lnTo>
                  <a:lnTo>
                    <a:pt x="57507" y="959715"/>
                  </a:lnTo>
                  <a:lnTo>
                    <a:pt x="63508" y="964097"/>
                  </a:lnTo>
                  <a:lnTo>
                    <a:pt x="55507" y="976098"/>
                  </a:lnTo>
                  <a:lnTo>
                    <a:pt x="53507" y="981337"/>
                  </a:lnTo>
                  <a:lnTo>
                    <a:pt x="54554" y="981908"/>
                  </a:lnTo>
                  <a:lnTo>
                    <a:pt x="55221" y="983147"/>
                  </a:lnTo>
                  <a:lnTo>
                    <a:pt x="56174" y="983623"/>
                  </a:lnTo>
                  <a:lnTo>
                    <a:pt x="53888" y="989338"/>
                  </a:lnTo>
                  <a:lnTo>
                    <a:pt x="53888" y="994481"/>
                  </a:lnTo>
                  <a:lnTo>
                    <a:pt x="56174" y="997625"/>
                  </a:lnTo>
                  <a:lnTo>
                    <a:pt x="61222" y="996767"/>
                  </a:lnTo>
                  <a:lnTo>
                    <a:pt x="63508" y="994196"/>
                  </a:lnTo>
                  <a:lnTo>
                    <a:pt x="69223" y="985528"/>
                  </a:lnTo>
                  <a:lnTo>
                    <a:pt x="74938" y="981527"/>
                  </a:lnTo>
                  <a:lnTo>
                    <a:pt x="77510" y="976289"/>
                  </a:lnTo>
                  <a:lnTo>
                    <a:pt x="81701" y="965240"/>
                  </a:lnTo>
                  <a:lnTo>
                    <a:pt x="83701" y="962096"/>
                  </a:lnTo>
                  <a:lnTo>
                    <a:pt x="88749" y="961239"/>
                  </a:lnTo>
                  <a:lnTo>
                    <a:pt x="93893" y="962096"/>
                  </a:lnTo>
                  <a:lnTo>
                    <a:pt x="97798" y="964097"/>
                  </a:lnTo>
                  <a:lnTo>
                    <a:pt x="89606" y="972002"/>
                  </a:lnTo>
                  <a:lnTo>
                    <a:pt x="85034" y="977908"/>
                  </a:lnTo>
                  <a:lnTo>
                    <a:pt x="84272" y="983623"/>
                  </a:lnTo>
                  <a:lnTo>
                    <a:pt x="85796" y="983623"/>
                  </a:lnTo>
                  <a:lnTo>
                    <a:pt x="92940" y="987147"/>
                  </a:lnTo>
                  <a:lnTo>
                    <a:pt x="95131" y="989909"/>
                  </a:lnTo>
                  <a:lnTo>
                    <a:pt x="99036" y="1001149"/>
                  </a:lnTo>
                  <a:lnTo>
                    <a:pt x="89511" y="1006769"/>
                  </a:lnTo>
                  <a:lnTo>
                    <a:pt x="85511" y="1011246"/>
                  </a:lnTo>
                  <a:lnTo>
                    <a:pt x="84463" y="1018484"/>
                  </a:lnTo>
                  <a:lnTo>
                    <a:pt x="87035" y="1025533"/>
                  </a:lnTo>
                  <a:lnTo>
                    <a:pt x="91321" y="1027057"/>
                  </a:lnTo>
                  <a:lnTo>
                    <a:pt x="95893" y="1025342"/>
                  </a:lnTo>
                  <a:lnTo>
                    <a:pt x="100465" y="1021628"/>
                  </a:lnTo>
                  <a:lnTo>
                    <a:pt x="102179" y="1019723"/>
                  </a:lnTo>
                  <a:lnTo>
                    <a:pt x="102941" y="1018484"/>
                  </a:lnTo>
                  <a:lnTo>
                    <a:pt x="104275" y="1011722"/>
                  </a:lnTo>
                  <a:lnTo>
                    <a:pt x="106561" y="1010579"/>
                  </a:lnTo>
                  <a:lnTo>
                    <a:pt x="114181" y="1011722"/>
                  </a:lnTo>
                  <a:lnTo>
                    <a:pt x="119229" y="1010102"/>
                  </a:lnTo>
                  <a:lnTo>
                    <a:pt x="124087" y="1007435"/>
                  </a:lnTo>
                  <a:lnTo>
                    <a:pt x="128183" y="1003625"/>
                  </a:lnTo>
                  <a:lnTo>
                    <a:pt x="131421" y="998672"/>
                  </a:lnTo>
                  <a:lnTo>
                    <a:pt x="132564" y="1001149"/>
                  </a:lnTo>
                  <a:lnTo>
                    <a:pt x="133326" y="998482"/>
                  </a:lnTo>
                  <a:lnTo>
                    <a:pt x="134755" y="996672"/>
                  </a:lnTo>
                  <a:lnTo>
                    <a:pt x="136660" y="995244"/>
                  </a:lnTo>
                  <a:lnTo>
                    <a:pt x="138755" y="994196"/>
                  </a:lnTo>
                  <a:lnTo>
                    <a:pt x="138755" y="992196"/>
                  </a:lnTo>
                  <a:lnTo>
                    <a:pt x="137803" y="989624"/>
                  </a:lnTo>
                  <a:close/>
                  <a:moveTo>
                    <a:pt x="192857" y="832461"/>
                  </a:moveTo>
                  <a:lnTo>
                    <a:pt x="189905" y="835509"/>
                  </a:lnTo>
                  <a:lnTo>
                    <a:pt x="188000" y="840843"/>
                  </a:lnTo>
                  <a:lnTo>
                    <a:pt x="192286" y="840176"/>
                  </a:lnTo>
                  <a:lnTo>
                    <a:pt x="198001" y="838271"/>
                  </a:lnTo>
                  <a:lnTo>
                    <a:pt x="201620" y="834938"/>
                  </a:lnTo>
                  <a:lnTo>
                    <a:pt x="200382" y="829889"/>
                  </a:lnTo>
                  <a:lnTo>
                    <a:pt x="198953" y="827508"/>
                  </a:lnTo>
                  <a:close/>
                  <a:moveTo>
                    <a:pt x="202382" y="820936"/>
                  </a:moveTo>
                  <a:lnTo>
                    <a:pt x="205907" y="829699"/>
                  </a:lnTo>
                  <a:lnTo>
                    <a:pt x="207716" y="831699"/>
                  </a:lnTo>
                  <a:lnTo>
                    <a:pt x="209336" y="821603"/>
                  </a:lnTo>
                  <a:lnTo>
                    <a:pt x="211145" y="816935"/>
                  </a:lnTo>
                  <a:lnTo>
                    <a:pt x="212574" y="812268"/>
                  </a:lnTo>
                  <a:lnTo>
                    <a:pt x="212574" y="807696"/>
                  </a:lnTo>
                  <a:lnTo>
                    <a:pt x="211526" y="809506"/>
                  </a:lnTo>
                  <a:lnTo>
                    <a:pt x="210669" y="809506"/>
                  </a:lnTo>
                  <a:lnTo>
                    <a:pt x="209812" y="808744"/>
                  </a:lnTo>
                  <a:lnTo>
                    <a:pt x="208859" y="807601"/>
                  </a:lnTo>
                  <a:lnTo>
                    <a:pt x="206669" y="810077"/>
                  </a:lnTo>
                  <a:lnTo>
                    <a:pt x="204668" y="817793"/>
                  </a:lnTo>
                  <a:close/>
                  <a:moveTo>
                    <a:pt x="216098" y="791504"/>
                  </a:moveTo>
                  <a:lnTo>
                    <a:pt x="217146" y="787694"/>
                  </a:lnTo>
                  <a:lnTo>
                    <a:pt x="214765" y="788837"/>
                  </a:lnTo>
                  <a:lnTo>
                    <a:pt x="210669" y="788075"/>
                  </a:lnTo>
                  <a:lnTo>
                    <a:pt x="208478" y="789884"/>
                  </a:lnTo>
                  <a:lnTo>
                    <a:pt x="206002" y="796361"/>
                  </a:lnTo>
                  <a:lnTo>
                    <a:pt x="207145" y="801505"/>
                  </a:lnTo>
                  <a:lnTo>
                    <a:pt x="210479" y="803600"/>
                  </a:lnTo>
                  <a:lnTo>
                    <a:pt x="214574" y="801124"/>
                  </a:lnTo>
                  <a:lnTo>
                    <a:pt x="213431" y="796838"/>
                  </a:lnTo>
                  <a:lnTo>
                    <a:pt x="214479" y="794171"/>
                  </a:lnTo>
                  <a:close/>
                  <a:moveTo>
                    <a:pt x="131612" y="686729"/>
                  </a:moveTo>
                  <a:lnTo>
                    <a:pt x="131612" y="685205"/>
                  </a:lnTo>
                  <a:lnTo>
                    <a:pt x="123134" y="682442"/>
                  </a:lnTo>
                  <a:lnTo>
                    <a:pt x="121801" y="680823"/>
                  </a:lnTo>
                  <a:lnTo>
                    <a:pt x="115991" y="681585"/>
                  </a:lnTo>
                  <a:lnTo>
                    <a:pt x="108847" y="683776"/>
                  </a:lnTo>
                  <a:lnTo>
                    <a:pt x="103608" y="687872"/>
                  </a:lnTo>
                  <a:lnTo>
                    <a:pt x="103608" y="694253"/>
                  </a:lnTo>
                  <a:lnTo>
                    <a:pt x="102275" y="695682"/>
                  </a:lnTo>
                  <a:lnTo>
                    <a:pt x="99893" y="695682"/>
                  </a:lnTo>
                  <a:lnTo>
                    <a:pt x="98274" y="694349"/>
                  </a:lnTo>
                  <a:lnTo>
                    <a:pt x="96750" y="691777"/>
                  </a:lnTo>
                  <a:lnTo>
                    <a:pt x="93797" y="694444"/>
                  </a:lnTo>
                  <a:lnTo>
                    <a:pt x="90940" y="695873"/>
                  </a:lnTo>
                  <a:lnTo>
                    <a:pt x="84272" y="696444"/>
                  </a:lnTo>
                  <a:lnTo>
                    <a:pt x="85415" y="700445"/>
                  </a:lnTo>
                  <a:lnTo>
                    <a:pt x="89035" y="704540"/>
                  </a:lnTo>
                  <a:lnTo>
                    <a:pt x="90559" y="707588"/>
                  </a:lnTo>
                  <a:lnTo>
                    <a:pt x="81986" y="714065"/>
                  </a:lnTo>
                  <a:lnTo>
                    <a:pt x="84463" y="716637"/>
                  </a:lnTo>
                  <a:lnTo>
                    <a:pt x="87416" y="718923"/>
                  </a:lnTo>
                  <a:lnTo>
                    <a:pt x="90940" y="720447"/>
                  </a:lnTo>
                  <a:lnTo>
                    <a:pt x="107704" y="723400"/>
                  </a:lnTo>
                  <a:lnTo>
                    <a:pt x="111419" y="725591"/>
                  </a:lnTo>
                  <a:lnTo>
                    <a:pt x="113609" y="727972"/>
                  </a:lnTo>
                  <a:lnTo>
                    <a:pt x="115229" y="731020"/>
                  </a:lnTo>
                  <a:lnTo>
                    <a:pt x="118181" y="737687"/>
                  </a:lnTo>
                  <a:lnTo>
                    <a:pt x="119896" y="739402"/>
                  </a:lnTo>
                  <a:lnTo>
                    <a:pt x="121515" y="738735"/>
                  </a:lnTo>
                  <a:lnTo>
                    <a:pt x="123039" y="737306"/>
                  </a:lnTo>
                  <a:lnTo>
                    <a:pt x="124373" y="736544"/>
                  </a:lnTo>
                  <a:lnTo>
                    <a:pt x="128183" y="735878"/>
                  </a:lnTo>
                  <a:lnTo>
                    <a:pt x="139803" y="729782"/>
                  </a:lnTo>
                  <a:lnTo>
                    <a:pt x="141518" y="731782"/>
                  </a:lnTo>
                  <a:lnTo>
                    <a:pt x="142184" y="734449"/>
                  </a:lnTo>
                  <a:lnTo>
                    <a:pt x="142184" y="737592"/>
                  </a:lnTo>
                  <a:lnTo>
                    <a:pt x="141137" y="740926"/>
                  </a:lnTo>
                  <a:lnTo>
                    <a:pt x="138946" y="742640"/>
                  </a:lnTo>
                  <a:lnTo>
                    <a:pt x="128278" y="747784"/>
                  </a:lnTo>
                  <a:lnTo>
                    <a:pt x="121801" y="747117"/>
                  </a:lnTo>
                  <a:lnTo>
                    <a:pt x="120086" y="747784"/>
                  </a:lnTo>
                  <a:lnTo>
                    <a:pt x="118562" y="749784"/>
                  </a:lnTo>
                  <a:lnTo>
                    <a:pt x="117705" y="752070"/>
                  </a:lnTo>
                  <a:lnTo>
                    <a:pt x="117134" y="754451"/>
                  </a:lnTo>
                  <a:lnTo>
                    <a:pt x="114562" y="761119"/>
                  </a:lnTo>
                  <a:lnTo>
                    <a:pt x="113133" y="762643"/>
                  </a:lnTo>
                  <a:lnTo>
                    <a:pt x="110752" y="763310"/>
                  </a:lnTo>
                  <a:lnTo>
                    <a:pt x="108752" y="764262"/>
                  </a:lnTo>
                  <a:lnTo>
                    <a:pt x="107037" y="766644"/>
                  </a:lnTo>
                  <a:lnTo>
                    <a:pt x="106275" y="769882"/>
                  </a:lnTo>
                  <a:lnTo>
                    <a:pt x="107132" y="773311"/>
                  </a:lnTo>
                  <a:lnTo>
                    <a:pt x="110657" y="776549"/>
                  </a:lnTo>
                  <a:lnTo>
                    <a:pt x="115133" y="776549"/>
                  </a:lnTo>
                  <a:lnTo>
                    <a:pt x="123896" y="774263"/>
                  </a:lnTo>
                  <a:lnTo>
                    <a:pt x="134374" y="768453"/>
                  </a:lnTo>
                  <a:lnTo>
                    <a:pt x="137993" y="767405"/>
                  </a:lnTo>
                  <a:lnTo>
                    <a:pt x="139041" y="769025"/>
                  </a:lnTo>
                  <a:lnTo>
                    <a:pt x="135612" y="772644"/>
                  </a:lnTo>
                  <a:lnTo>
                    <a:pt x="127516" y="778550"/>
                  </a:lnTo>
                  <a:lnTo>
                    <a:pt x="115133" y="781121"/>
                  </a:lnTo>
                  <a:lnTo>
                    <a:pt x="112085" y="784074"/>
                  </a:lnTo>
                  <a:lnTo>
                    <a:pt x="109228" y="785503"/>
                  </a:lnTo>
                  <a:lnTo>
                    <a:pt x="101132" y="783693"/>
                  </a:lnTo>
                  <a:lnTo>
                    <a:pt x="97798" y="785122"/>
                  </a:lnTo>
                  <a:lnTo>
                    <a:pt x="98846" y="785789"/>
                  </a:lnTo>
                  <a:lnTo>
                    <a:pt x="99417" y="786455"/>
                  </a:lnTo>
                  <a:lnTo>
                    <a:pt x="100179" y="787027"/>
                  </a:lnTo>
                  <a:lnTo>
                    <a:pt x="101608" y="787027"/>
                  </a:lnTo>
                  <a:lnTo>
                    <a:pt x="101608" y="789218"/>
                  </a:lnTo>
                  <a:lnTo>
                    <a:pt x="98369" y="791504"/>
                  </a:lnTo>
                  <a:lnTo>
                    <a:pt x="95798" y="788741"/>
                  </a:lnTo>
                  <a:lnTo>
                    <a:pt x="93416" y="783979"/>
                  </a:lnTo>
                  <a:lnTo>
                    <a:pt x="90559" y="780550"/>
                  </a:lnTo>
                  <a:lnTo>
                    <a:pt x="86939" y="781121"/>
                  </a:lnTo>
                  <a:lnTo>
                    <a:pt x="82463" y="781979"/>
                  </a:lnTo>
                  <a:lnTo>
                    <a:pt x="78557" y="784646"/>
                  </a:lnTo>
                  <a:lnTo>
                    <a:pt x="76938" y="789218"/>
                  </a:lnTo>
                  <a:lnTo>
                    <a:pt x="77986" y="795219"/>
                  </a:lnTo>
                  <a:lnTo>
                    <a:pt x="80653" y="800171"/>
                  </a:lnTo>
                  <a:lnTo>
                    <a:pt x="83891" y="803791"/>
                  </a:lnTo>
                  <a:lnTo>
                    <a:pt x="88844" y="806744"/>
                  </a:lnTo>
                  <a:lnTo>
                    <a:pt x="92559" y="807982"/>
                  </a:lnTo>
                  <a:lnTo>
                    <a:pt x="94845" y="807982"/>
                  </a:lnTo>
                  <a:lnTo>
                    <a:pt x="96655" y="807029"/>
                  </a:lnTo>
                  <a:lnTo>
                    <a:pt x="97798" y="804744"/>
                  </a:lnTo>
                  <a:lnTo>
                    <a:pt x="98560" y="802457"/>
                  </a:lnTo>
                  <a:lnTo>
                    <a:pt x="99703" y="801410"/>
                  </a:lnTo>
                  <a:lnTo>
                    <a:pt x="116372" y="801410"/>
                  </a:lnTo>
                  <a:lnTo>
                    <a:pt x="118277" y="800457"/>
                  </a:lnTo>
                  <a:lnTo>
                    <a:pt x="122563" y="797409"/>
                  </a:lnTo>
                  <a:lnTo>
                    <a:pt x="124373" y="796742"/>
                  </a:lnTo>
                  <a:lnTo>
                    <a:pt x="126468" y="797600"/>
                  </a:lnTo>
                  <a:lnTo>
                    <a:pt x="128754" y="799124"/>
                  </a:lnTo>
                  <a:lnTo>
                    <a:pt x="130945" y="799695"/>
                  </a:lnTo>
                  <a:lnTo>
                    <a:pt x="133040" y="797981"/>
                  </a:lnTo>
                  <a:lnTo>
                    <a:pt x="136088" y="794552"/>
                  </a:lnTo>
                  <a:lnTo>
                    <a:pt x="150376" y="786836"/>
                  </a:lnTo>
                  <a:lnTo>
                    <a:pt x="156472" y="785408"/>
                  </a:lnTo>
                  <a:lnTo>
                    <a:pt x="158186" y="784360"/>
                  </a:lnTo>
                  <a:lnTo>
                    <a:pt x="159425" y="782169"/>
                  </a:lnTo>
                  <a:lnTo>
                    <a:pt x="160377" y="779883"/>
                  </a:lnTo>
                  <a:lnTo>
                    <a:pt x="161330" y="778835"/>
                  </a:lnTo>
                  <a:lnTo>
                    <a:pt x="165711" y="777216"/>
                  </a:lnTo>
                  <a:lnTo>
                    <a:pt x="167902" y="777216"/>
                  </a:lnTo>
                  <a:lnTo>
                    <a:pt x="169426" y="779026"/>
                  </a:lnTo>
                  <a:lnTo>
                    <a:pt x="169426" y="781979"/>
                  </a:lnTo>
                  <a:lnTo>
                    <a:pt x="167807" y="784741"/>
                  </a:lnTo>
                  <a:lnTo>
                    <a:pt x="165806" y="786836"/>
                  </a:lnTo>
                  <a:lnTo>
                    <a:pt x="164663" y="787884"/>
                  </a:lnTo>
                  <a:lnTo>
                    <a:pt x="170474" y="791694"/>
                  </a:lnTo>
                  <a:lnTo>
                    <a:pt x="177522" y="789980"/>
                  </a:lnTo>
                  <a:lnTo>
                    <a:pt x="193524" y="779026"/>
                  </a:lnTo>
                  <a:lnTo>
                    <a:pt x="196667" y="775216"/>
                  </a:lnTo>
                  <a:lnTo>
                    <a:pt x="198001" y="771596"/>
                  </a:lnTo>
                  <a:lnTo>
                    <a:pt x="195048" y="770072"/>
                  </a:lnTo>
                  <a:lnTo>
                    <a:pt x="188285" y="771025"/>
                  </a:lnTo>
                  <a:lnTo>
                    <a:pt x="185047" y="772454"/>
                  </a:lnTo>
                  <a:lnTo>
                    <a:pt x="182189" y="774644"/>
                  </a:lnTo>
                  <a:lnTo>
                    <a:pt x="182189" y="772263"/>
                  </a:lnTo>
                  <a:lnTo>
                    <a:pt x="188095" y="767024"/>
                  </a:lnTo>
                  <a:lnTo>
                    <a:pt x="190286" y="763214"/>
                  </a:lnTo>
                  <a:lnTo>
                    <a:pt x="189714" y="758928"/>
                  </a:lnTo>
                  <a:lnTo>
                    <a:pt x="192286" y="758928"/>
                  </a:lnTo>
                  <a:lnTo>
                    <a:pt x="193429" y="759595"/>
                  </a:lnTo>
                  <a:lnTo>
                    <a:pt x="194477" y="760928"/>
                  </a:lnTo>
                  <a:lnTo>
                    <a:pt x="194477" y="764453"/>
                  </a:lnTo>
                  <a:lnTo>
                    <a:pt x="197048" y="765786"/>
                  </a:lnTo>
                  <a:lnTo>
                    <a:pt x="202954" y="765786"/>
                  </a:lnTo>
                  <a:lnTo>
                    <a:pt x="205240" y="763786"/>
                  </a:lnTo>
                  <a:lnTo>
                    <a:pt x="203906" y="759214"/>
                  </a:lnTo>
                  <a:lnTo>
                    <a:pt x="201239" y="754737"/>
                  </a:lnTo>
                  <a:lnTo>
                    <a:pt x="198858" y="752546"/>
                  </a:lnTo>
                  <a:lnTo>
                    <a:pt x="202192" y="752546"/>
                  </a:lnTo>
                  <a:lnTo>
                    <a:pt x="203716" y="753118"/>
                  </a:lnTo>
                  <a:lnTo>
                    <a:pt x="205145" y="754261"/>
                  </a:lnTo>
                  <a:lnTo>
                    <a:pt x="206097" y="747784"/>
                  </a:lnTo>
                  <a:lnTo>
                    <a:pt x="204192" y="746546"/>
                  </a:lnTo>
                  <a:lnTo>
                    <a:pt x="201620" y="747212"/>
                  </a:lnTo>
                  <a:lnTo>
                    <a:pt x="200287" y="746450"/>
                  </a:lnTo>
                  <a:lnTo>
                    <a:pt x="199430" y="743021"/>
                  </a:lnTo>
                  <a:lnTo>
                    <a:pt x="197429" y="739211"/>
                  </a:lnTo>
                  <a:lnTo>
                    <a:pt x="194953" y="736259"/>
                  </a:lnTo>
                  <a:lnTo>
                    <a:pt x="192857" y="734544"/>
                  </a:lnTo>
                  <a:lnTo>
                    <a:pt x="191714" y="734544"/>
                  </a:lnTo>
                  <a:lnTo>
                    <a:pt x="188381" y="735116"/>
                  </a:lnTo>
                  <a:lnTo>
                    <a:pt x="186666" y="735116"/>
                  </a:lnTo>
                  <a:lnTo>
                    <a:pt x="185047" y="733782"/>
                  </a:lnTo>
                  <a:lnTo>
                    <a:pt x="181142" y="727496"/>
                  </a:lnTo>
                  <a:lnTo>
                    <a:pt x="179808" y="726448"/>
                  </a:lnTo>
                  <a:lnTo>
                    <a:pt x="178094" y="726448"/>
                  </a:lnTo>
                  <a:lnTo>
                    <a:pt x="176284" y="726448"/>
                  </a:lnTo>
                  <a:lnTo>
                    <a:pt x="173522" y="728353"/>
                  </a:lnTo>
                  <a:lnTo>
                    <a:pt x="172188" y="727115"/>
                  </a:lnTo>
                  <a:lnTo>
                    <a:pt x="170855" y="725210"/>
                  </a:lnTo>
                  <a:lnTo>
                    <a:pt x="169426" y="723209"/>
                  </a:lnTo>
                  <a:lnTo>
                    <a:pt x="151424" y="723209"/>
                  </a:lnTo>
                  <a:lnTo>
                    <a:pt x="149519" y="722543"/>
                  </a:lnTo>
                  <a:lnTo>
                    <a:pt x="149519" y="720923"/>
                  </a:lnTo>
                  <a:lnTo>
                    <a:pt x="149519" y="718733"/>
                  </a:lnTo>
                  <a:lnTo>
                    <a:pt x="149519" y="716447"/>
                  </a:lnTo>
                  <a:lnTo>
                    <a:pt x="140851" y="698825"/>
                  </a:lnTo>
                  <a:lnTo>
                    <a:pt x="136374" y="692253"/>
                  </a:lnTo>
                  <a:lnTo>
                    <a:pt x="130850" y="692253"/>
                  </a:lnTo>
                  <a:lnTo>
                    <a:pt x="130850" y="690824"/>
                  </a:lnTo>
                  <a:close/>
                  <a:moveTo>
                    <a:pt x="21788" y="449270"/>
                  </a:moveTo>
                  <a:lnTo>
                    <a:pt x="38362" y="454985"/>
                  </a:lnTo>
                  <a:lnTo>
                    <a:pt x="41315" y="452414"/>
                  </a:lnTo>
                  <a:lnTo>
                    <a:pt x="41315" y="448604"/>
                  </a:lnTo>
                  <a:lnTo>
                    <a:pt x="39314" y="442603"/>
                  </a:lnTo>
                  <a:lnTo>
                    <a:pt x="39314" y="438793"/>
                  </a:lnTo>
                  <a:lnTo>
                    <a:pt x="41029" y="436126"/>
                  </a:lnTo>
                  <a:lnTo>
                    <a:pt x="43124" y="435269"/>
                  </a:lnTo>
                  <a:lnTo>
                    <a:pt x="45220" y="433840"/>
                  </a:lnTo>
                  <a:lnTo>
                    <a:pt x="46649" y="429458"/>
                  </a:lnTo>
                  <a:lnTo>
                    <a:pt x="48363" y="432030"/>
                  </a:lnTo>
                  <a:lnTo>
                    <a:pt x="49030" y="434983"/>
                  </a:lnTo>
                  <a:lnTo>
                    <a:pt x="49030" y="438126"/>
                  </a:lnTo>
                  <a:lnTo>
                    <a:pt x="48077" y="441079"/>
                  </a:lnTo>
                  <a:lnTo>
                    <a:pt x="50459" y="439460"/>
                  </a:lnTo>
                  <a:lnTo>
                    <a:pt x="53983" y="434888"/>
                  </a:lnTo>
                  <a:lnTo>
                    <a:pt x="56650" y="434221"/>
                  </a:lnTo>
                  <a:lnTo>
                    <a:pt x="55793" y="437936"/>
                  </a:lnTo>
                  <a:lnTo>
                    <a:pt x="55793" y="440603"/>
                  </a:lnTo>
                  <a:lnTo>
                    <a:pt x="56936" y="442412"/>
                  </a:lnTo>
                  <a:lnTo>
                    <a:pt x="58650" y="443365"/>
                  </a:lnTo>
                  <a:lnTo>
                    <a:pt x="58174" y="444603"/>
                  </a:lnTo>
                  <a:lnTo>
                    <a:pt x="57602" y="444603"/>
                  </a:lnTo>
                  <a:lnTo>
                    <a:pt x="56269" y="445079"/>
                  </a:lnTo>
                  <a:lnTo>
                    <a:pt x="59793" y="447080"/>
                  </a:lnTo>
                  <a:lnTo>
                    <a:pt x="61222" y="447080"/>
                  </a:lnTo>
                  <a:lnTo>
                    <a:pt x="61222" y="449556"/>
                  </a:lnTo>
                  <a:lnTo>
                    <a:pt x="58650" y="451652"/>
                  </a:lnTo>
                  <a:lnTo>
                    <a:pt x="60936" y="451652"/>
                  </a:lnTo>
                  <a:lnTo>
                    <a:pt x="64746" y="450032"/>
                  </a:lnTo>
                  <a:lnTo>
                    <a:pt x="66842" y="450032"/>
                  </a:lnTo>
                  <a:lnTo>
                    <a:pt x="68842" y="450032"/>
                  </a:lnTo>
                  <a:lnTo>
                    <a:pt x="70080" y="450985"/>
                  </a:lnTo>
                  <a:lnTo>
                    <a:pt x="72366" y="453938"/>
                  </a:lnTo>
                  <a:lnTo>
                    <a:pt x="83701" y="463463"/>
                  </a:lnTo>
                  <a:lnTo>
                    <a:pt x="85987" y="467844"/>
                  </a:lnTo>
                  <a:lnTo>
                    <a:pt x="81224" y="466701"/>
                  </a:lnTo>
                  <a:lnTo>
                    <a:pt x="77414" y="463272"/>
                  </a:lnTo>
                  <a:lnTo>
                    <a:pt x="74271" y="459367"/>
                  </a:lnTo>
                  <a:lnTo>
                    <a:pt x="71033" y="456509"/>
                  </a:lnTo>
                  <a:lnTo>
                    <a:pt x="67032" y="455747"/>
                  </a:lnTo>
                  <a:lnTo>
                    <a:pt x="63508" y="457367"/>
                  </a:lnTo>
                  <a:lnTo>
                    <a:pt x="55221" y="463272"/>
                  </a:lnTo>
                  <a:lnTo>
                    <a:pt x="55793" y="465653"/>
                  </a:lnTo>
                  <a:lnTo>
                    <a:pt x="56364" y="466796"/>
                  </a:lnTo>
                  <a:lnTo>
                    <a:pt x="57221" y="467558"/>
                  </a:lnTo>
                  <a:lnTo>
                    <a:pt x="58079" y="468987"/>
                  </a:lnTo>
                  <a:lnTo>
                    <a:pt x="58650" y="470416"/>
                  </a:lnTo>
                  <a:lnTo>
                    <a:pt x="59507" y="473559"/>
                  </a:lnTo>
                  <a:lnTo>
                    <a:pt x="59984" y="474702"/>
                  </a:lnTo>
                  <a:lnTo>
                    <a:pt x="68556" y="486037"/>
                  </a:lnTo>
                  <a:lnTo>
                    <a:pt x="71509" y="486989"/>
                  </a:lnTo>
                  <a:lnTo>
                    <a:pt x="79796" y="486227"/>
                  </a:lnTo>
                  <a:lnTo>
                    <a:pt x="78653" y="488894"/>
                  </a:lnTo>
                  <a:lnTo>
                    <a:pt x="77319" y="490704"/>
                  </a:lnTo>
                  <a:lnTo>
                    <a:pt x="75605" y="491847"/>
                  </a:lnTo>
                  <a:lnTo>
                    <a:pt x="73604" y="492800"/>
                  </a:lnTo>
                  <a:lnTo>
                    <a:pt x="76271" y="498896"/>
                  </a:lnTo>
                  <a:lnTo>
                    <a:pt x="79796" y="504325"/>
                  </a:lnTo>
                  <a:lnTo>
                    <a:pt x="82558" y="502039"/>
                  </a:lnTo>
                  <a:lnTo>
                    <a:pt x="85606" y="500420"/>
                  </a:lnTo>
                  <a:lnTo>
                    <a:pt x="88844" y="499658"/>
                  </a:lnTo>
                  <a:lnTo>
                    <a:pt x="92178" y="499658"/>
                  </a:lnTo>
                  <a:lnTo>
                    <a:pt x="92178" y="501658"/>
                  </a:lnTo>
                  <a:lnTo>
                    <a:pt x="86749" y="508897"/>
                  </a:lnTo>
                  <a:lnTo>
                    <a:pt x="84653" y="510707"/>
                  </a:lnTo>
                  <a:lnTo>
                    <a:pt x="84653" y="514421"/>
                  </a:lnTo>
                  <a:lnTo>
                    <a:pt x="110085" y="507754"/>
                  </a:lnTo>
                  <a:lnTo>
                    <a:pt x="113228" y="505563"/>
                  </a:lnTo>
                  <a:lnTo>
                    <a:pt x="110561" y="502896"/>
                  </a:lnTo>
                  <a:lnTo>
                    <a:pt x="110561" y="500896"/>
                  </a:lnTo>
                  <a:lnTo>
                    <a:pt x="112371" y="500896"/>
                  </a:lnTo>
                  <a:lnTo>
                    <a:pt x="113990" y="501658"/>
                  </a:lnTo>
                  <a:lnTo>
                    <a:pt x="115419" y="503087"/>
                  </a:lnTo>
                  <a:lnTo>
                    <a:pt x="116753" y="505182"/>
                  </a:lnTo>
                  <a:lnTo>
                    <a:pt x="118181" y="503563"/>
                  </a:lnTo>
                  <a:lnTo>
                    <a:pt x="119229" y="502896"/>
                  </a:lnTo>
                  <a:lnTo>
                    <a:pt x="120182" y="502896"/>
                  </a:lnTo>
                  <a:lnTo>
                    <a:pt x="121706" y="504706"/>
                  </a:lnTo>
                  <a:lnTo>
                    <a:pt x="121706" y="509659"/>
                  </a:lnTo>
                  <a:lnTo>
                    <a:pt x="122372" y="516422"/>
                  </a:lnTo>
                  <a:lnTo>
                    <a:pt x="123420" y="522327"/>
                  </a:lnTo>
                  <a:lnTo>
                    <a:pt x="125706" y="524899"/>
                  </a:lnTo>
                  <a:lnTo>
                    <a:pt x="128373" y="523375"/>
                  </a:lnTo>
                  <a:lnTo>
                    <a:pt x="130088" y="520136"/>
                  </a:lnTo>
                  <a:lnTo>
                    <a:pt x="131516" y="516422"/>
                  </a:lnTo>
                  <a:lnTo>
                    <a:pt x="133802" y="513755"/>
                  </a:lnTo>
                  <a:lnTo>
                    <a:pt x="132564" y="511278"/>
                  </a:lnTo>
                  <a:lnTo>
                    <a:pt x="134374" y="509373"/>
                  </a:lnTo>
                  <a:lnTo>
                    <a:pt x="135517" y="507087"/>
                  </a:lnTo>
                  <a:lnTo>
                    <a:pt x="137422" y="502229"/>
                  </a:lnTo>
                  <a:lnTo>
                    <a:pt x="135326" y="496991"/>
                  </a:lnTo>
                  <a:lnTo>
                    <a:pt x="134564" y="494419"/>
                  </a:lnTo>
                  <a:lnTo>
                    <a:pt x="133802" y="490895"/>
                  </a:lnTo>
                  <a:lnTo>
                    <a:pt x="135898" y="492038"/>
                  </a:lnTo>
                  <a:lnTo>
                    <a:pt x="138184" y="494990"/>
                  </a:lnTo>
                  <a:lnTo>
                    <a:pt x="142470" y="502229"/>
                  </a:lnTo>
                  <a:lnTo>
                    <a:pt x="142470" y="504039"/>
                  </a:lnTo>
                  <a:lnTo>
                    <a:pt x="142470" y="506420"/>
                  </a:lnTo>
                  <a:lnTo>
                    <a:pt x="142470" y="508325"/>
                  </a:lnTo>
                  <a:lnTo>
                    <a:pt x="143518" y="509183"/>
                  </a:lnTo>
                  <a:lnTo>
                    <a:pt x="158853" y="509183"/>
                  </a:lnTo>
                  <a:lnTo>
                    <a:pt x="163901" y="507659"/>
                  </a:lnTo>
                  <a:lnTo>
                    <a:pt x="168854" y="504896"/>
                  </a:lnTo>
                  <a:lnTo>
                    <a:pt x="168854" y="507182"/>
                  </a:lnTo>
                  <a:lnTo>
                    <a:pt x="151519" y="516041"/>
                  </a:lnTo>
                  <a:lnTo>
                    <a:pt x="149519" y="517946"/>
                  </a:lnTo>
                  <a:lnTo>
                    <a:pt x="147899" y="520136"/>
                  </a:lnTo>
                  <a:lnTo>
                    <a:pt x="144566" y="526518"/>
                  </a:lnTo>
                  <a:lnTo>
                    <a:pt x="143327" y="528042"/>
                  </a:lnTo>
                  <a:lnTo>
                    <a:pt x="142851" y="529566"/>
                  </a:lnTo>
                  <a:lnTo>
                    <a:pt x="142089" y="532614"/>
                  </a:lnTo>
                  <a:lnTo>
                    <a:pt x="141518" y="533567"/>
                  </a:lnTo>
                  <a:lnTo>
                    <a:pt x="140470" y="534233"/>
                  </a:lnTo>
                  <a:lnTo>
                    <a:pt x="140470" y="536519"/>
                  </a:lnTo>
                  <a:lnTo>
                    <a:pt x="140946" y="539472"/>
                  </a:lnTo>
                  <a:lnTo>
                    <a:pt x="136088" y="546616"/>
                  </a:lnTo>
                  <a:lnTo>
                    <a:pt x="135517" y="552331"/>
                  </a:lnTo>
                  <a:lnTo>
                    <a:pt x="137231" y="556617"/>
                  </a:lnTo>
                  <a:lnTo>
                    <a:pt x="139803" y="557760"/>
                  </a:lnTo>
                  <a:lnTo>
                    <a:pt x="149328" y="555855"/>
                  </a:lnTo>
                  <a:lnTo>
                    <a:pt x="152662" y="553569"/>
                  </a:lnTo>
                  <a:lnTo>
                    <a:pt x="155519" y="550616"/>
                  </a:lnTo>
                  <a:lnTo>
                    <a:pt x="166092" y="535662"/>
                  </a:lnTo>
                  <a:lnTo>
                    <a:pt x="169426" y="533471"/>
                  </a:lnTo>
                  <a:lnTo>
                    <a:pt x="171140" y="531757"/>
                  </a:lnTo>
                  <a:lnTo>
                    <a:pt x="174950" y="529661"/>
                  </a:lnTo>
                  <a:lnTo>
                    <a:pt x="178760" y="526613"/>
                  </a:lnTo>
                  <a:lnTo>
                    <a:pt x="180475" y="522041"/>
                  </a:lnTo>
                  <a:lnTo>
                    <a:pt x="180475" y="514707"/>
                  </a:lnTo>
                  <a:lnTo>
                    <a:pt x="181808" y="512516"/>
                  </a:lnTo>
                  <a:lnTo>
                    <a:pt x="188952" y="511754"/>
                  </a:lnTo>
                  <a:lnTo>
                    <a:pt x="191619" y="510326"/>
                  </a:lnTo>
                  <a:lnTo>
                    <a:pt x="198191" y="504801"/>
                  </a:lnTo>
                  <a:lnTo>
                    <a:pt x="201811" y="499753"/>
                  </a:lnTo>
                  <a:lnTo>
                    <a:pt x="203144" y="497086"/>
                  </a:lnTo>
                  <a:lnTo>
                    <a:pt x="203906" y="493847"/>
                  </a:lnTo>
                  <a:lnTo>
                    <a:pt x="203049" y="490228"/>
                  </a:lnTo>
                  <a:lnTo>
                    <a:pt x="203049" y="488132"/>
                  </a:lnTo>
                  <a:lnTo>
                    <a:pt x="206002" y="479846"/>
                  </a:lnTo>
                  <a:lnTo>
                    <a:pt x="192857" y="479846"/>
                  </a:lnTo>
                  <a:lnTo>
                    <a:pt x="189905" y="475655"/>
                  </a:lnTo>
                  <a:lnTo>
                    <a:pt x="184571" y="475655"/>
                  </a:lnTo>
                  <a:lnTo>
                    <a:pt x="179522" y="477560"/>
                  </a:lnTo>
                  <a:lnTo>
                    <a:pt x="174474" y="482798"/>
                  </a:lnTo>
                  <a:lnTo>
                    <a:pt x="166949" y="482798"/>
                  </a:lnTo>
                  <a:lnTo>
                    <a:pt x="165997" y="484132"/>
                  </a:lnTo>
                  <a:lnTo>
                    <a:pt x="164854" y="486227"/>
                  </a:lnTo>
                  <a:lnTo>
                    <a:pt x="163235" y="487847"/>
                  </a:lnTo>
                  <a:lnTo>
                    <a:pt x="160663" y="487847"/>
                  </a:lnTo>
                  <a:lnTo>
                    <a:pt x="159520" y="485942"/>
                  </a:lnTo>
                  <a:lnTo>
                    <a:pt x="158282" y="482894"/>
                  </a:lnTo>
                  <a:lnTo>
                    <a:pt x="156662" y="479846"/>
                  </a:lnTo>
                  <a:lnTo>
                    <a:pt x="153900" y="478512"/>
                  </a:lnTo>
                  <a:lnTo>
                    <a:pt x="149423" y="478512"/>
                  </a:lnTo>
                  <a:lnTo>
                    <a:pt x="147042" y="478512"/>
                  </a:lnTo>
                  <a:lnTo>
                    <a:pt x="145328" y="476321"/>
                  </a:lnTo>
                  <a:lnTo>
                    <a:pt x="141327" y="472226"/>
                  </a:lnTo>
                  <a:lnTo>
                    <a:pt x="137612" y="472702"/>
                  </a:lnTo>
                  <a:lnTo>
                    <a:pt x="133707" y="474702"/>
                  </a:lnTo>
                  <a:lnTo>
                    <a:pt x="128754" y="475274"/>
                  </a:lnTo>
                  <a:lnTo>
                    <a:pt x="128754" y="472988"/>
                  </a:lnTo>
                  <a:lnTo>
                    <a:pt x="133326" y="470797"/>
                  </a:lnTo>
                  <a:lnTo>
                    <a:pt x="135422" y="467749"/>
                  </a:lnTo>
                  <a:lnTo>
                    <a:pt x="134660" y="465082"/>
                  </a:lnTo>
                  <a:lnTo>
                    <a:pt x="130564" y="463844"/>
                  </a:lnTo>
                  <a:lnTo>
                    <a:pt x="115133" y="465939"/>
                  </a:lnTo>
                  <a:lnTo>
                    <a:pt x="117610" y="463653"/>
                  </a:lnTo>
                  <a:lnTo>
                    <a:pt x="123611" y="460034"/>
                  </a:lnTo>
                  <a:lnTo>
                    <a:pt x="124944" y="457081"/>
                  </a:lnTo>
                  <a:lnTo>
                    <a:pt x="123801" y="454604"/>
                  </a:lnTo>
                  <a:lnTo>
                    <a:pt x="121134" y="452128"/>
                  </a:lnTo>
                  <a:lnTo>
                    <a:pt x="118467" y="448699"/>
                  </a:lnTo>
                  <a:lnTo>
                    <a:pt x="117610" y="443270"/>
                  </a:lnTo>
                  <a:lnTo>
                    <a:pt x="118658" y="441174"/>
                  </a:lnTo>
                  <a:lnTo>
                    <a:pt x="120563" y="438507"/>
                  </a:lnTo>
                  <a:lnTo>
                    <a:pt x="121801" y="435364"/>
                  </a:lnTo>
                  <a:lnTo>
                    <a:pt x="120277" y="431935"/>
                  </a:lnTo>
                  <a:lnTo>
                    <a:pt x="117515" y="431078"/>
                  </a:lnTo>
                  <a:lnTo>
                    <a:pt x="114371" y="432221"/>
                  </a:lnTo>
                  <a:lnTo>
                    <a:pt x="111419" y="434411"/>
                  </a:lnTo>
                  <a:lnTo>
                    <a:pt x="109228" y="436507"/>
                  </a:lnTo>
                  <a:lnTo>
                    <a:pt x="110847" y="433459"/>
                  </a:lnTo>
                  <a:lnTo>
                    <a:pt x="115514" y="428792"/>
                  </a:lnTo>
                  <a:lnTo>
                    <a:pt x="116562" y="426220"/>
                  </a:lnTo>
                  <a:lnTo>
                    <a:pt x="116562" y="421743"/>
                  </a:lnTo>
                  <a:lnTo>
                    <a:pt x="118181" y="414123"/>
                  </a:lnTo>
                  <a:lnTo>
                    <a:pt x="118181" y="409170"/>
                  </a:lnTo>
                  <a:lnTo>
                    <a:pt x="118181" y="404598"/>
                  </a:lnTo>
                  <a:lnTo>
                    <a:pt x="116372" y="395073"/>
                  </a:lnTo>
                  <a:lnTo>
                    <a:pt x="115133" y="371546"/>
                  </a:lnTo>
                  <a:lnTo>
                    <a:pt x="114371" y="368784"/>
                  </a:lnTo>
                  <a:lnTo>
                    <a:pt x="112466" y="365546"/>
                  </a:lnTo>
                  <a:lnTo>
                    <a:pt x="109037" y="361069"/>
                  </a:lnTo>
                  <a:lnTo>
                    <a:pt x="100941" y="354116"/>
                  </a:lnTo>
                  <a:lnTo>
                    <a:pt x="100370" y="352496"/>
                  </a:lnTo>
                  <a:lnTo>
                    <a:pt x="95988" y="344876"/>
                  </a:lnTo>
                  <a:lnTo>
                    <a:pt x="94274" y="342590"/>
                  </a:lnTo>
                  <a:lnTo>
                    <a:pt x="89987" y="339066"/>
                  </a:lnTo>
                  <a:lnTo>
                    <a:pt x="88463" y="336971"/>
                  </a:lnTo>
                  <a:lnTo>
                    <a:pt x="86844" y="333446"/>
                  </a:lnTo>
                  <a:lnTo>
                    <a:pt x="86273" y="334685"/>
                  </a:lnTo>
                  <a:lnTo>
                    <a:pt x="85701" y="334685"/>
                  </a:lnTo>
                  <a:lnTo>
                    <a:pt x="84272" y="335256"/>
                  </a:lnTo>
                  <a:lnTo>
                    <a:pt x="81986" y="334208"/>
                  </a:lnTo>
                  <a:lnTo>
                    <a:pt x="80653" y="336494"/>
                  </a:lnTo>
                  <a:lnTo>
                    <a:pt x="79605" y="340590"/>
                  </a:lnTo>
                  <a:lnTo>
                    <a:pt x="78081" y="344591"/>
                  </a:lnTo>
                  <a:lnTo>
                    <a:pt x="76843" y="345924"/>
                  </a:lnTo>
                  <a:lnTo>
                    <a:pt x="69699" y="350591"/>
                  </a:lnTo>
                  <a:lnTo>
                    <a:pt x="68461" y="350591"/>
                  </a:lnTo>
                  <a:lnTo>
                    <a:pt x="68461" y="351734"/>
                  </a:lnTo>
                  <a:lnTo>
                    <a:pt x="68461" y="355735"/>
                  </a:lnTo>
                  <a:lnTo>
                    <a:pt x="69413" y="357926"/>
                  </a:lnTo>
                  <a:lnTo>
                    <a:pt x="70937" y="359926"/>
                  </a:lnTo>
                  <a:lnTo>
                    <a:pt x="71890" y="362593"/>
                  </a:lnTo>
                  <a:lnTo>
                    <a:pt x="71128" y="367165"/>
                  </a:lnTo>
                  <a:lnTo>
                    <a:pt x="72366" y="368498"/>
                  </a:lnTo>
                  <a:lnTo>
                    <a:pt x="74081" y="369451"/>
                  </a:lnTo>
                  <a:lnTo>
                    <a:pt x="76176" y="369451"/>
                  </a:lnTo>
                  <a:lnTo>
                    <a:pt x="78367" y="369451"/>
                  </a:lnTo>
                  <a:lnTo>
                    <a:pt x="76081" y="376309"/>
                  </a:lnTo>
                  <a:lnTo>
                    <a:pt x="73700" y="379643"/>
                  </a:lnTo>
                  <a:lnTo>
                    <a:pt x="73033" y="382976"/>
                  </a:lnTo>
                  <a:lnTo>
                    <a:pt x="75986" y="390025"/>
                  </a:lnTo>
                  <a:lnTo>
                    <a:pt x="82177" y="397454"/>
                  </a:lnTo>
                  <a:lnTo>
                    <a:pt x="84653" y="401645"/>
                  </a:lnTo>
                  <a:lnTo>
                    <a:pt x="84653" y="406217"/>
                  </a:lnTo>
                  <a:lnTo>
                    <a:pt x="85511" y="407456"/>
                  </a:lnTo>
                  <a:lnTo>
                    <a:pt x="86368" y="409646"/>
                  </a:lnTo>
                  <a:lnTo>
                    <a:pt x="87225" y="410789"/>
                  </a:lnTo>
                  <a:lnTo>
                    <a:pt x="87225" y="413075"/>
                  </a:lnTo>
                  <a:lnTo>
                    <a:pt x="73223" y="395454"/>
                  </a:lnTo>
                  <a:lnTo>
                    <a:pt x="70842" y="394216"/>
                  </a:lnTo>
                  <a:lnTo>
                    <a:pt x="68651" y="400788"/>
                  </a:lnTo>
                  <a:lnTo>
                    <a:pt x="64841" y="405741"/>
                  </a:lnTo>
                  <a:lnTo>
                    <a:pt x="63032" y="405265"/>
                  </a:lnTo>
                  <a:lnTo>
                    <a:pt x="67127" y="395740"/>
                  </a:lnTo>
                  <a:lnTo>
                    <a:pt x="64079" y="395740"/>
                  </a:lnTo>
                  <a:lnTo>
                    <a:pt x="61508" y="397073"/>
                  </a:lnTo>
                  <a:lnTo>
                    <a:pt x="59126" y="397073"/>
                  </a:lnTo>
                  <a:lnTo>
                    <a:pt x="56650" y="394216"/>
                  </a:lnTo>
                  <a:lnTo>
                    <a:pt x="54554" y="391073"/>
                  </a:lnTo>
                  <a:lnTo>
                    <a:pt x="52649" y="389358"/>
                  </a:lnTo>
                  <a:lnTo>
                    <a:pt x="44267" y="384691"/>
                  </a:lnTo>
                  <a:lnTo>
                    <a:pt x="43029" y="383643"/>
                  </a:lnTo>
                  <a:lnTo>
                    <a:pt x="41315" y="381548"/>
                  </a:lnTo>
                  <a:lnTo>
                    <a:pt x="40838" y="379452"/>
                  </a:lnTo>
                  <a:lnTo>
                    <a:pt x="40838" y="376404"/>
                  </a:lnTo>
                  <a:lnTo>
                    <a:pt x="40172" y="373642"/>
                  </a:lnTo>
                  <a:lnTo>
                    <a:pt x="36076" y="370975"/>
                  </a:lnTo>
                  <a:lnTo>
                    <a:pt x="33980" y="367927"/>
                  </a:lnTo>
                  <a:lnTo>
                    <a:pt x="31504" y="365355"/>
                  </a:lnTo>
                  <a:lnTo>
                    <a:pt x="27789" y="365355"/>
                  </a:lnTo>
                  <a:lnTo>
                    <a:pt x="27789" y="367832"/>
                  </a:lnTo>
                  <a:lnTo>
                    <a:pt x="29885" y="370689"/>
                  </a:lnTo>
                  <a:lnTo>
                    <a:pt x="29885" y="375547"/>
                  </a:lnTo>
                  <a:lnTo>
                    <a:pt x="27980" y="380500"/>
                  </a:lnTo>
                  <a:lnTo>
                    <a:pt x="25694" y="383834"/>
                  </a:lnTo>
                  <a:lnTo>
                    <a:pt x="30170" y="385072"/>
                  </a:lnTo>
                  <a:lnTo>
                    <a:pt x="35600" y="388596"/>
                  </a:lnTo>
                  <a:lnTo>
                    <a:pt x="40172" y="393930"/>
                  </a:lnTo>
                  <a:lnTo>
                    <a:pt x="41981" y="400026"/>
                  </a:lnTo>
                  <a:lnTo>
                    <a:pt x="36076" y="397550"/>
                  </a:lnTo>
                  <a:lnTo>
                    <a:pt x="32933" y="397550"/>
                  </a:lnTo>
                  <a:lnTo>
                    <a:pt x="31504" y="399169"/>
                  </a:lnTo>
                  <a:lnTo>
                    <a:pt x="31504" y="400312"/>
                  </a:lnTo>
                  <a:lnTo>
                    <a:pt x="29789" y="401074"/>
                  </a:lnTo>
                  <a:lnTo>
                    <a:pt x="29789" y="402503"/>
                  </a:lnTo>
                  <a:lnTo>
                    <a:pt x="29789" y="403741"/>
                  </a:lnTo>
                  <a:lnTo>
                    <a:pt x="31409" y="406122"/>
                  </a:lnTo>
                  <a:lnTo>
                    <a:pt x="31980" y="407265"/>
                  </a:lnTo>
                  <a:lnTo>
                    <a:pt x="31980" y="408027"/>
                  </a:lnTo>
                  <a:lnTo>
                    <a:pt x="35028" y="411837"/>
                  </a:lnTo>
                  <a:lnTo>
                    <a:pt x="34171" y="412409"/>
                  </a:lnTo>
                  <a:lnTo>
                    <a:pt x="33409" y="413456"/>
                  </a:lnTo>
                  <a:lnTo>
                    <a:pt x="32647" y="414123"/>
                  </a:lnTo>
                  <a:lnTo>
                    <a:pt x="32647" y="416123"/>
                  </a:lnTo>
                  <a:lnTo>
                    <a:pt x="33695" y="420314"/>
                  </a:lnTo>
                  <a:lnTo>
                    <a:pt x="31313" y="420314"/>
                  </a:lnTo>
                  <a:lnTo>
                    <a:pt x="28075" y="417743"/>
                  </a:lnTo>
                  <a:lnTo>
                    <a:pt x="26551" y="414790"/>
                  </a:lnTo>
                  <a:lnTo>
                    <a:pt x="25408" y="411647"/>
                  </a:lnTo>
                  <a:lnTo>
                    <a:pt x="15883" y="397550"/>
                  </a:lnTo>
                  <a:lnTo>
                    <a:pt x="14168" y="396502"/>
                  </a:lnTo>
                  <a:lnTo>
                    <a:pt x="12359" y="397454"/>
                  </a:lnTo>
                  <a:lnTo>
                    <a:pt x="9882" y="401074"/>
                  </a:lnTo>
                  <a:lnTo>
                    <a:pt x="8549" y="405265"/>
                  </a:lnTo>
                  <a:lnTo>
                    <a:pt x="8549" y="409265"/>
                  </a:lnTo>
                  <a:lnTo>
                    <a:pt x="10168" y="412885"/>
                  </a:lnTo>
                  <a:lnTo>
                    <a:pt x="12644" y="415742"/>
                  </a:lnTo>
                  <a:lnTo>
                    <a:pt x="1786" y="415742"/>
                  </a:lnTo>
                  <a:lnTo>
                    <a:pt x="3691" y="423267"/>
                  </a:lnTo>
                  <a:lnTo>
                    <a:pt x="11120" y="428982"/>
                  </a:lnTo>
                  <a:lnTo>
                    <a:pt x="12835" y="437555"/>
                  </a:lnTo>
                  <a:lnTo>
                    <a:pt x="14168" y="442412"/>
                  </a:lnTo>
                  <a:lnTo>
                    <a:pt x="17597" y="446508"/>
                  </a:lnTo>
                  <a:close/>
                  <a:moveTo>
                    <a:pt x="118848" y="856369"/>
                  </a:moveTo>
                  <a:lnTo>
                    <a:pt x="117991" y="852559"/>
                  </a:lnTo>
                  <a:lnTo>
                    <a:pt x="115895" y="852559"/>
                  </a:lnTo>
                  <a:lnTo>
                    <a:pt x="113133" y="853892"/>
                  </a:lnTo>
                  <a:lnTo>
                    <a:pt x="110085" y="853892"/>
                  </a:lnTo>
                  <a:lnTo>
                    <a:pt x="110085" y="855988"/>
                  </a:lnTo>
                  <a:lnTo>
                    <a:pt x="110085" y="856940"/>
                  </a:lnTo>
                  <a:lnTo>
                    <a:pt x="110657" y="858083"/>
                  </a:lnTo>
                  <a:lnTo>
                    <a:pt x="109228" y="859417"/>
                  </a:lnTo>
                  <a:lnTo>
                    <a:pt x="106370" y="858179"/>
                  </a:lnTo>
                  <a:lnTo>
                    <a:pt x="105037" y="859322"/>
                  </a:lnTo>
                  <a:lnTo>
                    <a:pt x="103989" y="861227"/>
                  </a:lnTo>
                  <a:lnTo>
                    <a:pt x="100179" y="866084"/>
                  </a:lnTo>
                  <a:lnTo>
                    <a:pt x="98560" y="870085"/>
                  </a:lnTo>
                  <a:lnTo>
                    <a:pt x="97607" y="874276"/>
                  </a:lnTo>
                  <a:lnTo>
                    <a:pt x="96274" y="877991"/>
                  </a:lnTo>
                  <a:lnTo>
                    <a:pt x="93512" y="880277"/>
                  </a:lnTo>
                  <a:lnTo>
                    <a:pt x="97226" y="882277"/>
                  </a:lnTo>
                  <a:lnTo>
                    <a:pt x="102751" y="882277"/>
                  </a:lnTo>
                  <a:lnTo>
                    <a:pt x="107704" y="880944"/>
                  </a:lnTo>
                  <a:lnTo>
                    <a:pt x="111228" y="878181"/>
                  </a:lnTo>
                  <a:lnTo>
                    <a:pt x="111228" y="872466"/>
                  </a:lnTo>
                  <a:lnTo>
                    <a:pt x="113324" y="866084"/>
                  </a:lnTo>
                  <a:close/>
                  <a:moveTo>
                    <a:pt x="97607" y="558427"/>
                  </a:moveTo>
                  <a:lnTo>
                    <a:pt x="93702" y="553950"/>
                  </a:lnTo>
                  <a:lnTo>
                    <a:pt x="84177" y="547949"/>
                  </a:lnTo>
                  <a:lnTo>
                    <a:pt x="77224" y="548807"/>
                  </a:lnTo>
                  <a:lnTo>
                    <a:pt x="71604" y="553379"/>
                  </a:lnTo>
                  <a:lnTo>
                    <a:pt x="60841" y="565952"/>
                  </a:lnTo>
                  <a:lnTo>
                    <a:pt x="64175" y="567761"/>
                  </a:lnTo>
                  <a:lnTo>
                    <a:pt x="69890" y="573667"/>
                  </a:lnTo>
                  <a:lnTo>
                    <a:pt x="72557" y="574905"/>
                  </a:lnTo>
                  <a:lnTo>
                    <a:pt x="75128" y="576715"/>
                  </a:lnTo>
                  <a:lnTo>
                    <a:pt x="78081" y="584621"/>
                  </a:lnTo>
                  <a:lnTo>
                    <a:pt x="81320" y="586430"/>
                  </a:lnTo>
                  <a:lnTo>
                    <a:pt x="88178" y="585668"/>
                  </a:lnTo>
                  <a:lnTo>
                    <a:pt x="93131" y="582716"/>
                  </a:lnTo>
                  <a:lnTo>
                    <a:pt x="96655" y="575858"/>
                  </a:lnTo>
                  <a:lnTo>
                    <a:pt x="99036" y="563856"/>
                  </a:lnTo>
                  <a:lnTo>
                    <a:pt x="94274" y="563856"/>
                  </a:lnTo>
                  <a:lnTo>
                    <a:pt x="94274" y="561475"/>
                  </a:lnTo>
                  <a:close/>
                  <a:moveTo>
                    <a:pt x="104561" y="741497"/>
                  </a:moveTo>
                  <a:lnTo>
                    <a:pt x="114086" y="740926"/>
                  </a:lnTo>
                  <a:lnTo>
                    <a:pt x="112181" y="737116"/>
                  </a:lnTo>
                  <a:lnTo>
                    <a:pt x="106751" y="732639"/>
                  </a:lnTo>
                  <a:lnTo>
                    <a:pt x="104180" y="729782"/>
                  </a:lnTo>
                  <a:lnTo>
                    <a:pt x="101608" y="729782"/>
                  </a:lnTo>
                  <a:lnTo>
                    <a:pt x="99322" y="730925"/>
                  </a:lnTo>
                  <a:lnTo>
                    <a:pt x="97322" y="733115"/>
                  </a:lnTo>
                  <a:lnTo>
                    <a:pt x="95417" y="736354"/>
                  </a:lnTo>
                  <a:lnTo>
                    <a:pt x="100179" y="740545"/>
                  </a:lnTo>
                  <a:close/>
                  <a:moveTo>
                    <a:pt x="48173" y="545092"/>
                  </a:moveTo>
                  <a:lnTo>
                    <a:pt x="46077" y="543187"/>
                  </a:lnTo>
                  <a:lnTo>
                    <a:pt x="42743" y="544139"/>
                  </a:lnTo>
                  <a:lnTo>
                    <a:pt x="36076" y="547759"/>
                  </a:lnTo>
                  <a:lnTo>
                    <a:pt x="33314" y="550140"/>
                  </a:lnTo>
                  <a:lnTo>
                    <a:pt x="37981" y="551283"/>
                  </a:lnTo>
                  <a:lnTo>
                    <a:pt x="43791" y="551283"/>
                  </a:lnTo>
                  <a:lnTo>
                    <a:pt x="49601" y="550235"/>
                  </a:lnTo>
                  <a:lnTo>
                    <a:pt x="54364" y="547664"/>
                  </a:lnTo>
                  <a:lnTo>
                    <a:pt x="52173" y="545949"/>
                  </a:lnTo>
                  <a:close/>
                </a:path>
              </a:pathLst>
            </a:custGeom>
            <a:grpFill/>
            <a:ln w="2381" cap="rnd">
              <a:solidFill>
                <a:srgbClr val="F9F9F9"/>
              </a:solidFill>
              <a:prstDash val="solid"/>
              <a:round/>
            </a:ln>
          </p:spPr>
          <p:txBody>
            <a:bodyPr rtlCol="0" anchor="ctr"/>
            <a:lstStyle/>
            <a:p>
              <a:endParaRPr lang="en-IE" dirty="0">
                <a:latin typeface="Arial" panose="020B0604020202020204" pitchFamily="34" charset="0"/>
              </a:endParaRPr>
            </a:p>
          </p:txBody>
        </p:sp>
        <p:sp>
          <p:nvSpPr>
            <p:cNvPr id="11" name="Freeform: Shape 10">
              <a:extLst>
                <a:ext uri="{FF2B5EF4-FFF2-40B4-BE49-F238E27FC236}">
                  <a16:creationId xmlns:a16="http://schemas.microsoft.com/office/drawing/2014/main" id="{2414BBBB-87AD-4D19-BC6C-881F91B20887}"/>
                </a:ext>
              </a:extLst>
            </p:cNvPr>
            <p:cNvSpPr/>
            <p:nvPr/>
          </p:nvSpPr>
          <p:spPr>
            <a:xfrm>
              <a:off x="5200198" y="3190803"/>
              <a:ext cx="495300" cy="390525"/>
            </a:xfrm>
            <a:custGeom>
              <a:avLst/>
              <a:gdLst>
                <a:gd name="connsiteX0" fmla="*/ 494133 w 495300"/>
                <a:gd name="connsiteY0" fmla="*/ 263057 h 390525"/>
                <a:gd name="connsiteX1" fmla="*/ 495371 w 495300"/>
                <a:gd name="connsiteY1" fmla="*/ 260199 h 390525"/>
                <a:gd name="connsiteX2" fmla="*/ 494228 w 495300"/>
                <a:gd name="connsiteY2" fmla="*/ 259342 h 390525"/>
                <a:gd name="connsiteX3" fmla="*/ 488609 w 495300"/>
                <a:gd name="connsiteY3" fmla="*/ 250579 h 390525"/>
                <a:gd name="connsiteX4" fmla="*/ 487751 w 495300"/>
                <a:gd name="connsiteY4" fmla="*/ 246293 h 390525"/>
                <a:gd name="connsiteX5" fmla="*/ 486704 w 495300"/>
                <a:gd name="connsiteY5" fmla="*/ 234005 h 390525"/>
                <a:gd name="connsiteX6" fmla="*/ 485465 w 495300"/>
                <a:gd name="connsiteY6" fmla="*/ 231529 h 390525"/>
                <a:gd name="connsiteX7" fmla="*/ 482417 w 495300"/>
                <a:gd name="connsiteY7" fmla="*/ 229814 h 390525"/>
                <a:gd name="connsiteX8" fmla="*/ 480322 w 495300"/>
                <a:gd name="connsiteY8" fmla="*/ 225242 h 390525"/>
                <a:gd name="connsiteX9" fmla="*/ 477560 w 495300"/>
                <a:gd name="connsiteY9" fmla="*/ 214384 h 390525"/>
                <a:gd name="connsiteX10" fmla="*/ 477083 w 495300"/>
                <a:gd name="connsiteY10" fmla="*/ 211241 h 390525"/>
                <a:gd name="connsiteX11" fmla="*/ 477083 w 495300"/>
                <a:gd name="connsiteY11" fmla="*/ 208574 h 390525"/>
                <a:gd name="connsiteX12" fmla="*/ 476512 w 495300"/>
                <a:gd name="connsiteY12" fmla="*/ 206859 h 390525"/>
                <a:gd name="connsiteX13" fmla="*/ 474607 w 495300"/>
                <a:gd name="connsiteY13" fmla="*/ 206097 h 390525"/>
                <a:gd name="connsiteX14" fmla="*/ 472892 w 495300"/>
                <a:gd name="connsiteY14" fmla="*/ 205145 h 390525"/>
                <a:gd name="connsiteX15" fmla="*/ 470702 w 495300"/>
                <a:gd name="connsiteY15" fmla="*/ 200858 h 390525"/>
                <a:gd name="connsiteX16" fmla="*/ 469654 w 495300"/>
                <a:gd name="connsiteY16" fmla="*/ 199716 h 390525"/>
                <a:gd name="connsiteX17" fmla="*/ 448127 w 495300"/>
                <a:gd name="connsiteY17" fmla="*/ 203335 h 390525"/>
                <a:gd name="connsiteX18" fmla="*/ 444127 w 495300"/>
                <a:gd name="connsiteY18" fmla="*/ 203335 h 390525"/>
                <a:gd name="connsiteX19" fmla="*/ 441269 w 495300"/>
                <a:gd name="connsiteY19" fmla="*/ 201144 h 390525"/>
                <a:gd name="connsiteX20" fmla="*/ 438507 w 495300"/>
                <a:gd name="connsiteY20" fmla="*/ 200001 h 390525"/>
                <a:gd name="connsiteX21" fmla="*/ 434602 w 495300"/>
                <a:gd name="connsiteY21" fmla="*/ 201811 h 390525"/>
                <a:gd name="connsiteX22" fmla="*/ 428411 w 495300"/>
                <a:gd name="connsiteY22" fmla="*/ 206478 h 390525"/>
                <a:gd name="connsiteX23" fmla="*/ 422124 w 495300"/>
                <a:gd name="connsiteY23" fmla="*/ 209621 h 390525"/>
                <a:gd name="connsiteX24" fmla="*/ 420410 w 495300"/>
                <a:gd name="connsiteY24" fmla="*/ 211622 h 390525"/>
                <a:gd name="connsiteX25" fmla="*/ 416409 w 495300"/>
                <a:gd name="connsiteY25" fmla="*/ 218099 h 390525"/>
                <a:gd name="connsiteX26" fmla="*/ 414409 w 495300"/>
                <a:gd name="connsiteY26" fmla="*/ 220004 h 390525"/>
                <a:gd name="connsiteX27" fmla="*/ 413456 w 495300"/>
                <a:gd name="connsiteY27" fmla="*/ 222004 h 390525"/>
                <a:gd name="connsiteX28" fmla="*/ 412028 w 495300"/>
                <a:gd name="connsiteY28" fmla="*/ 223433 h 390525"/>
                <a:gd name="connsiteX29" fmla="*/ 409837 w 495300"/>
                <a:gd name="connsiteY29" fmla="*/ 223433 h 390525"/>
                <a:gd name="connsiteX30" fmla="*/ 409361 w 495300"/>
                <a:gd name="connsiteY30" fmla="*/ 221909 h 390525"/>
                <a:gd name="connsiteX31" fmla="*/ 409361 w 495300"/>
                <a:gd name="connsiteY31" fmla="*/ 219146 h 390525"/>
                <a:gd name="connsiteX32" fmla="*/ 408599 w 495300"/>
                <a:gd name="connsiteY32" fmla="*/ 216479 h 390525"/>
                <a:gd name="connsiteX33" fmla="*/ 406408 w 495300"/>
                <a:gd name="connsiteY33" fmla="*/ 214955 h 390525"/>
                <a:gd name="connsiteX34" fmla="*/ 412980 w 495300"/>
                <a:gd name="connsiteY34" fmla="*/ 202763 h 390525"/>
                <a:gd name="connsiteX35" fmla="*/ 416504 w 495300"/>
                <a:gd name="connsiteY35" fmla="*/ 198096 h 390525"/>
                <a:gd name="connsiteX36" fmla="*/ 421172 w 495300"/>
                <a:gd name="connsiteY36" fmla="*/ 193810 h 390525"/>
                <a:gd name="connsiteX37" fmla="*/ 426029 w 495300"/>
                <a:gd name="connsiteY37" fmla="*/ 191143 h 390525"/>
                <a:gd name="connsiteX38" fmla="*/ 436697 w 495300"/>
                <a:gd name="connsiteY38" fmla="*/ 188000 h 390525"/>
                <a:gd name="connsiteX39" fmla="*/ 442031 w 495300"/>
                <a:gd name="connsiteY39" fmla="*/ 185333 h 390525"/>
                <a:gd name="connsiteX40" fmla="*/ 446032 w 495300"/>
                <a:gd name="connsiteY40" fmla="*/ 180761 h 390525"/>
                <a:gd name="connsiteX41" fmla="*/ 448604 w 495300"/>
                <a:gd name="connsiteY41" fmla="*/ 173903 h 390525"/>
                <a:gd name="connsiteX42" fmla="*/ 449175 w 495300"/>
                <a:gd name="connsiteY42" fmla="*/ 165235 h 390525"/>
                <a:gd name="connsiteX43" fmla="*/ 446984 w 495300"/>
                <a:gd name="connsiteY43" fmla="*/ 155710 h 390525"/>
                <a:gd name="connsiteX44" fmla="*/ 443555 w 495300"/>
                <a:gd name="connsiteY44" fmla="*/ 150662 h 390525"/>
                <a:gd name="connsiteX45" fmla="*/ 438031 w 495300"/>
                <a:gd name="connsiteY45" fmla="*/ 145709 h 390525"/>
                <a:gd name="connsiteX46" fmla="*/ 432602 w 495300"/>
                <a:gd name="connsiteY46" fmla="*/ 144185 h 390525"/>
                <a:gd name="connsiteX47" fmla="*/ 429744 w 495300"/>
                <a:gd name="connsiteY47" fmla="*/ 149519 h 390525"/>
                <a:gd name="connsiteX48" fmla="*/ 441269 w 495300"/>
                <a:gd name="connsiteY48" fmla="*/ 161806 h 390525"/>
                <a:gd name="connsiteX49" fmla="*/ 444508 w 495300"/>
                <a:gd name="connsiteY49" fmla="*/ 168473 h 390525"/>
                <a:gd name="connsiteX50" fmla="*/ 443365 w 495300"/>
                <a:gd name="connsiteY50" fmla="*/ 168473 h 390525"/>
                <a:gd name="connsiteX51" fmla="*/ 438602 w 495300"/>
                <a:gd name="connsiteY51" fmla="*/ 161044 h 390525"/>
                <a:gd name="connsiteX52" fmla="*/ 433268 w 495300"/>
                <a:gd name="connsiteY52" fmla="*/ 158853 h 390525"/>
                <a:gd name="connsiteX53" fmla="*/ 428792 w 495300"/>
                <a:gd name="connsiteY53" fmla="*/ 155996 h 390525"/>
                <a:gd name="connsiteX54" fmla="*/ 426791 w 495300"/>
                <a:gd name="connsiteY54" fmla="*/ 147423 h 390525"/>
                <a:gd name="connsiteX55" fmla="*/ 426315 w 495300"/>
                <a:gd name="connsiteY55" fmla="*/ 142946 h 390525"/>
                <a:gd name="connsiteX56" fmla="*/ 425077 w 495300"/>
                <a:gd name="connsiteY56" fmla="*/ 139041 h 390525"/>
                <a:gd name="connsiteX57" fmla="*/ 423458 w 495300"/>
                <a:gd name="connsiteY57" fmla="*/ 135898 h 390525"/>
                <a:gd name="connsiteX58" fmla="*/ 421838 w 495300"/>
                <a:gd name="connsiteY58" fmla="*/ 133517 h 390525"/>
                <a:gd name="connsiteX59" fmla="*/ 420410 w 495300"/>
                <a:gd name="connsiteY59" fmla="*/ 131897 h 390525"/>
                <a:gd name="connsiteX60" fmla="*/ 417552 w 495300"/>
                <a:gd name="connsiteY60" fmla="*/ 129421 h 390525"/>
                <a:gd name="connsiteX61" fmla="*/ 416409 w 495300"/>
                <a:gd name="connsiteY61" fmla="*/ 128087 h 390525"/>
                <a:gd name="connsiteX62" fmla="*/ 415266 w 495300"/>
                <a:gd name="connsiteY62" fmla="*/ 125706 h 390525"/>
                <a:gd name="connsiteX63" fmla="*/ 414123 w 495300"/>
                <a:gd name="connsiteY63" fmla="*/ 120658 h 390525"/>
                <a:gd name="connsiteX64" fmla="*/ 413266 w 495300"/>
                <a:gd name="connsiteY64" fmla="*/ 118562 h 390525"/>
                <a:gd name="connsiteX65" fmla="*/ 409646 w 495300"/>
                <a:gd name="connsiteY65" fmla="*/ 113133 h 390525"/>
                <a:gd name="connsiteX66" fmla="*/ 405360 w 495300"/>
                <a:gd name="connsiteY66" fmla="*/ 109133 h 390525"/>
                <a:gd name="connsiteX67" fmla="*/ 400598 w 495300"/>
                <a:gd name="connsiteY67" fmla="*/ 106656 h 390525"/>
                <a:gd name="connsiteX68" fmla="*/ 395359 w 495300"/>
                <a:gd name="connsiteY68" fmla="*/ 105704 h 390525"/>
                <a:gd name="connsiteX69" fmla="*/ 395359 w 495300"/>
                <a:gd name="connsiteY69" fmla="*/ 103608 h 390525"/>
                <a:gd name="connsiteX70" fmla="*/ 398597 w 495300"/>
                <a:gd name="connsiteY70" fmla="*/ 91988 h 390525"/>
                <a:gd name="connsiteX71" fmla="*/ 398597 w 495300"/>
                <a:gd name="connsiteY71" fmla="*/ 86368 h 390525"/>
                <a:gd name="connsiteX72" fmla="*/ 397264 w 495300"/>
                <a:gd name="connsiteY72" fmla="*/ 83415 h 390525"/>
                <a:gd name="connsiteX73" fmla="*/ 394883 w 495300"/>
                <a:gd name="connsiteY73" fmla="*/ 81415 h 390525"/>
                <a:gd name="connsiteX74" fmla="*/ 392216 w 495300"/>
                <a:gd name="connsiteY74" fmla="*/ 80177 h 390525"/>
                <a:gd name="connsiteX75" fmla="*/ 389834 w 495300"/>
                <a:gd name="connsiteY75" fmla="*/ 80177 h 390525"/>
                <a:gd name="connsiteX76" fmla="*/ 386501 w 495300"/>
                <a:gd name="connsiteY76" fmla="*/ 80177 h 390525"/>
                <a:gd name="connsiteX77" fmla="*/ 383072 w 495300"/>
                <a:gd name="connsiteY77" fmla="*/ 79700 h 390525"/>
                <a:gd name="connsiteX78" fmla="*/ 381643 w 495300"/>
                <a:gd name="connsiteY78" fmla="*/ 76938 h 390525"/>
                <a:gd name="connsiteX79" fmla="*/ 384310 w 495300"/>
                <a:gd name="connsiteY79" fmla="*/ 70175 h 390525"/>
                <a:gd name="connsiteX80" fmla="*/ 385548 w 495300"/>
                <a:gd name="connsiteY80" fmla="*/ 64937 h 390525"/>
                <a:gd name="connsiteX81" fmla="*/ 386120 w 495300"/>
                <a:gd name="connsiteY81" fmla="*/ 47411 h 390525"/>
                <a:gd name="connsiteX82" fmla="*/ 384310 w 495300"/>
                <a:gd name="connsiteY82" fmla="*/ 44077 h 390525"/>
                <a:gd name="connsiteX83" fmla="*/ 377738 w 495300"/>
                <a:gd name="connsiteY83" fmla="*/ 36647 h 390525"/>
                <a:gd name="connsiteX84" fmla="*/ 376214 w 495300"/>
                <a:gd name="connsiteY84" fmla="*/ 35790 h 390525"/>
                <a:gd name="connsiteX85" fmla="*/ 374785 w 495300"/>
                <a:gd name="connsiteY85" fmla="*/ 33409 h 390525"/>
                <a:gd name="connsiteX86" fmla="*/ 371165 w 495300"/>
                <a:gd name="connsiteY86" fmla="*/ 31790 h 390525"/>
                <a:gd name="connsiteX87" fmla="*/ 364117 w 495300"/>
                <a:gd name="connsiteY87" fmla="*/ 30456 h 390525"/>
                <a:gd name="connsiteX88" fmla="*/ 360593 w 495300"/>
                <a:gd name="connsiteY88" fmla="*/ 31123 h 390525"/>
                <a:gd name="connsiteX89" fmla="*/ 353735 w 495300"/>
                <a:gd name="connsiteY89" fmla="*/ 34076 h 390525"/>
                <a:gd name="connsiteX90" fmla="*/ 349829 w 495300"/>
                <a:gd name="connsiteY90" fmla="*/ 34742 h 390525"/>
                <a:gd name="connsiteX91" fmla="*/ 346877 w 495300"/>
                <a:gd name="connsiteY91" fmla="*/ 33980 h 390525"/>
                <a:gd name="connsiteX92" fmla="*/ 329446 w 495300"/>
                <a:gd name="connsiteY92" fmla="*/ 24455 h 390525"/>
                <a:gd name="connsiteX93" fmla="*/ 324874 w 495300"/>
                <a:gd name="connsiteY93" fmla="*/ 23312 h 390525"/>
                <a:gd name="connsiteX94" fmla="*/ 318111 w 495300"/>
                <a:gd name="connsiteY94" fmla="*/ 27789 h 390525"/>
                <a:gd name="connsiteX95" fmla="*/ 313730 w 495300"/>
                <a:gd name="connsiteY95" fmla="*/ 26456 h 390525"/>
                <a:gd name="connsiteX96" fmla="*/ 307253 w 495300"/>
                <a:gd name="connsiteY96" fmla="*/ 22550 h 390525"/>
                <a:gd name="connsiteX97" fmla="*/ 303252 w 495300"/>
                <a:gd name="connsiteY97" fmla="*/ 22550 h 390525"/>
                <a:gd name="connsiteX98" fmla="*/ 299442 w 495300"/>
                <a:gd name="connsiteY98" fmla="*/ 24551 h 390525"/>
                <a:gd name="connsiteX99" fmla="*/ 295918 w 495300"/>
                <a:gd name="connsiteY99" fmla="*/ 27694 h 390525"/>
                <a:gd name="connsiteX100" fmla="*/ 293156 w 495300"/>
                <a:gd name="connsiteY100" fmla="*/ 31504 h 390525"/>
                <a:gd name="connsiteX101" fmla="*/ 290108 w 495300"/>
                <a:gd name="connsiteY101" fmla="*/ 33885 h 390525"/>
                <a:gd name="connsiteX102" fmla="*/ 277725 w 495300"/>
                <a:gd name="connsiteY102" fmla="*/ 34742 h 390525"/>
                <a:gd name="connsiteX103" fmla="*/ 257151 w 495300"/>
                <a:gd name="connsiteY103" fmla="*/ 44267 h 390525"/>
                <a:gd name="connsiteX104" fmla="*/ 233910 w 495300"/>
                <a:gd name="connsiteY104" fmla="*/ 45410 h 390525"/>
                <a:gd name="connsiteX105" fmla="*/ 230386 w 495300"/>
                <a:gd name="connsiteY105" fmla="*/ 43982 h 390525"/>
                <a:gd name="connsiteX106" fmla="*/ 222575 w 495300"/>
                <a:gd name="connsiteY106" fmla="*/ 38743 h 390525"/>
                <a:gd name="connsiteX107" fmla="*/ 219718 w 495300"/>
                <a:gd name="connsiteY107" fmla="*/ 38743 h 390525"/>
                <a:gd name="connsiteX108" fmla="*/ 218670 w 495300"/>
                <a:gd name="connsiteY108" fmla="*/ 43124 h 390525"/>
                <a:gd name="connsiteX109" fmla="*/ 217527 w 495300"/>
                <a:gd name="connsiteY109" fmla="*/ 57412 h 390525"/>
                <a:gd name="connsiteX110" fmla="*/ 215432 w 495300"/>
                <a:gd name="connsiteY110" fmla="*/ 60365 h 390525"/>
                <a:gd name="connsiteX111" fmla="*/ 213336 w 495300"/>
                <a:gd name="connsiteY111" fmla="*/ 62651 h 390525"/>
                <a:gd name="connsiteX112" fmla="*/ 211241 w 495300"/>
                <a:gd name="connsiteY112" fmla="*/ 67794 h 390525"/>
                <a:gd name="connsiteX113" fmla="*/ 209812 w 495300"/>
                <a:gd name="connsiteY113" fmla="*/ 73509 h 390525"/>
                <a:gd name="connsiteX114" fmla="*/ 209812 w 495300"/>
                <a:gd name="connsiteY114" fmla="*/ 77510 h 390525"/>
                <a:gd name="connsiteX115" fmla="*/ 207145 w 495300"/>
                <a:gd name="connsiteY115" fmla="*/ 79415 h 390525"/>
                <a:gd name="connsiteX116" fmla="*/ 203240 w 495300"/>
                <a:gd name="connsiteY116" fmla="*/ 84558 h 390525"/>
                <a:gd name="connsiteX117" fmla="*/ 201239 w 495300"/>
                <a:gd name="connsiteY117" fmla="*/ 86177 h 390525"/>
                <a:gd name="connsiteX118" fmla="*/ 194953 w 495300"/>
                <a:gd name="connsiteY118" fmla="*/ 87035 h 390525"/>
                <a:gd name="connsiteX119" fmla="*/ 188762 w 495300"/>
                <a:gd name="connsiteY119" fmla="*/ 86177 h 390525"/>
                <a:gd name="connsiteX120" fmla="*/ 180951 w 495300"/>
                <a:gd name="connsiteY120" fmla="*/ 81986 h 390525"/>
                <a:gd name="connsiteX121" fmla="*/ 177713 w 495300"/>
                <a:gd name="connsiteY121" fmla="*/ 81986 h 390525"/>
                <a:gd name="connsiteX122" fmla="*/ 169521 w 495300"/>
                <a:gd name="connsiteY122" fmla="*/ 84463 h 390525"/>
                <a:gd name="connsiteX123" fmla="*/ 166664 w 495300"/>
                <a:gd name="connsiteY123" fmla="*/ 84463 h 390525"/>
                <a:gd name="connsiteX124" fmla="*/ 168473 w 495300"/>
                <a:gd name="connsiteY124" fmla="*/ 78557 h 390525"/>
                <a:gd name="connsiteX125" fmla="*/ 166949 w 495300"/>
                <a:gd name="connsiteY125" fmla="*/ 78557 h 390525"/>
                <a:gd name="connsiteX126" fmla="*/ 164854 w 495300"/>
                <a:gd name="connsiteY126" fmla="*/ 79510 h 390525"/>
                <a:gd name="connsiteX127" fmla="*/ 163235 w 495300"/>
                <a:gd name="connsiteY127" fmla="*/ 81510 h 390525"/>
                <a:gd name="connsiteX128" fmla="*/ 161901 w 495300"/>
                <a:gd name="connsiteY128" fmla="*/ 83701 h 390525"/>
                <a:gd name="connsiteX129" fmla="*/ 160377 w 495300"/>
                <a:gd name="connsiteY129" fmla="*/ 85320 h 390525"/>
                <a:gd name="connsiteX130" fmla="*/ 148852 w 495300"/>
                <a:gd name="connsiteY130" fmla="*/ 87130 h 390525"/>
                <a:gd name="connsiteX131" fmla="*/ 146756 w 495300"/>
                <a:gd name="connsiteY131" fmla="*/ 88844 h 390525"/>
                <a:gd name="connsiteX132" fmla="*/ 144947 w 495300"/>
                <a:gd name="connsiteY132" fmla="*/ 90940 h 390525"/>
                <a:gd name="connsiteX133" fmla="*/ 139898 w 495300"/>
                <a:gd name="connsiteY133" fmla="*/ 98846 h 390525"/>
                <a:gd name="connsiteX134" fmla="*/ 140565 w 495300"/>
                <a:gd name="connsiteY134" fmla="*/ 101608 h 390525"/>
                <a:gd name="connsiteX135" fmla="*/ 140089 w 495300"/>
                <a:gd name="connsiteY135" fmla="*/ 101608 h 390525"/>
                <a:gd name="connsiteX136" fmla="*/ 139136 w 495300"/>
                <a:gd name="connsiteY136" fmla="*/ 101608 h 390525"/>
                <a:gd name="connsiteX137" fmla="*/ 138470 w 495300"/>
                <a:gd name="connsiteY137" fmla="*/ 103799 h 390525"/>
                <a:gd name="connsiteX138" fmla="*/ 139517 w 495300"/>
                <a:gd name="connsiteY138" fmla="*/ 111800 h 390525"/>
                <a:gd name="connsiteX139" fmla="*/ 139517 w 495300"/>
                <a:gd name="connsiteY139" fmla="*/ 114371 h 390525"/>
                <a:gd name="connsiteX140" fmla="*/ 137993 w 495300"/>
                <a:gd name="connsiteY140" fmla="*/ 116848 h 390525"/>
                <a:gd name="connsiteX141" fmla="*/ 134469 w 495300"/>
                <a:gd name="connsiteY141" fmla="*/ 118372 h 390525"/>
                <a:gd name="connsiteX142" fmla="*/ 132945 w 495300"/>
                <a:gd name="connsiteY142" fmla="*/ 120277 h 390525"/>
                <a:gd name="connsiteX143" fmla="*/ 132278 w 495300"/>
                <a:gd name="connsiteY143" fmla="*/ 123992 h 390525"/>
                <a:gd name="connsiteX144" fmla="*/ 133040 w 495300"/>
                <a:gd name="connsiteY144" fmla="*/ 131897 h 390525"/>
                <a:gd name="connsiteX145" fmla="*/ 133040 w 495300"/>
                <a:gd name="connsiteY145" fmla="*/ 135136 h 390525"/>
                <a:gd name="connsiteX146" fmla="*/ 131135 w 495300"/>
                <a:gd name="connsiteY146" fmla="*/ 141899 h 390525"/>
                <a:gd name="connsiteX147" fmla="*/ 128373 w 495300"/>
                <a:gd name="connsiteY147" fmla="*/ 147423 h 390525"/>
                <a:gd name="connsiteX148" fmla="*/ 114752 w 495300"/>
                <a:gd name="connsiteY148" fmla="*/ 164568 h 390525"/>
                <a:gd name="connsiteX149" fmla="*/ 113609 w 495300"/>
                <a:gd name="connsiteY149" fmla="*/ 168759 h 390525"/>
                <a:gd name="connsiteX150" fmla="*/ 113609 w 495300"/>
                <a:gd name="connsiteY150" fmla="*/ 176474 h 390525"/>
                <a:gd name="connsiteX151" fmla="*/ 114181 w 495300"/>
                <a:gd name="connsiteY151" fmla="*/ 178760 h 390525"/>
                <a:gd name="connsiteX152" fmla="*/ 115133 w 495300"/>
                <a:gd name="connsiteY152" fmla="*/ 179903 h 390525"/>
                <a:gd name="connsiteX153" fmla="*/ 115133 w 495300"/>
                <a:gd name="connsiteY153" fmla="*/ 180570 h 390525"/>
                <a:gd name="connsiteX154" fmla="*/ 112752 w 495300"/>
                <a:gd name="connsiteY154" fmla="*/ 181618 h 390525"/>
                <a:gd name="connsiteX155" fmla="*/ 110942 w 495300"/>
                <a:gd name="connsiteY155" fmla="*/ 181618 h 390525"/>
                <a:gd name="connsiteX156" fmla="*/ 107513 w 495300"/>
                <a:gd name="connsiteY156" fmla="*/ 179808 h 390525"/>
                <a:gd name="connsiteX157" fmla="*/ 102179 w 495300"/>
                <a:gd name="connsiteY157" fmla="*/ 181427 h 390525"/>
                <a:gd name="connsiteX158" fmla="*/ 95988 w 495300"/>
                <a:gd name="connsiteY158" fmla="*/ 179713 h 390525"/>
                <a:gd name="connsiteX159" fmla="*/ 92750 w 495300"/>
                <a:gd name="connsiteY159" fmla="*/ 181618 h 390525"/>
                <a:gd name="connsiteX160" fmla="*/ 86177 w 495300"/>
                <a:gd name="connsiteY160" fmla="*/ 187714 h 390525"/>
                <a:gd name="connsiteX161" fmla="*/ 80081 w 495300"/>
                <a:gd name="connsiteY161" fmla="*/ 191143 h 390525"/>
                <a:gd name="connsiteX162" fmla="*/ 73985 w 495300"/>
                <a:gd name="connsiteY162" fmla="*/ 191619 h 390525"/>
                <a:gd name="connsiteX163" fmla="*/ 67985 w 495300"/>
                <a:gd name="connsiteY163" fmla="*/ 188476 h 390525"/>
                <a:gd name="connsiteX164" fmla="*/ 62841 w 495300"/>
                <a:gd name="connsiteY164" fmla="*/ 183999 h 390525"/>
                <a:gd name="connsiteX165" fmla="*/ 60365 w 495300"/>
                <a:gd name="connsiteY165" fmla="*/ 183999 h 390525"/>
                <a:gd name="connsiteX166" fmla="*/ 54269 w 495300"/>
                <a:gd name="connsiteY166" fmla="*/ 190286 h 390525"/>
                <a:gd name="connsiteX167" fmla="*/ 45315 w 495300"/>
                <a:gd name="connsiteY167" fmla="*/ 194762 h 390525"/>
                <a:gd name="connsiteX168" fmla="*/ 48268 w 495300"/>
                <a:gd name="connsiteY168" fmla="*/ 197239 h 390525"/>
                <a:gd name="connsiteX169" fmla="*/ 49316 w 495300"/>
                <a:gd name="connsiteY169" fmla="*/ 197810 h 390525"/>
                <a:gd name="connsiteX170" fmla="*/ 47982 w 495300"/>
                <a:gd name="connsiteY170" fmla="*/ 202478 h 390525"/>
                <a:gd name="connsiteX171" fmla="*/ 49411 w 495300"/>
                <a:gd name="connsiteY171" fmla="*/ 205716 h 390525"/>
                <a:gd name="connsiteX172" fmla="*/ 52459 w 495300"/>
                <a:gd name="connsiteY172" fmla="*/ 207621 h 390525"/>
                <a:gd name="connsiteX173" fmla="*/ 55507 w 495300"/>
                <a:gd name="connsiteY173" fmla="*/ 208478 h 390525"/>
                <a:gd name="connsiteX174" fmla="*/ 57031 w 495300"/>
                <a:gd name="connsiteY174" fmla="*/ 209526 h 390525"/>
                <a:gd name="connsiteX175" fmla="*/ 58841 w 495300"/>
                <a:gd name="connsiteY175" fmla="*/ 213431 h 390525"/>
                <a:gd name="connsiteX176" fmla="*/ 60269 w 495300"/>
                <a:gd name="connsiteY176" fmla="*/ 214955 h 390525"/>
                <a:gd name="connsiteX177" fmla="*/ 61793 w 495300"/>
                <a:gd name="connsiteY177" fmla="*/ 214955 h 390525"/>
                <a:gd name="connsiteX178" fmla="*/ 64556 w 495300"/>
                <a:gd name="connsiteY178" fmla="*/ 212860 h 390525"/>
                <a:gd name="connsiteX179" fmla="*/ 65889 w 495300"/>
                <a:gd name="connsiteY179" fmla="*/ 212384 h 390525"/>
                <a:gd name="connsiteX180" fmla="*/ 68461 w 495300"/>
                <a:gd name="connsiteY180" fmla="*/ 213908 h 390525"/>
                <a:gd name="connsiteX181" fmla="*/ 74176 w 495300"/>
                <a:gd name="connsiteY181" fmla="*/ 219051 h 390525"/>
                <a:gd name="connsiteX182" fmla="*/ 77033 w 495300"/>
                <a:gd name="connsiteY182" fmla="*/ 220194 h 390525"/>
                <a:gd name="connsiteX183" fmla="*/ 79986 w 495300"/>
                <a:gd name="connsiteY183" fmla="*/ 218670 h 390525"/>
                <a:gd name="connsiteX184" fmla="*/ 82844 w 495300"/>
                <a:gd name="connsiteY184" fmla="*/ 216670 h 390525"/>
                <a:gd name="connsiteX185" fmla="*/ 84749 w 495300"/>
                <a:gd name="connsiteY185" fmla="*/ 217146 h 390525"/>
                <a:gd name="connsiteX186" fmla="*/ 84749 w 495300"/>
                <a:gd name="connsiteY186" fmla="*/ 223337 h 390525"/>
                <a:gd name="connsiteX187" fmla="*/ 77319 w 495300"/>
                <a:gd name="connsiteY187" fmla="*/ 225814 h 390525"/>
                <a:gd name="connsiteX188" fmla="*/ 60174 w 495300"/>
                <a:gd name="connsiteY188" fmla="*/ 242959 h 390525"/>
                <a:gd name="connsiteX189" fmla="*/ 53221 w 495300"/>
                <a:gd name="connsiteY189" fmla="*/ 245626 h 390525"/>
                <a:gd name="connsiteX190" fmla="*/ 46172 w 495300"/>
                <a:gd name="connsiteY190" fmla="*/ 245626 h 390525"/>
                <a:gd name="connsiteX191" fmla="*/ 32552 w 495300"/>
                <a:gd name="connsiteY191" fmla="*/ 242387 h 390525"/>
                <a:gd name="connsiteX192" fmla="*/ 28742 w 495300"/>
                <a:gd name="connsiteY192" fmla="*/ 246674 h 390525"/>
                <a:gd name="connsiteX193" fmla="*/ 25122 w 495300"/>
                <a:gd name="connsiteY193" fmla="*/ 252103 h 390525"/>
                <a:gd name="connsiteX194" fmla="*/ 22836 w 495300"/>
                <a:gd name="connsiteY194" fmla="*/ 256675 h 390525"/>
                <a:gd name="connsiteX195" fmla="*/ 21979 w 495300"/>
                <a:gd name="connsiteY195" fmla="*/ 257913 h 390525"/>
                <a:gd name="connsiteX196" fmla="*/ 19883 w 495300"/>
                <a:gd name="connsiteY196" fmla="*/ 259913 h 390525"/>
                <a:gd name="connsiteX197" fmla="*/ 15502 w 495300"/>
                <a:gd name="connsiteY197" fmla="*/ 262485 h 390525"/>
                <a:gd name="connsiteX198" fmla="*/ 5977 w 495300"/>
                <a:gd name="connsiteY198" fmla="*/ 265343 h 390525"/>
                <a:gd name="connsiteX199" fmla="*/ 1786 w 495300"/>
                <a:gd name="connsiteY199" fmla="*/ 267724 h 390525"/>
                <a:gd name="connsiteX200" fmla="*/ 3977 w 495300"/>
                <a:gd name="connsiteY200" fmla="*/ 269820 h 390525"/>
                <a:gd name="connsiteX201" fmla="*/ 4548 w 495300"/>
                <a:gd name="connsiteY201" fmla="*/ 272201 h 390525"/>
                <a:gd name="connsiteX202" fmla="*/ 4548 w 495300"/>
                <a:gd name="connsiteY202" fmla="*/ 274677 h 390525"/>
                <a:gd name="connsiteX203" fmla="*/ 6263 w 495300"/>
                <a:gd name="connsiteY203" fmla="*/ 277249 h 390525"/>
                <a:gd name="connsiteX204" fmla="*/ 10644 w 495300"/>
                <a:gd name="connsiteY204" fmla="*/ 282012 h 390525"/>
                <a:gd name="connsiteX205" fmla="*/ 18264 w 495300"/>
                <a:gd name="connsiteY205" fmla="*/ 292870 h 390525"/>
                <a:gd name="connsiteX206" fmla="*/ 22455 w 495300"/>
                <a:gd name="connsiteY206" fmla="*/ 297251 h 390525"/>
                <a:gd name="connsiteX207" fmla="*/ 27027 w 495300"/>
                <a:gd name="connsiteY207" fmla="*/ 299633 h 390525"/>
                <a:gd name="connsiteX208" fmla="*/ 32266 w 495300"/>
                <a:gd name="connsiteY208" fmla="*/ 299633 h 390525"/>
                <a:gd name="connsiteX209" fmla="*/ 36076 w 495300"/>
                <a:gd name="connsiteY209" fmla="*/ 309158 h 390525"/>
                <a:gd name="connsiteX210" fmla="*/ 38362 w 495300"/>
                <a:gd name="connsiteY210" fmla="*/ 313539 h 390525"/>
                <a:gd name="connsiteX211" fmla="*/ 41505 w 495300"/>
                <a:gd name="connsiteY211" fmla="*/ 316968 h 390525"/>
                <a:gd name="connsiteX212" fmla="*/ 44458 w 495300"/>
                <a:gd name="connsiteY212" fmla="*/ 318206 h 390525"/>
                <a:gd name="connsiteX213" fmla="*/ 51506 w 495300"/>
                <a:gd name="connsiteY213" fmla="*/ 319254 h 390525"/>
                <a:gd name="connsiteX214" fmla="*/ 54173 w 495300"/>
                <a:gd name="connsiteY214" fmla="*/ 321254 h 390525"/>
                <a:gd name="connsiteX215" fmla="*/ 55412 w 495300"/>
                <a:gd name="connsiteY215" fmla="*/ 326112 h 390525"/>
                <a:gd name="connsiteX216" fmla="*/ 56078 w 495300"/>
                <a:gd name="connsiteY216" fmla="*/ 339733 h 390525"/>
                <a:gd name="connsiteX217" fmla="*/ 58460 w 495300"/>
                <a:gd name="connsiteY217" fmla="*/ 344495 h 390525"/>
                <a:gd name="connsiteX218" fmla="*/ 61984 w 495300"/>
                <a:gd name="connsiteY218" fmla="*/ 346686 h 390525"/>
                <a:gd name="connsiteX219" fmla="*/ 71509 w 495300"/>
                <a:gd name="connsiteY219" fmla="*/ 348020 h 390525"/>
                <a:gd name="connsiteX220" fmla="*/ 82177 w 495300"/>
                <a:gd name="connsiteY220" fmla="*/ 347258 h 390525"/>
                <a:gd name="connsiteX221" fmla="*/ 86177 w 495300"/>
                <a:gd name="connsiteY221" fmla="*/ 347734 h 390525"/>
                <a:gd name="connsiteX222" fmla="*/ 99131 w 495300"/>
                <a:gd name="connsiteY222" fmla="*/ 357259 h 390525"/>
                <a:gd name="connsiteX223" fmla="*/ 100370 w 495300"/>
                <a:gd name="connsiteY223" fmla="*/ 359164 h 390525"/>
                <a:gd name="connsiteX224" fmla="*/ 100370 w 495300"/>
                <a:gd name="connsiteY224" fmla="*/ 361926 h 390525"/>
                <a:gd name="connsiteX225" fmla="*/ 100941 w 495300"/>
                <a:gd name="connsiteY225" fmla="*/ 364498 h 390525"/>
                <a:gd name="connsiteX226" fmla="*/ 103132 w 495300"/>
                <a:gd name="connsiteY226" fmla="*/ 366022 h 390525"/>
                <a:gd name="connsiteX227" fmla="*/ 122182 w 495300"/>
                <a:gd name="connsiteY227" fmla="*/ 370594 h 390525"/>
                <a:gd name="connsiteX228" fmla="*/ 126087 w 495300"/>
                <a:gd name="connsiteY228" fmla="*/ 369832 h 390525"/>
                <a:gd name="connsiteX229" fmla="*/ 133517 w 495300"/>
                <a:gd name="connsiteY229" fmla="*/ 363926 h 390525"/>
                <a:gd name="connsiteX230" fmla="*/ 137993 w 495300"/>
                <a:gd name="connsiteY230" fmla="*/ 363926 h 390525"/>
                <a:gd name="connsiteX231" fmla="*/ 135993 w 495300"/>
                <a:gd name="connsiteY231" fmla="*/ 366593 h 390525"/>
                <a:gd name="connsiteX232" fmla="*/ 136565 w 495300"/>
                <a:gd name="connsiteY232" fmla="*/ 366593 h 390525"/>
                <a:gd name="connsiteX233" fmla="*/ 138374 w 495300"/>
                <a:gd name="connsiteY233" fmla="*/ 366593 h 390525"/>
                <a:gd name="connsiteX234" fmla="*/ 139898 w 495300"/>
                <a:gd name="connsiteY234" fmla="*/ 366593 h 390525"/>
                <a:gd name="connsiteX235" fmla="*/ 141232 w 495300"/>
                <a:gd name="connsiteY235" fmla="*/ 369260 h 390525"/>
                <a:gd name="connsiteX236" fmla="*/ 141232 w 495300"/>
                <a:gd name="connsiteY236" fmla="*/ 370594 h 390525"/>
                <a:gd name="connsiteX237" fmla="*/ 141994 w 495300"/>
                <a:gd name="connsiteY237" fmla="*/ 370594 h 390525"/>
                <a:gd name="connsiteX238" fmla="*/ 144661 w 495300"/>
                <a:gd name="connsiteY238" fmla="*/ 369927 h 390525"/>
                <a:gd name="connsiteX239" fmla="*/ 153424 w 495300"/>
                <a:gd name="connsiteY239" fmla="*/ 372880 h 390525"/>
                <a:gd name="connsiteX240" fmla="*/ 156377 w 495300"/>
                <a:gd name="connsiteY240" fmla="*/ 372880 h 390525"/>
                <a:gd name="connsiteX241" fmla="*/ 152281 w 495300"/>
                <a:gd name="connsiteY241" fmla="*/ 364212 h 390525"/>
                <a:gd name="connsiteX242" fmla="*/ 152281 w 495300"/>
                <a:gd name="connsiteY242" fmla="*/ 362212 h 390525"/>
                <a:gd name="connsiteX243" fmla="*/ 153519 w 495300"/>
                <a:gd name="connsiteY243" fmla="*/ 360593 h 390525"/>
                <a:gd name="connsiteX244" fmla="*/ 159044 w 495300"/>
                <a:gd name="connsiteY244" fmla="*/ 357354 h 390525"/>
                <a:gd name="connsiteX245" fmla="*/ 159615 w 495300"/>
                <a:gd name="connsiteY245" fmla="*/ 358116 h 390525"/>
                <a:gd name="connsiteX246" fmla="*/ 159139 w 495300"/>
                <a:gd name="connsiteY246" fmla="*/ 360307 h 390525"/>
                <a:gd name="connsiteX247" fmla="*/ 159139 w 495300"/>
                <a:gd name="connsiteY247" fmla="*/ 363069 h 390525"/>
                <a:gd name="connsiteX248" fmla="*/ 159139 w 495300"/>
                <a:gd name="connsiteY248" fmla="*/ 366593 h 390525"/>
                <a:gd name="connsiteX249" fmla="*/ 159139 w 495300"/>
                <a:gd name="connsiteY249" fmla="*/ 369356 h 390525"/>
                <a:gd name="connsiteX250" fmla="*/ 159806 w 495300"/>
                <a:gd name="connsiteY250" fmla="*/ 370594 h 390525"/>
                <a:gd name="connsiteX251" fmla="*/ 162282 w 495300"/>
                <a:gd name="connsiteY251" fmla="*/ 369356 h 390525"/>
                <a:gd name="connsiteX252" fmla="*/ 163997 w 495300"/>
                <a:gd name="connsiteY252" fmla="*/ 367451 h 390525"/>
                <a:gd name="connsiteX253" fmla="*/ 165235 w 495300"/>
                <a:gd name="connsiteY253" fmla="*/ 364784 h 390525"/>
                <a:gd name="connsiteX254" fmla="*/ 165711 w 495300"/>
                <a:gd name="connsiteY254" fmla="*/ 361641 h 390525"/>
                <a:gd name="connsiteX255" fmla="*/ 164949 w 495300"/>
                <a:gd name="connsiteY255" fmla="*/ 358592 h 390525"/>
                <a:gd name="connsiteX256" fmla="*/ 168473 w 495300"/>
                <a:gd name="connsiteY256" fmla="*/ 356783 h 390525"/>
                <a:gd name="connsiteX257" fmla="*/ 168473 w 495300"/>
                <a:gd name="connsiteY257" fmla="*/ 355163 h 390525"/>
                <a:gd name="connsiteX258" fmla="*/ 166759 w 495300"/>
                <a:gd name="connsiteY258" fmla="*/ 353735 h 390525"/>
                <a:gd name="connsiteX259" fmla="*/ 165902 w 495300"/>
                <a:gd name="connsiteY259" fmla="*/ 352592 h 390525"/>
                <a:gd name="connsiteX260" fmla="*/ 166854 w 495300"/>
                <a:gd name="connsiteY260" fmla="*/ 349448 h 390525"/>
                <a:gd name="connsiteX261" fmla="*/ 168092 w 495300"/>
                <a:gd name="connsiteY261" fmla="*/ 347448 h 390525"/>
                <a:gd name="connsiteX262" fmla="*/ 169521 w 495300"/>
                <a:gd name="connsiteY262" fmla="*/ 345924 h 390525"/>
                <a:gd name="connsiteX263" fmla="*/ 171617 w 495300"/>
                <a:gd name="connsiteY263" fmla="*/ 344400 h 390525"/>
                <a:gd name="connsiteX264" fmla="*/ 181142 w 495300"/>
                <a:gd name="connsiteY264" fmla="*/ 341733 h 390525"/>
                <a:gd name="connsiteX265" fmla="*/ 185047 w 495300"/>
                <a:gd name="connsiteY265" fmla="*/ 339162 h 390525"/>
                <a:gd name="connsiteX266" fmla="*/ 183809 w 495300"/>
                <a:gd name="connsiteY266" fmla="*/ 334113 h 390525"/>
                <a:gd name="connsiteX267" fmla="*/ 186380 w 495300"/>
                <a:gd name="connsiteY267" fmla="*/ 330684 h 390525"/>
                <a:gd name="connsiteX268" fmla="*/ 179903 w 495300"/>
                <a:gd name="connsiteY268" fmla="*/ 325255 h 390525"/>
                <a:gd name="connsiteX269" fmla="*/ 181046 w 495300"/>
                <a:gd name="connsiteY269" fmla="*/ 320969 h 390525"/>
                <a:gd name="connsiteX270" fmla="*/ 174950 w 495300"/>
                <a:gd name="connsiteY270" fmla="*/ 318016 h 390525"/>
                <a:gd name="connsiteX271" fmla="*/ 174950 w 495300"/>
                <a:gd name="connsiteY271" fmla="*/ 314682 h 390525"/>
                <a:gd name="connsiteX272" fmla="*/ 175808 w 495300"/>
                <a:gd name="connsiteY272" fmla="*/ 314682 h 390525"/>
                <a:gd name="connsiteX273" fmla="*/ 177141 w 495300"/>
                <a:gd name="connsiteY273" fmla="*/ 314682 h 390525"/>
                <a:gd name="connsiteX274" fmla="*/ 178094 w 495300"/>
                <a:gd name="connsiteY274" fmla="*/ 313444 h 390525"/>
                <a:gd name="connsiteX275" fmla="*/ 178094 w 495300"/>
                <a:gd name="connsiteY275" fmla="*/ 313444 h 390525"/>
                <a:gd name="connsiteX276" fmla="*/ 179427 w 495300"/>
                <a:gd name="connsiteY276" fmla="*/ 310587 h 390525"/>
                <a:gd name="connsiteX277" fmla="*/ 179427 w 495300"/>
                <a:gd name="connsiteY277" fmla="*/ 310587 h 390525"/>
                <a:gd name="connsiteX278" fmla="*/ 179427 w 495300"/>
                <a:gd name="connsiteY278" fmla="*/ 310110 h 390525"/>
                <a:gd name="connsiteX279" fmla="*/ 178665 w 495300"/>
                <a:gd name="connsiteY279" fmla="*/ 308491 h 390525"/>
                <a:gd name="connsiteX280" fmla="*/ 178665 w 495300"/>
                <a:gd name="connsiteY280" fmla="*/ 306586 h 390525"/>
                <a:gd name="connsiteX281" fmla="*/ 178665 w 495300"/>
                <a:gd name="connsiteY281" fmla="*/ 305157 h 390525"/>
                <a:gd name="connsiteX282" fmla="*/ 179903 w 495300"/>
                <a:gd name="connsiteY282" fmla="*/ 304491 h 390525"/>
                <a:gd name="connsiteX283" fmla="*/ 183047 w 495300"/>
                <a:gd name="connsiteY283" fmla="*/ 305062 h 390525"/>
                <a:gd name="connsiteX284" fmla="*/ 184475 w 495300"/>
                <a:gd name="connsiteY284" fmla="*/ 305062 h 390525"/>
                <a:gd name="connsiteX285" fmla="*/ 190381 w 495300"/>
                <a:gd name="connsiteY285" fmla="*/ 300490 h 390525"/>
                <a:gd name="connsiteX286" fmla="*/ 199144 w 495300"/>
                <a:gd name="connsiteY286" fmla="*/ 286679 h 390525"/>
                <a:gd name="connsiteX287" fmla="*/ 204383 w 495300"/>
                <a:gd name="connsiteY287" fmla="*/ 281440 h 390525"/>
                <a:gd name="connsiteX288" fmla="*/ 210002 w 495300"/>
                <a:gd name="connsiteY288" fmla="*/ 280964 h 390525"/>
                <a:gd name="connsiteX289" fmla="*/ 216098 w 495300"/>
                <a:gd name="connsiteY289" fmla="*/ 284107 h 390525"/>
                <a:gd name="connsiteX290" fmla="*/ 227338 w 495300"/>
                <a:gd name="connsiteY290" fmla="*/ 293632 h 390525"/>
                <a:gd name="connsiteX291" fmla="*/ 228576 w 495300"/>
                <a:gd name="connsiteY291" fmla="*/ 295727 h 390525"/>
                <a:gd name="connsiteX292" fmla="*/ 230195 w 495300"/>
                <a:gd name="connsiteY292" fmla="*/ 300966 h 390525"/>
                <a:gd name="connsiteX293" fmla="*/ 231624 w 495300"/>
                <a:gd name="connsiteY293" fmla="*/ 301823 h 390525"/>
                <a:gd name="connsiteX294" fmla="*/ 233815 w 495300"/>
                <a:gd name="connsiteY294" fmla="*/ 301823 h 390525"/>
                <a:gd name="connsiteX295" fmla="*/ 234958 w 495300"/>
                <a:gd name="connsiteY295" fmla="*/ 302966 h 390525"/>
                <a:gd name="connsiteX296" fmla="*/ 238768 w 495300"/>
                <a:gd name="connsiteY296" fmla="*/ 313539 h 390525"/>
                <a:gd name="connsiteX297" fmla="*/ 238768 w 495300"/>
                <a:gd name="connsiteY297" fmla="*/ 318016 h 390525"/>
                <a:gd name="connsiteX298" fmla="*/ 237339 w 495300"/>
                <a:gd name="connsiteY298" fmla="*/ 321159 h 390525"/>
                <a:gd name="connsiteX299" fmla="*/ 234196 w 495300"/>
                <a:gd name="connsiteY299" fmla="*/ 322874 h 390525"/>
                <a:gd name="connsiteX300" fmla="*/ 240578 w 495300"/>
                <a:gd name="connsiteY300" fmla="*/ 326112 h 390525"/>
                <a:gd name="connsiteX301" fmla="*/ 242197 w 495300"/>
                <a:gd name="connsiteY301" fmla="*/ 328017 h 390525"/>
                <a:gd name="connsiteX302" fmla="*/ 242959 w 495300"/>
                <a:gd name="connsiteY302" fmla="*/ 330589 h 390525"/>
                <a:gd name="connsiteX303" fmla="*/ 243626 w 495300"/>
                <a:gd name="connsiteY303" fmla="*/ 333542 h 390525"/>
                <a:gd name="connsiteX304" fmla="*/ 244673 w 495300"/>
                <a:gd name="connsiteY304" fmla="*/ 336685 h 390525"/>
                <a:gd name="connsiteX305" fmla="*/ 247626 w 495300"/>
                <a:gd name="connsiteY305" fmla="*/ 341543 h 390525"/>
                <a:gd name="connsiteX306" fmla="*/ 251150 w 495300"/>
                <a:gd name="connsiteY306" fmla="*/ 345638 h 390525"/>
                <a:gd name="connsiteX307" fmla="*/ 254960 w 495300"/>
                <a:gd name="connsiteY307" fmla="*/ 348972 h 390525"/>
                <a:gd name="connsiteX308" fmla="*/ 258866 w 495300"/>
                <a:gd name="connsiteY308" fmla="*/ 351449 h 390525"/>
                <a:gd name="connsiteX309" fmla="*/ 261056 w 495300"/>
                <a:gd name="connsiteY309" fmla="*/ 351449 h 390525"/>
                <a:gd name="connsiteX310" fmla="*/ 262485 w 495300"/>
                <a:gd name="connsiteY310" fmla="*/ 349829 h 390525"/>
                <a:gd name="connsiteX311" fmla="*/ 263819 w 495300"/>
                <a:gd name="connsiteY311" fmla="*/ 347924 h 390525"/>
                <a:gd name="connsiteX312" fmla="*/ 265819 w 495300"/>
                <a:gd name="connsiteY312" fmla="*/ 346686 h 390525"/>
                <a:gd name="connsiteX313" fmla="*/ 267914 w 495300"/>
                <a:gd name="connsiteY313" fmla="*/ 346686 h 390525"/>
                <a:gd name="connsiteX314" fmla="*/ 269819 w 495300"/>
                <a:gd name="connsiteY314" fmla="*/ 347829 h 390525"/>
                <a:gd name="connsiteX315" fmla="*/ 273629 w 495300"/>
                <a:gd name="connsiteY315" fmla="*/ 351068 h 390525"/>
                <a:gd name="connsiteX316" fmla="*/ 277725 w 495300"/>
                <a:gd name="connsiteY316" fmla="*/ 355925 h 390525"/>
                <a:gd name="connsiteX317" fmla="*/ 278773 w 495300"/>
                <a:gd name="connsiteY317" fmla="*/ 361355 h 390525"/>
                <a:gd name="connsiteX318" fmla="*/ 277058 w 495300"/>
                <a:gd name="connsiteY318" fmla="*/ 366974 h 390525"/>
                <a:gd name="connsiteX319" fmla="*/ 272963 w 495300"/>
                <a:gd name="connsiteY319" fmla="*/ 372213 h 390525"/>
                <a:gd name="connsiteX320" fmla="*/ 274868 w 495300"/>
                <a:gd name="connsiteY320" fmla="*/ 375737 h 390525"/>
                <a:gd name="connsiteX321" fmla="*/ 274868 w 495300"/>
                <a:gd name="connsiteY321" fmla="*/ 379262 h 390525"/>
                <a:gd name="connsiteX322" fmla="*/ 272105 w 495300"/>
                <a:gd name="connsiteY322" fmla="*/ 386405 h 390525"/>
                <a:gd name="connsiteX323" fmla="*/ 274868 w 495300"/>
                <a:gd name="connsiteY323" fmla="*/ 388691 h 390525"/>
                <a:gd name="connsiteX324" fmla="*/ 279630 w 495300"/>
                <a:gd name="connsiteY324" fmla="*/ 394502 h 390525"/>
                <a:gd name="connsiteX325" fmla="*/ 282202 w 495300"/>
                <a:gd name="connsiteY325" fmla="*/ 395930 h 390525"/>
                <a:gd name="connsiteX326" fmla="*/ 283154 w 495300"/>
                <a:gd name="connsiteY326" fmla="*/ 395359 h 390525"/>
                <a:gd name="connsiteX327" fmla="*/ 285059 w 495300"/>
                <a:gd name="connsiteY327" fmla="*/ 392406 h 390525"/>
                <a:gd name="connsiteX328" fmla="*/ 286012 w 495300"/>
                <a:gd name="connsiteY328" fmla="*/ 391358 h 390525"/>
                <a:gd name="connsiteX329" fmla="*/ 287441 w 495300"/>
                <a:gd name="connsiteY329" fmla="*/ 391358 h 390525"/>
                <a:gd name="connsiteX330" fmla="*/ 290203 w 495300"/>
                <a:gd name="connsiteY330" fmla="*/ 392597 h 390525"/>
                <a:gd name="connsiteX331" fmla="*/ 291632 w 495300"/>
                <a:gd name="connsiteY331" fmla="*/ 392597 h 390525"/>
                <a:gd name="connsiteX332" fmla="*/ 306967 w 495300"/>
                <a:gd name="connsiteY332" fmla="*/ 386882 h 390525"/>
                <a:gd name="connsiteX333" fmla="*/ 312015 w 495300"/>
                <a:gd name="connsiteY333" fmla="*/ 386882 h 390525"/>
                <a:gd name="connsiteX334" fmla="*/ 312015 w 495300"/>
                <a:gd name="connsiteY334" fmla="*/ 387453 h 390525"/>
                <a:gd name="connsiteX335" fmla="*/ 312682 w 495300"/>
                <a:gd name="connsiteY335" fmla="*/ 388691 h 390525"/>
                <a:gd name="connsiteX336" fmla="*/ 313825 w 495300"/>
                <a:gd name="connsiteY336" fmla="*/ 390120 h 390525"/>
                <a:gd name="connsiteX337" fmla="*/ 314968 w 495300"/>
                <a:gd name="connsiteY337" fmla="*/ 390882 h 390525"/>
                <a:gd name="connsiteX338" fmla="*/ 316206 w 495300"/>
                <a:gd name="connsiteY338" fmla="*/ 390882 h 390525"/>
                <a:gd name="connsiteX339" fmla="*/ 320873 w 495300"/>
                <a:gd name="connsiteY339" fmla="*/ 389168 h 390525"/>
                <a:gd name="connsiteX340" fmla="*/ 325064 w 495300"/>
                <a:gd name="connsiteY340" fmla="*/ 388501 h 390525"/>
                <a:gd name="connsiteX341" fmla="*/ 326207 w 495300"/>
                <a:gd name="connsiteY341" fmla="*/ 387453 h 390525"/>
                <a:gd name="connsiteX342" fmla="*/ 326969 w 495300"/>
                <a:gd name="connsiteY342" fmla="*/ 384881 h 390525"/>
                <a:gd name="connsiteX343" fmla="*/ 326969 w 495300"/>
                <a:gd name="connsiteY343" fmla="*/ 382310 h 390525"/>
                <a:gd name="connsiteX344" fmla="*/ 326969 w 495300"/>
                <a:gd name="connsiteY344" fmla="*/ 380024 h 390525"/>
                <a:gd name="connsiteX345" fmla="*/ 326969 w 495300"/>
                <a:gd name="connsiteY345" fmla="*/ 378119 h 390525"/>
                <a:gd name="connsiteX346" fmla="*/ 329351 w 495300"/>
                <a:gd name="connsiteY346" fmla="*/ 373928 h 390525"/>
                <a:gd name="connsiteX347" fmla="*/ 330875 w 495300"/>
                <a:gd name="connsiteY347" fmla="*/ 373928 h 390525"/>
                <a:gd name="connsiteX348" fmla="*/ 332208 w 495300"/>
                <a:gd name="connsiteY348" fmla="*/ 376023 h 390525"/>
                <a:gd name="connsiteX349" fmla="*/ 334399 w 495300"/>
                <a:gd name="connsiteY349" fmla="*/ 377547 h 390525"/>
                <a:gd name="connsiteX350" fmla="*/ 336780 w 495300"/>
                <a:gd name="connsiteY350" fmla="*/ 377071 h 390525"/>
                <a:gd name="connsiteX351" fmla="*/ 339352 w 495300"/>
                <a:gd name="connsiteY351" fmla="*/ 375737 h 390525"/>
                <a:gd name="connsiteX352" fmla="*/ 342019 w 495300"/>
                <a:gd name="connsiteY352" fmla="*/ 375737 h 390525"/>
                <a:gd name="connsiteX353" fmla="*/ 344781 w 495300"/>
                <a:gd name="connsiteY353" fmla="*/ 378023 h 390525"/>
                <a:gd name="connsiteX354" fmla="*/ 345829 w 495300"/>
                <a:gd name="connsiteY354" fmla="*/ 375928 h 390525"/>
                <a:gd name="connsiteX355" fmla="*/ 349734 w 495300"/>
                <a:gd name="connsiteY355" fmla="*/ 377547 h 390525"/>
                <a:gd name="connsiteX356" fmla="*/ 355068 w 495300"/>
                <a:gd name="connsiteY356" fmla="*/ 377547 h 390525"/>
                <a:gd name="connsiteX357" fmla="*/ 359926 w 495300"/>
                <a:gd name="connsiteY357" fmla="*/ 379262 h 390525"/>
                <a:gd name="connsiteX358" fmla="*/ 361926 w 495300"/>
                <a:gd name="connsiteY358" fmla="*/ 384881 h 390525"/>
                <a:gd name="connsiteX359" fmla="*/ 364212 w 495300"/>
                <a:gd name="connsiteY359" fmla="*/ 384881 h 390525"/>
                <a:gd name="connsiteX360" fmla="*/ 378023 w 495300"/>
                <a:gd name="connsiteY360" fmla="*/ 390025 h 390525"/>
                <a:gd name="connsiteX361" fmla="*/ 376595 w 495300"/>
                <a:gd name="connsiteY361" fmla="*/ 390025 h 390525"/>
                <a:gd name="connsiteX362" fmla="*/ 373070 w 495300"/>
                <a:gd name="connsiteY362" fmla="*/ 391739 h 390525"/>
                <a:gd name="connsiteX363" fmla="*/ 373070 w 495300"/>
                <a:gd name="connsiteY363" fmla="*/ 393645 h 390525"/>
                <a:gd name="connsiteX364" fmla="*/ 376118 w 495300"/>
                <a:gd name="connsiteY364" fmla="*/ 395930 h 390525"/>
                <a:gd name="connsiteX365" fmla="*/ 378976 w 495300"/>
                <a:gd name="connsiteY365" fmla="*/ 396502 h 390525"/>
                <a:gd name="connsiteX366" fmla="*/ 386024 w 495300"/>
                <a:gd name="connsiteY366" fmla="*/ 395930 h 390525"/>
                <a:gd name="connsiteX367" fmla="*/ 388406 w 495300"/>
                <a:gd name="connsiteY367" fmla="*/ 394787 h 390525"/>
                <a:gd name="connsiteX368" fmla="*/ 396121 w 495300"/>
                <a:gd name="connsiteY368" fmla="*/ 388882 h 390525"/>
                <a:gd name="connsiteX369" fmla="*/ 401645 w 495300"/>
                <a:gd name="connsiteY369" fmla="*/ 382976 h 390525"/>
                <a:gd name="connsiteX370" fmla="*/ 409170 w 495300"/>
                <a:gd name="connsiteY370" fmla="*/ 379166 h 390525"/>
                <a:gd name="connsiteX371" fmla="*/ 412409 w 495300"/>
                <a:gd name="connsiteY371" fmla="*/ 374975 h 390525"/>
                <a:gd name="connsiteX372" fmla="*/ 414314 w 495300"/>
                <a:gd name="connsiteY372" fmla="*/ 370118 h 390525"/>
                <a:gd name="connsiteX373" fmla="*/ 415933 w 495300"/>
                <a:gd name="connsiteY373" fmla="*/ 364022 h 390525"/>
                <a:gd name="connsiteX374" fmla="*/ 416981 w 495300"/>
                <a:gd name="connsiteY374" fmla="*/ 357735 h 390525"/>
                <a:gd name="connsiteX375" fmla="*/ 417457 w 495300"/>
                <a:gd name="connsiteY375" fmla="*/ 351830 h 390525"/>
                <a:gd name="connsiteX376" fmla="*/ 417457 w 495300"/>
                <a:gd name="connsiteY376" fmla="*/ 340114 h 390525"/>
                <a:gd name="connsiteX377" fmla="*/ 418505 w 495300"/>
                <a:gd name="connsiteY377" fmla="*/ 336399 h 390525"/>
                <a:gd name="connsiteX378" fmla="*/ 422124 w 495300"/>
                <a:gd name="connsiteY378" fmla="*/ 335066 h 390525"/>
                <a:gd name="connsiteX379" fmla="*/ 425648 w 495300"/>
                <a:gd name="connsiteY379" fmla="*/ 334399 h 390525"/>
                <a:gd name="connsiteX380" fmla="*/ 433364 w 495300"/>
                <a:gd name="connsiteY380" fmla="*/ 331541 h 390525"/>
                <a:gd name="connsiteX381" fmla="*/ 441079 w 495300"/>
                <a:gd name="connsiteY381" fmla="*/ 330684 h 390525"/>
                <a:gd name="connsiteX382" fmla="*/ 451556 w 495300"/>
                <a:gd name="connsiteY382" fmla="*/ 331637 h 390525"/>
                <a:gd name="connsiteX383" fmla="*/ 453652 w 495300"/>
                <a:gd name="connsiteY383" fmla="*/ 333923 h 390525"/>
                <a:gd name="connsiteX384" fmla="*/ 454319 w 495300"/>
                <a:gd name="connsiteY384" fmla="*/ 336399 h 390525"/>
                <a:gd name="connsiteX385" fmla="*/ 455652 w 495300"/>
                <a:gd name="connsiteY385" fmla="*/ 336399 h 390525"/>
                <a:gd name="connsiteX386" fmla="*/ 457271 w 495300"/>
                <a:gd name="connsiteY386" fmla="*/ 335637 h 390525"/>
                <a:gd name="connsiteX387" fmla="*/ 458510 w 495300"/>
                <a:gd name="connsiteY387" fmla="*/ 334780 h 390525"/>
                <a:gd name="connsiteX388" fmla="*/ 459748 w 495300"/>
                <a:gd name="connsiteY388" fmla="*/ 328493 h 390525"/>
                <a:gd name="connsiteX389" fmla="*/ 460510 w 495300"/>
                <a:gd name="connsiteY389" fmla="*/ 328493 h 390525"/>
                <a:gd name="connsiteX390" fmla="*/ 462605 w 495300"/>
                <a:gd name="connsiteY390" fmla="*/ 329065 h 390525"/>
                <a:gd name="connsiteX391" fmla="*/ 463463 w 495300"/>
                <a:gd name="connsiteY391" fmla="*/ 329065 h 390525"/>
                <a:gd name="connsiteX392" fmla="*/ 469368 w 495300"/>
                <a:gd name="connsiteY392" fmla="*/ 322874 h 390525"/>
                <a:gd name="connsiteX393" fmla="*/ 474131 w 495300"/>
                <a:gd name="connsiteY393" fmla="*/ 315825 h 390525"/>
                <a:gd name="connsiteX394" fmla="*/ 476321 w 495300"/>
                <a:gd name="connsiteY394" fmla="*/ 306967 h 390525"/>
                <a:gd name="connsiteX395" fmla="*/ 474607 w 495300"/>
                <a:gd name="connsiteY395" fmla="*/ 295251 h 390525"/>
                <a:gd name="connsiteX396" fmla="*/ 469368 w 495300"/>
                <a:gd name="connsiteY396" fmla="*/ 289536 h 390525"/>
                <a:gd name="connsiteX397" fmla="*/ 461748 w 495300"/>
                <a:gd name="connsiteY397" fmla="*/ 291727 h 390525"/>
                <a:gd name="connsiteX398" fmla="*/ 453366 w 495300"/>
                <a:gd name="connsiteY398" fmla="*/ 296680 h 390525"/>
                <a:gd name="connsiteX399" fmla="*/ 446127 w 495300"/>
                <a:gd name="connsiteY399" fmla="*/ 299442 h 390525"/>
                <a:gd name="connsiteX400" fmla="*/ 448032 w 495300"/>
                <a:gd name="connsiteY400" fmla="*/ 296204 h 390525"/>
                <a:gd name="connsiteX401" fmla="*/ 454604 w 495300"/>
                <a:gd name="connsiteY401" fmla="*/ 290870 h 390525"/>
                <a:gd name="connsiteX402" fmla="*/ 456033 w 495300"/>
                <a:gd name="connsiteY402" fmla="*/ 287917 h 390525"/>
                <a:gd name="connsiteX403" fmla="*/ 461081 w 495300"/>
                <a:gd name="connsiteY403" fmla="*/ 271820 h 390525"/>
                <a:gd name="connsiteX404" fmla="*/ 459748 w 495300"/>
                <a:gd name="connsiteY404" fmla="*/ 269915 h 390525"/>
                <a:gd name="connsiteX405" fmla="*/ 460700 w 495300"/>
                <a:gd name="connsiteY405" fmla="*/ 267914 h 390525"/>
                <a:gd name="connsiteX406" fmla="*/ 460700 w 495300"/>
                <a:gd name="connsiteY406" fmla="*/ 267057 h 390525"/>
                <a:gd name="connsiteX407" fmla="*/ 460700 w 495300"/>
                <a:gd name="connsiteY407" fmla="*/ 265724 h 390525"/>
                <a:gd name="connsiteX408" fmla="*/ 458414 w 495300"/>
                <a:gd name="connsiteY408" fmla="*/ 264962 h 390525"/>
                <a:gd name="connsiteX409" fmla="*/ 457271 w 495300"/>
                <a:gd name="connsiteY409" fmla="*/ 262295 h 390525"/>
                <a:gd name="connsiteX410" fmla="*/ 457271 w 495300"/>
                <a:gd name="connsiteY410" fmla="*/ 258675 h 390525"/>
                <a:gd name="connsiteX411" fmla="*/ 458129 w 495300"/>
                <a:gd name="connsiteY411" fmla="*/ 254960 h 390525"/>
                <a:gd name="connsiteX412" fmla="*/ 452699 w 495300"/>
                <a:gd name="connsiteY412" fmla="*/ 251912 h 390525"/>
                <a:gd name="connsiteX413" fmla="*/ 453842 w 495300"/>
                <a:gd name="connsiteY413" fmla="*/ 250484 h 390525"/>
                <a:gd name="connsiteX414" fmla="*/ 457748 w 495300"/>
                <a:gd name="connsiteY414" fmla="*/ 249722 h 390525"/>
                <a:gd name="connsiteX415" fmla="*/ 460700 w 495300"/>
                <a:gd name="connsiteY415" fmla="*/ 248674 h 390525"/>
                <a:gd name="connsiteX416" fmla="*/ 458700 w 495300"/>
                <a:gd name="connsiteY416" fmla="*/ 246864 h 390525"/>
                <a:gd name="connsiteX417" fmla="*/ 451937 w 495300"/>
                <a:gd name="connsiteY417" fmla="*/ 246388 h 390525"/>
                <a:gd name="connsiteX418" fmla="*/ 450699 w 495300"/>
                <a:gd name="connsiteY418" fmla="*/ 245340 h 390525"/>
                <a:gd name="connsiteX419" fmla="*/ 449080 w 495300"/>
                <a:gd name="connsiteY419" fmla="*/ 243816 h 390525"/>
                <a:gd name="connsiteX420" fmla="*/ 446984 w 495300"/>
                <a:gd name="connsiteY420" fmla="*/ 242483 h 390525"/>
                <a:gd name="connsiteX421" fmla="*/ 444508 w 495300"/>
                <a:gd name="connsiteY421" fmla="*/ 242483 h 390525"/>
                <a:gd name="connsiteX422" fmla="*/ 446222 w 495300"/>
                <a:gd name="connsiteY422" fmla="*/ 240673 h 390525"/>
                <a:gd name="connsiteX423" fmla="*/ 447746 w 495300"/>
                <a:gd name="connsiteY423" fmla="*/ 238006 h 390525"/>
                <a:gd name="connsiteX424" fmla="*/ 448318 w 495300"/>
                <a:gd name="connsiteY424" fmla="*/ 234958 h 390525"/>
                <a:gd name="connsiteX425" fmla="*/ 446984 w 495300"/>
                <a:gd name="connsiteY425" fmla="*/ 231910 h 390525"/>
                <a:gd name="connsiteX426" fmla="*/ 446984 w 495300"/>
                <a:gd name="connsiteY426" fmla="*/ 229814 h 390525"/>
                <a:gd name="connsiteX427" fmla="*/ 452414 w 495300"/>
                <a:gd name="connsiteY427" fmla="*/ 229814 h 390525"/>
                <a:gd name="connsiteX428" fmla="*/ 457271 w 495300"/>
                <a:gd name="connsiteY428" fmla="*/ 232577 h 390525"/>
                <a:gd name="connsiteX429" fmla="*/ 469749 w 495300"/>
                <a:gd name="connsiteY429" fmla="*/ 244578 h 390525"/>
                <a:gd name="connsiteX430" fmla="*/ 472892 w 495300"/>
                <a:gd name="connsiteY430" fmla="*/ 249817 h 390525"/>
                <a:gd name="connsiteX431" fmla="*/ 474797 w 495300"/>
                <a:gd name="connsiteY431" fmla="*/ 256961 h 390525"/>
                <a:gd name="connsiteX432" fmla="*/ 475464 w 495300"/>
                <a:gd name="connsiteY432" fmla="*/ 266486 h 390525"/>
                <a:gd name="connsiteX433" fmla="*/ 474607 w 495300"/>
                <a:gd name="connsiteY433" fmla="*/ 271153 h 390525"/>
                <a:gd name="connsiteX434" fmla="*/ 470416 w 495300"/>
                <a:gd name="connsiteY434" fmla="*/ 276487 h 390525"/>
                <a:gd name="connsiteX435" fmla="*/ 469178 w 495300"/>
                <a:gd name="connsiteY435" fmla="*/ 280106 h 390525"/>
                <a:gd name="connsiteX436" fmla="*/ 469178 w 495300"/>
                <a:gd name="connsiteY436" fmla="*/ 283535 h 390525"/>
                <a:gd name="connsiteX437" fmla="*/ 470511 w 495300"/>
                <a:gd name="connsiteY437" fmla="*/ 286964 h 390525"/>
                <a:gd name="connsiteX438" fmla="*/ 472416 w 495300"/>
                <a:gd name="connsiteY438" fmla="*/ 289727 h 390525"/>
                <a:gd name="connsiteX439" fmla="*/ 474512 w 495300"/>
                <a:gd name="connsiteY439" fmla="*/ 290870 h 390525"/>
                <a:gd name="connsiteX440" fmla="*/ 476321 w 495300"/>
                <a:gd name="connsiteY440" fmla="*/ 296870 h 390525"/>
                <a:gd name="connsiteX441" fmla="*/ 478036 w 495300"/>
                <a:gd name="connsiteY441" fmla="*/ 301252 h 390525"/>
                <a:gd name="connsiteX442" fmla="*/ 480227 w 495300"/>
                <a:gd name="connsiteY442" fmla="*/ 303443 h 390525"/>
                <a:gd name="connsiteX443" fmla="*/ 482608 w 495300"/>
                <a:gd name="connsiteY443" fmla="*/ 303443 h 390525"/>
                <a:gd name="connsiteX444" fmla="*/ 484894 w 495300"/>
                <a:gd name="connsiteY444" fmla="*/ 299061 h 390525"/>
                <a:gd name="connsiteX445" fmla="*/ 487561 w 495300"/>
                <a:gd name="connsiteY445" fmla="*/ 297633 h 390525"/>
                <a:gd name="connsiteX446" fmla="*/ 484989 w 495300"/>
                <a:gd name="connsiteY446" fmla="*/ 294203 h 390525"/>
                <a:gd name="connsiteX447" fmla="*/ 485942 w 495300"/>
                <a:gd name="connsiteY447" fmla="*/ 291727 h 390525"/>
                <a:gd name="connsiteX448" fmla="*/ 488323 w 495300"/>
                <a:gd name="connsiteY448" fmla="*/ 289631 h 390525"/>
                <a:gd name="connsiteX449" fmla="*/ 490037 w 495300"/>
                <a:gd name="connsiteY449" fmla="*/ 287250 h 390525"/>
                <a:gd name="connsiteX450" fmla="*/ 490704 w 495300"/>
                <a:gd name="connsiteY450" fmla="*/ 282202 h 390525"/>
                <a:gd name="connsiteX451" fmla="*/ 489466 w 495300"/>
                <a:gd name="connsiteY451" fmla="*/ 277058 h 390525"/>
                <a:gd name="connsiteX452" fmla="*/ 490609 w 495300"/>
                <a:gd name="connsiteY452" fmla="*/ 273344 h 390525"/>
                <a:gd name="connsiteX453" fmla="*/ 494038 w 495300"/>
                <a:gd name="connsiteY453" fmla="*/ 267914 h 390525"/>
                <a:gd name="connsiteX454" fmla="*/ 494895 w 495300"/>
                <a:gd name="connsiteY454" fmla="*/ 266009 h 390525"/>
                <a:gd name="connsiteX455" fmla="*/ 494895 w 495300"/>
                <a:gd name="connsiteY455" fmla="*/ 264390 h 390525"/>
                <a:gd name="connsiteX456" fmla="*/ 494324 w 495300"/>
                <a:gd name="connsiteY456" fmla="*/ 263152 h 390525"/>
                <a:gd name="connsiteX457" fmla="*/ 132945 w 495300"/>
                <a:gd name="connsiteY457" fmla="*/ 359926 h 390525"/>
                <a:gd name="connsiteX458" fmla="*/ 129992 w 495300"/>
                <a:gd name="connsiteY458" fmla="*/ 361926 h 390525"/>
                <a:gd name="connsiteX459" fmla="*/ 126944 w 495300"/>
                <a:gd name="connsiteY459" fmla="*/ 363069 h 390525"/>
                <a:gd name="connsiteX460" fmla="*/ 124658 w 495300"/>
                <a:gd name="connsiteY460" fmla="*/ 362307 h 390525"/>
                <a:gd name="connsiteX461" fmla="*/ 124658 w 495300"/>
                <a:gd name="connsiteY461" fmla="*/ 358878 h 390525"/>
                <a:gd name="connsiteX462" fmla="*/ 125230 w 495300"/>
                <a:gd name="connsiteY462" fmla="*/ 354687 h 390525"/>
                <a:gd name="connsiteX463" fmla="*/ 124658 w 495300"/>
                <a:gd name="connsiteY463" fmla="*/ 351163 h 390525"/>
                <a:gd name="connsiteX464" fmla="*/ 120848 w 495300"/>
                <a:gd name="connsiteY464" fmla="*/ 349734 h 390525"/>
                <a:gd name="connsiteX465" fmla="*/ 118943 w 495300"/>
                <a:gd name="connsiteY465" fmla="*/ 348115 h 390525"/>
                <a:gd name="connsiteX466" fmla="*/ 116181 w 495300"/>
                <a:gd name="connsiteY466" fmla="*/ 340876 h 390525"/>
                <a:gd name="connsiteX467" fmla="*/ 113514 w 495300"/>
                <a:gd name="connsiteY467" fmla="*/ 339257 h 390525"/>
                <a:gd name="connsiteX468" fmla="*/ 110847 w 495300"/>
                <a:gd name="connsiteY468" fmla="*/ 338590 h 390525"/>
                <a:gd name="connsiteX469" fmla="*/ 103037 w 495300"/>
                <a:gd name="connsiteY469" fmla="*/ 332970 h 390525"/>
                <a:gd name="connsiteX470" fmla="*/ 103037 w 495300"/>
                <a:gd name="connsiteY470" fmla="*/ 330875 h 390525"/>
                <a:gd name="connsiteX471" fmla="*/ 106180 w 495300"/>
                <a:gd name="connsiteY471" fmla="*/ 330208 h 390525"/>
                <a:gd name="connsiteX472" fmla="*/ 111038 w 495300"/>
                <a:gd name="connsiteY472" fmla="*/ 324874 h 390525"/>
                <a:gd name="connsiteX473" fmla="*/ 114181 w 495300"/>
                <a:gd name="connsiteY473" fmla="*/ 324874 h 390525"/>
                <a:gd name="connsiteX474" fmla="*/ 114943 w 495300"/>
                <a:gd name="connsiteY474" fmla="*/ 327255 h 390525"/>
                <a:gd name="connsiteX475" fmla="*/ 115800 w 495300"/>
                <a:gd name="connsiteY475" fmla="*/ 327922 h 390525"/>
                <a:gd name="connsiteX476" fmla="*/ 116562 w 495300"/>
                <a:gd name="connsiteY476" fmla="*/ 327922 h 390525"/>
                <a:gd name="connsiteX477" fmla="*/ 117610 w 495300"/>
                <a:gd name="connsiteY477" fmla="*/ 328970 h 390525"/>
                <a:gd name="connsiteX478" fmla="*/ 118277 w 495300"/>
                <a:gd name="connsiteY478" fmla="*/ 330589 h 390525"/>
                <a:gd name="connsiteX479" fmla="*/ 118848 w 495300"/>
                <a:gd name="connsiteY479" fmla="*/ 332780 h 390525"/>
                <a:gd name="connsiteX480" fmla="*/ 118848 w 495300"/>
                <a:gd name="connsiteY480" fmla="*/ 334685 h 390525"/>
                <a:gd name="connsiteX481" fmla="*/ 118848 w 495300"/>
                <a:gd name="connsiteY481" fmla="*/ 335256 h 390525"/>
                <a:gd name="connsiteX482" fmla="*/ 120563 w 495300"/>
                <a:gd name="connsiteY482" fmla="*/ 336495 h 390525"/>
                <a:gd name="connsiteX483" fmla="*/ 125135 w 495300"/>
                <a:gd name="connsiteY483" fmla="*/ 338114 h 390525"/>
                <a:gd name="connsiteX484" fmla="*/ 127421 w 495300"/>
                <a:gd name="connsiteY484" fmla="*/ 339638 h 390525"/>
                <a:gd name="connsiteX485" fmla="*/ 127421 w 495300"/>
                <a:gd name="connsiteY485" fmla="*/ 340971 h 390525"/>
                <a:gd name="connsiteX486" fmla="*/ 127421 w 495300"/>
                <a:gd name="connsiteY486" fmla="*/ 344495 h 390525"/>
                <a:gd name="connsiteX487" fmla="*/ 127421 w 495300"/>
                <a:gd name="connsiteY487" fmla="*/ 345924 h 390525"/>
                <a:gd name="connsiteX488" fmla="*/ 130088 w 495300"/>
                <a:gd name="connsiteY488" fmla="*/ 346591 h 390525"/>
                <a:gd name="connsiteX489" fmla="*/ 131897 w 495300"/>
                <a:gd name="connsiteY489" fmla="*/ 350210 h 390525"/>
                <a:gd name="connsiteX490" fmla="*/ 133707 w 495300"/>
                <a:gd name="connsiteY490" fmla="*/ 354783 h 390525"/>
                <a:gd name="connsiteX491" fmla="*/ 136088 w 495300"/>
                <a:gd name="connsiteY491" fmla="*/ 358497 h 390525"/>
                <a:gd name="connsiteX492" fmla="*/ 348782 w 495300"/>
                <a:gd name="connsiteY492" fmla="*/ 198477 h 390525"/>
                <a:gd name="connsiteX493" fmla="*/ 346972 w 495300"/>
                <a:gd name="connsiteY493" fmla="*/ 201144 h 390525"/>
                <a:gd name="connsiteX494" fmla="*/ 340019 w 495300"/>
                <a:gd name="connsiteY494" fmla="*/ 207716 h 390525"/>
                <a:gd name="connsiteX495" fmla="*/ 339066 w 495300"/>
                <a:gd name="connsiteY495" fmla="*/ 209812 h 390525"/>
                <a:gd name="connsiteX496" fmla="*/ 336399 w 495300"/>
                <a:gd name="connsiteY496" fmla="*/ 218194 h 390525"/>
                <a:gd name="connsiteX497" fmla="*/ 335923 w 495300"/>
                <a:gd name="connsiteY497" fmla="*/ 220861 h 390525"/>
                <a:gd name="connsiteX498" fmla="*/ 337542 w 495300"/>
                <a:gd name="connsiteY498" fmla="*/ 222385 h 390525"/>
                <a:gd name="connsiteX499" fmla="*/ 340590 w 495300"/>
                <a:gd name="connsiteY499" fmla="*/ 221528 h 390525"/>
                <a:gd name="connsiteX500" fmla="*/ 343352 w 495300"/>
                <a:gd name="connsiteY500" fmla="*/ 221528 h 390525"/>
                <a:gd name="connsiteX501" fmla="*/ 345067 w 495300"/>
                <a:gd name="connsiteY501" fmla="*/ 225433 h 390525"/>
                <a:gd name="connsiteX502" fmla="*/ 344400 w 495300"/>
                <a:gd name="connsiteY502" fmla="*/ 229814 h 390525"/>
                <a:gd name="connsiteX503" fmla="*/ 342114 w 495300"/>
                <a:gd name="connsiteY503" fmla="*/ 232291 h 390525"/>
                <a:gd name="connsiteX504" fmla="*/ 336971 w 495300"/>
                <a:gd name="connsiteY504" fmla="*/ 235148 h 390525"/>
                <a:gd name="connsiteX505" fmla="*/ 336971 w 495300"/>
                <a:gd name="connsiteY505" fmla="*/ 235910 h 390525"/>
                <a:gd name="connsiteX506" fmla="*/ 336971 w 495300"/>
                <a:gd name="connsiteY506" fmla="*/ 237625 h 390525"/>
                <a:gd name="connsiteX507" fmla="*/ 336494 w 495300"/>
                <a:gd name="connsiteY507" fmla="*/ 238196 h 390525"/>
                <a:gd name="connsiteX508" fmla="*/ 332875 w 495300"/>
                <a:gd name="connsiteY508" fmla="*/ 238196 h 390525"/>
                <a:gd name="connsiteX509" fmla="*/ 332208 w 495300"/>
                <a:gd name="connsiteY509" fmla="*/ 238196 h 390525"/>
                <a:gd name="connsiteX510" fmla="*/ 332208 w 495300"/>
                <a:gd name="connsiteY510" fmla="*/ 239530 h 390525"/>
                <a:gd name="connsiteX511" fmla="*/ 332970 w 495300"/>
                <a:gd name="connsiteY511" fmla="*/ 240673 h 390525"/>
                <a:gd name="connsiteX512" fmla="*/ 333637 w 495300"/>
                <a:gd name="connsiteY512" fmla="*/ 242197 h 390525"/>
                <a:gd name="connsiteX513" fmla="*/ 333637 w 495300"/>
                <a:gd name="connsiteY513" fmla="*/ 244388 h 390525"/>
                <a:gd name="connsiteX514" fmla="*/ 332399 w 495300"/>
                <a:gd name="connsiteY514" fmla="*/ 245435 h 390525"/>
                <a:gd name="connsiteX515" fmla="*/ 330589 w 495300"/>
                <a:gd name="connsiteY515" fmla="*/ 246102 h 390525"/>
                <a:gd name="connsiteX516" fmla="*/ 329160 w 495300"/>
                <a:gd name="connsiteY516" fmla="*/ 247055 h 390525"/>
                <a:gd name="connsiteX517" fmla="*/ 329160 w 495300"/>
                <a:gd name="connsiteY517" fmla="*/ 248483 h 390525"/>
                <a:gd name="connsiteX518" fmla="*/ 333446 w 495300"/>
                <a:gd name="connsiteY518" fmla="*/ 254675 h 390525"/>
                <a:gd name="connsiteX519" fmla="*/ 324588 w 495300"/>
                <a:gd name="connsiteY519" fmla="*/ 259818 h 390525"/>
                <a:gd name="connsiteX520" fmla="*/ 321921 w 495300"/>
                <a:gd name="connsiteY520" fmla="*/ 259818 h 390525"/>
                <a:gd name="connsiteX521" fmla="*/ 319540 w 495300"/>
                <a:gd name="connsiteY521" fmla="*/ 258485 h 390525"/>
                <a:gd name="connsiteX522" fmla="*/ 316397 w 495300"/>
                <a:gd name="connsiteY522" fmla="*/ 254103 h 390525"/>
                <a:gd name="connsiteX523" fmla="*/ 314206 w 495300"/>
                <a:gd name="connsiteY523" fmla="*/ 252389 h 390525"/>
                <a:gd name="connsiteX524" fmla="*/ 308015 w 495300"/>
                <a:gd name="connsiteY524" fmla="*/ 251341 h 390525"/>
                <a:gd name="connsiteX525" fmla="*/ 296108 w 495300"/>
                <a:gd name="connsiteY525" fmla="*/ 252865 h 390525"/>
                <a:gd name="connsiteX526" fmla="*/ 290298 w 495300"/>
                <a:gd name="connsiteY526" fmla="*/ 250103 h 390525"/>
                <a:gd name="connsiteX527" fmla="*/ 285345 w 495300"/>
                <a:gd name="connsiteY527" fmla="*/ 246388 h 390525"/>
                <a:gd name="connsiteX528" fmla="*/ 283726 w 495300"/>
                <a:gd name="connsiteY528" fmla="*/ 243530 h 390525"/>
                <a:gd name="connsiteX529" fmla="*/ 283726 w 495300"/>
                <a:gd name="connsiteY529" fmla="*/ 239244 h 390525"/>
                <a:gd name="connsiteX530" fmla="*/ 284869 w 495300"/>
                <a:gd name="connsiteY530" fmla="*/ 238101 h 390525"/>
                <a:gd name="connsiteX531" fmla="*/ 288203 w 495300"/>
                <a:gd name="connsiteY531" fmla="*/ 237339 h 390525"/>
                <a:gd name="connsiteX532" fmla="*/ 289536 w 495300"/>
                <a:gd name="connsiteY532" fmla="*/ 236577 h 390525"/>
                <a:gd name="connsiteX533" fmla="*/ 290393 w 495300"/>
                <a:gd name="connsiteY533" fmla="*/ 235053 h 390525"/>
                <a:gd name="connsiteX534" fmla="*/ 291632 w 495300"/>
                <a:gd name="connsiteY534" fmla="*/ 231720 h 390525"/>
                <a:gd name="connsiteX535" fmla="*/ 292679 w 495300"/>
                <a:gd name="connsiteY535" fmla="*/ 230386 h 390525"/>
                <a:gd name="connsiteX536" fmla="*/ 297537 w 495300"/>
                <a:gd name="connsiteY536" fmla="*/ 225528 h 390525"/>
                <a:gd name="connsiteX537" fmla="*/ 300585 w 495300"/>
                <a:gd name="connsiteY537" fmla="*/ 219527 h 390525"/>
                <a:gd name="connsiteX538" fmla="*/ 301538 w 495300"/>
                <a:gd name="connsiteY538" fmla="*/ 212384 h 390525"/>
                <a:gd name="connsiteX539" fmla="*/ 300204 w 495300"/>
                <a:gd name="connsiteY539" fmla="*/ 202859 h 390525"/>
                <a:gd name="connsiteX540" fmla="*/ 299061 w 495300"/>
                <a:gd name="connsiteY540" fmla="*/ 198858 h 390525"/>
                <a:gd name="connsiteX541" fmla="*/ 298299 w 495300"/>
                <a:gd name="connsiteY541" fmla="*/ 195334 h 390525"/>
                <a:gd name="connsiteX542" fmla="*/ 298299 w 495300"/>
                <a:gd name="connsiteY542" fmla="*/ 191714 h 390525"/>
                <a:gd name="connsiteX543" fmla="*/ 299442 w 495300"/>
                <a:gd name="connsiteY543" fmla="*/ 187523 h 390525"/>
                <a:gd name="connsiteX544" fmla="*/ 299918 w 495300"/>
                <a:gd name="connsiteY544" fmla="*/ 183523 h 390525"/>
                <a:gd name="connsiteX545" fmla="*/ 301633 w 495300"/>
                <a:gd name="connsiteY545" fmla="*/ 180189 h 390525"/>
                <a:gd name="connsiteX546" fmla="*/ 304014 w 495300"/>
                <a:gd name="connsiteY546" fmla="*/ 177998 h 390525"/>
                <a:gd name="connsiteX547" fmla="*/ 306395 w 495300"/>
                <a:gd name="connsiteY547" fmla="*/ 177998 h 390525"/>
                <a:gd name="connsiteX548" fmla="*/ 308777 w 495300"/>
                <a:gd name="connsiteY548" fmla="*/ 180189 h 390525"/>
                <a:gd name="connsiteX549" fmla="*/ 308777 w 495300"/>
                <a:gd name="connsiteY549" fmla="*/ 183332 h 390525"/>
                <a:gd name="connsiteX550" fmla="*/ 308110 w 495300"/>
                <a:gd name="connsiteY550" fmla="*/ 186857 h 390525"/>
                <a:gd name="connsiteX551" fmla="*/ 309443 w 495300"/>
                <a:gd name="connsiteY551" fmla="*/ 190191 h 390525"/>
                <a:gd name="connsiteX552" fmla="*/ 310872 w 495300"/>
                <a:gd name="connsiteY552" fmla="*/ 190857 h 390525"/>
                <a:gd name="connsiteX553" fmla="*/ 313920 w 495300"/>
                <a:gd name="connsiteY553" fmla="*/ 190857 h 390525"/>
                <a:gd name="connsiteX554" fmla="*/ 315444 w 495300"/>
                <a:gd name="connsiteY554" fmla="*/ 191619 h 390525"/>
                <a:gd name="connsiteX555" fmla="*/ 316968 w 495300"/>
                <a:gd name="connsiteY555" fmla="*/ 192857 h 390525"/>
                <a:gd name="connsiteX556" fmla="*/ 318397 w 495300"/>
                <a:gd name="connsiteY556" fmla="*/ 193620 h 390525"/>
                <a:gd name="connsiteX557" fmla="*/ 319826 w 495300"/>
                <a:gd name="connsiteY557" fmla="*/ 193620 h 390525"/>
                <a:gd name="connsiteX558" fmla="*/ 321540 w 495300"/>
                <a:gd name="connsiteY558" fmla="*/ 193620 h 390525"/>
                <a:gd name="connsiteX559" fmla="*/ 324779 w 495300"/>
                <a:gd name="connsiteY559" fmla="*/ 192667 h 390525"/>
                <a:gd name="connsiteX560" fmla="*/ 331065 w 495300"/>
                <a:gd name="connsiteY560" fmla="*/ 189333 h 390525"/>
                <a:gd name="connsiteX561" fmla="*/ 337352 w 495300"/>
                <a:gd name="connsiteY561" fmla="*/ 188571 h 390525"/>
                <a:gd name="connsiteX562" fmla="*/ 343829 w 495300"/>
                <a:gd name="connsiteY562" fmla="*/ 185142 h 390525"/>
                <a:gd name="connsiteX563" fmla="*/ 347162 w 495300"/>
                <a:gd name="connsiteY563" fmla="*/ 185142 h 390525"/>
                <a:gd name="connsiteX564" fmla="*/ 349544 w 495300"/>
                <a:gd name="connsiteY564" fmla="*/ 187238 h 390525"/>
                <a:gd name="connsiteX565" fmla="*/ 350782 w 495300"/>
                <a:gd name="connsiteY565" fmla="*/ 190191 h 390525"/>
                <a:gd name="connsiteX566" fmla="*/ 350782 w 495300"/>
                <a:gd name="connsiteY566" fmla="*/ 193524 h 390525"/>
                <a:gd name="connsiteX567" fmla="*/ 350496 w 495300"/>
                <a:gd name="connsiteY567" fmla="*/ 6834 h 390525"/>
                <a:gd name="connsiteX568" fmla="*/ 354973 w 495300"/>
                <a:gd name="connsiteY568" fmla="*/ 6834 h 390525"/>
                <a:gd name="connsiteX569" fmla="*/ 359164 w 495300"/>
                <a:gd name="connsiteY569" fmla="*/ 10358 h 390525"/>
                <a:gd name="connsiteX570" fmla="*/ 358402 w 495300"/>
                <a:gd name="connsiteY570" fmla="*/ 11882 h 390525"/>
                <a:gd name="connsiteX571" fmla="*/ 358402 w 495300"/>
                <a:gd name="connsiteY571" fmla="*/ 13025 h 390525"/>
                <a:gd name="connsiteX572" fmla="*/ 358402 w 495300"/>
                <a:gd name="connsiteY572" fmla="*/ 14549 h 390525"/>
                <a:gd name="connsiteX573" fmla="*/ 358402 w 495300"/>
                <a:gd name="connsiteY573" fmla="*/ 17121 h 390525"/>
                <a:gd name="connsiteX574" fmla="*/ 359640 w 495300"/>
                <a:gd name="connsiteY574" fmla="*/ 15026 h 390525"/>
                <a:gd name="connsiteX575" fmla="*/ 361355 w 495300"/>
                <a:gd name="connsiteY575" fmla="*/ 11501 h 390525"/>
                <a:gd name="connsiteX576" fmla="*/ 362498 w 495300"/>
                <a:gd name="connsiteY576" fmla="*/ 7501 h 390525"/>
                <a:gd name="connsiteX577" fmla="*/ 362021 w 495300"/>
                <a:gd name="connsiteY577" fmla="*/ 4167 h 390525"/>
                <a:gd name="connsiteX578" fmla="*/ 360116 w 495300"/>
                <a:gd name="connsiteY578" fmla="*/ 3215 h 390525"/>
                <a:gd name="connsiteX579" fmla="*/ 350591 w 495300"/>
                <a:gd name="connsiteY579" fmla="*/ 1786 h 390525"/>
                <a:gd name="connsiteX580" fmla="*/ 348210 w 495300"/>
                <a:gd name="connsiteY580" fmla="*/ 1786 h 390525"/>
                <a:gd name="connsiteX581" fmla="*/ 346115 w 495300"/>
                <a:gd name="connsiteY581" fmla="*/ 2738 h 390525"/>
                <a:gd name="connsiteX582" fmla="*/ 344114 w 495300"/>
                <a:gd name="connsiteY582" fmla="*/ 4167 h 390525"/>
                <a:gd name="connsiteX583" fmla="*/ 342114 w 495300"/>
                <a:gd name="connsiteY583" fmla="*/ 5977 h 390525"/>
                <a:gd name="connsiteX584" fmla="*/ 346210 w 495300"/>
                <a:gd name="connsiteY584" fmla="*/ 66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Lst>
              <a:rect l="l" t="t" r="r" b="b"/>
              <a:pathLst>
                <a:path w="495300" h="390525">
                  <a:moveTo>
                    <a:pt x="494133" y="263057"/>
                  </a:moveTo>
                  <a:lnTo>
                    <a:pt x="495371" y="260199"/>
                  </a:lnTo>
                  <a:lnTo>
                    <a:pt x="494228" y="259342"/>
                  </a:lnTo>
                  <a:lnTo>
                    <a:pt x="488609" y="250579"/>
                  </a:lnTo>
                  <a:lnTo>
                    <a:pt x="487751" y="246293"/>
                  </a:lnTo>
                  <a:lnTo>
                    <a:pt x="486704" y="234005"/>
                  </a:lnTo>
                  <a:lnTo>
                    <a:pt x="485465" y="231529"/>
                  </a:lnTo>
                  <a:lnTo>
                    <a:pt x="482417" y="229814"/>
                  </a:lnTo>
                  <a:lnTo>
                    <a:pt x="480322" y="225242"/>
                  </a:lnTo>
                  <a:lnTo>
                    <a:pt x="477560" y="214384"/>
                  </a:lnTo>
                  <a:lnTo>
                    <a:pt x="477083" y="211241"/>
                  </a:lnTo>
                  <a:lnTo>
                    <a:pt x="477083" y="208574"/>
                  </a:lnTo>
                  <a:lnTo>
                    <a:pt x="476512" y="206859"/>
                  </a:lnTo>
                  <a:lnTo>
                    <a:pt x="474607" y="206097"/>
                  </a:lnTo>
                  <a:lnTo>
                    <a:pt x="472892" y="205145"/>
                  </a:lnTo>
                  <a:lnTo>
                    <a:pt x="470702" y="200858"/>
                  </a:lnTo>
                  <a:lnTo>
                    <a:pt x="469654" y="199716"/>
                  </a:lnTo>
                  <a:lnTo>
                    <a:pt x="448127" y="203335"/>
                  </a:lnTo>
                  <a:lnTo>
                    <a:pt x="444127" y="203335"/>
                  </a:lnTo>
                  <a:lnTo>
                    <a:pt x="441269" y="201144"/>
                  </a:lnTo>
                  <a:lnTo>
                    <a:pt x="438507" y="200001"/>
                  </a:lnTo>
                  <a:lnTo>
                    <a:pt x="434602" y="201811"/>
                  </a:lnTo>
                  <a:lnTo>
                    <a:pt x="428411" y="206478"/>
                  </a:lnTo>
                  <a:lnTo>
                    <a:pt x="422124" y="209621"/>
                  </a:lnTo>
                  <a:lnTo>
                    <a:pt x="420410" y="211622"/>
                  </a:lnTo>
                  <a:lnTo>
                    <a:pt x="416409" y="218099"/>
                  </a:lnTo>
                  <a:lnTo>
                    <a:pt x="414409" y="220004"/>
                  </a:lnTo>
                  <a:lnTo>
                    <a:pt x="413456" y="222004"/>
                  </a:lnTo>
                  <a:lnTo>
                    <a:pt x="412028" y="223433"/>
                  </a:lnTo>
                  <a:lnTo>
                    <a:pt x="409837" y="223433"/>
                  </a:lnTo>
                  <a:lnTo>
                    <a:pt x="409361" y="221909"/>
                  </a:lnTo>
                  <a:lnTo>
                    <a:pt x="409361" y="219146"/>
                  </a:lnTo>
                  <a:lnTo>
                    <a:pt x="408599" y="216479"/>
                  </a:lnTo>
                  <a:lnTo>
                    <a:pt x="406408" y="214955"/>
                  </a:lnTo>
                  <a:lnTo>
                    <a:pt x="412980" y="202763"/>
                  </a:lnTo>
                  <a:lnTo>
                    <a:pt x="416504" y="198096"/>
                  </a:lnTo>
                  <a:lnTo>
                    <a:pt x="421172" y="193810"/>
                  </a:lnTo>
                  <a:lnTo>
                    <a:pt x="426029" y="191143"/>
                  </a:lnTo>
                  <a:lnTo>
                    <a:pt x="436697" y="188000"/>
                  </a:lnTo>
                  <a:lnTo>
                    <a:pt x="442031" y="185333"/>
                  </a:lnTo>
                  <a:lnTo>
                    <a:pt x="446032" y="180761"/>
                  </a:lnTo>
                  <a:lnTo>
                    <a:pt x="448604" y="173903"/>
                  </a:lnTo>
                  <a:lnTo>
                    <a:pt x="449175" y="165235"/>
                  </a:lnTo>
                  <a:lnTo>
                    <a:pt x="446984" y="155710"/>
                  </a:lnTo>
                  <a:lnTo>
                    <a:pt x="443555" y="150662"/>
                  </a:lnTo>
                  <a:lnTo>
                    <a:pt x="438031" y="145709"/>
                  </a:lnTo>
                  <a:lnTo>
                    <a:pt x="432602" y="144185"/>
                  </a:lnTo>
                  <a:lnTo>
                    <a:pt x="429744" y="149519"/>
                  </a:lnTo>
                  <a:lnTo>
                    <a:pt x="441269" y="161806"/>
                  </a:lnTo>
                  <a:lnTo>
                    <a:pt x="444508" y="168473"/>
                  </a:lnTo>
                  <a:lnTo>
                    <a:pt x="443365" y="168473"/>
                  </a:lnTo>
                  <a:lnTo>
                    <a:pt x="438602" y="161044"/>
                  </a:lnTo>
                  <a:lnTo>
                    <a:pt x="433268" y="158853"/>
                  </a:lnTo>
                  <a:lnTo>
                    <a:pt x="428792" y="155996"/>
                  </a:lnTo>
                  <a:lnTo>
                    <a:pt x="426791" y="147423"/>
                  </a:lnTo>
                  <a:lnTo>
                    <a:pt x="426315" y="142946"/>
                  </a:lnTo>
                  <a:lnTo>
                    <a:pt x="425077" y="139041"/>
                  </a:lnTo>
                  <a:lnTo>
                    <a:pt x="423458" y="135898"/>
                  </a:lnTo>
                  <a:lnTo>
                    <a:pt x="421838" y="133517"/>
                  </a:lnTo>
                  <a:lnTo>
                    <a:pt x="420410" y="131897"/>
                  </a:lnTo>
                  <a:lnTo>
                    <a:pt x="417552" y="129421"/>
                  </a:lnTo>
                  <a:lnTo>
                    <a:pt x="416409" y="128087"/>
                  </a:lnTo>
                  <a:lnTo>
                    <a:pt x="415266" y="125706"/>
                  </a:lnTo>
                  <a:lnTo>
                    <a:pt x="414123" y="120658"/>
                  </a:lnTo>
                  <a:lnTo>
                    <a:pt x="413266" y="118562"/>
                  </a:lnTo>
                  <a:lnTo>
                    <a:pt x="409646" y="113133"/>
                  </a:lnTo>
                  <a:lnTo>
                    <a:pt x="405360" y="109133"/>
                  </a:lnTo>
                  <a:lnTo>
                    <a:pt x="400598" y="106656"/>
                  </a:lnTo>
                  <a:lnTo>
                    <a:pt x="395359" y="105704"/>
                  </a:lnTo>
                  <a:lnTo>
                    <a:pt x="395359" y="103608"/>
                  </a:lnTo>
                  <a:lnTo>
                    <a:pt x="398597" y="91988"/>
                  </a:lnTo>
                  <a:lnTo>
                    <a:pt x="398597" y="86368"/>
                  </a:lnTo>
                  <a:lnTo>
                    <a:pt x="397264" y="83415"/>
                  </a:lnTo>
                  <a:lnTo>
                    <a:pt x="394883" y="81415"/>
                  </a:lnTo>
                  <a:lnTo>
                    <a:pt x="392216" y="80177"/>
                  </a:lnTo>
                  <a:lnTo>
                    <a:pt x="389834" y="80177"/>
                  </a:lnTo>
                  <a:lnTo>
                    <a:pt x="386501" y="80177"/>
                  </a:lnTo>
                  <a:lnTo>
                    <a:pt x="383072" y="79700"/>
                  </a:lnTo>
                  <a:lnTo>
                    <a:pt x="381643" y="76938"/>
                  </a:lnTo>
                  <a:lnTo>
                    <a:pt x="384310" y="70175"/>
                  </a:lnTo>
                  <a:lnTo>
                    <a:pt x="385548" y="64937"/>
                  </a:lnTo>
                  <a:lnTo>
                    <a:pt x="386120" y="47411"/>
                  </a:lnTo>
                  <a:lnTo>
                    <a:pt x="384310" y="44077"/>
                  </a:lnTo>
                  <a:lnTo>
                    <a:pt x="377738" y="36647"/>
                  </a:lnTo>
                  <a:lnTo>
                    <a:pt x="376214" y="35790"/>
                  </a:lnTo>
                  <a:lnTo>
                    <a:pt x="374785" y="33409"/>
                  </a:lnTo>
                  <a:lnTo>
                    <a:pt x="371165" y="31790"/>
                  </a:lnTo>
                  <a:lnTo>
                    <a:pt x="364117" y="30456"/>
                  </a:lnTo>
                  <a:lnTo>
                    <a:pt x="360593" y="31123"/>
                  </a:lnTo>
                  <a:lnTo>
                    <a:pt x="353735" y="34076"/>
                  </a:lnTo>
                  <a:lnTo>
                    <a:pt x="349829" y="34742"/>
                  </a:lnTo>
                  <a:lnTo>
                    <a:pt x="346877" y="33980"/>
                  </a:lnTo>
                  <a:lnTo>
                    <a:pt x="329446" y="24455"/>
                  </a:lnTo>
                  <a:lnTo>
                    <a:pt x="324874" y="23312"/>
                  </a:lnTo>
                  <a:lnTo>
                    <a:pt x="318111" y="27789"/>
                  </a:lnTo>
                  <a:lnTo>
                    <a:pt x="313730" y="26456"/>
                  </a:lnTo>
                  <a:lnTo>
                    <a:pt x="307253" y="22550"/>
                  </a:lnTo>
                  <a:lnTo>
                    <a:pt x="303252" y="22550"/>
                  </a:lnTo>
                  <a:lnTo>
                    <a:pt x="299442" y="24551"/>
                  </a:lnTo>
                  <a:lnTo>
                    <a:pt x="295918" y="27694"/>
                  </a:lnTo>
                  <a:lnTo>
                    <a:pt x="293156" y="31504"/>
                  </a:lnTo>
                  <a:lnTo>
                    <a:pt x="290108" y="33885"/>
                  </a:lnTo>
                  <a:lnTo>
                    <a:pt x="277725" y="34742"/>
                  </a:lnTo>
                  <a:lnTo>
                    <a:pt x="257151" y="44267"/>
                  </a:lnTo>
                  <a:lnTo>
                    <a:pt x="233910" y="45410"/>
                  </a:lnTo>
                  <a:lnTo>
                    <a:pt x="230386" y="43982"/>
                  </a:lnTo>
                  <a:lnTo>
                    <a:pt x="222575" y="38743"/>
                  </a:lnTo>
                  <a:lnTo>
                    <a:pt x="219718" y="38743"/>
                  </a:lnTo>
                  <a:lnTo>
                    <a:pt x="218670" y="43124"/>
                  </a:lnTo>
                  <a:lnTo>
                    <a:pt x="217527" y="57412"/>
                  </a:lnTo>
                  <a:lnTo>
                    <a:pt x="215432" y="60365"/>
                  </a:lnTo>
                  <a:lnTo>
                    <a:pt x="213336" y="62651"/>
                  </a:lnTo>
                  <a:lnTo>
                    <a:pt x="211241" y="67794"/>
                  </a:lnTo>
                  <a:lnTo>
                    <a:pt x="209812" y="73509"/>
                  </a:lnTo>
                  <a:lnTo>
                    <a:pt x="209812" y="77510"/>
                  </a:lnTo>
                  <a:lnTo>
                    <a:pt x="207145" y="79415"/>
                  </a:lnTo>
                  <a:lnTo>
                    <a:pt x="203240" y="84558"/>
                  </a:lnTo>
                  <a:lnTo>
                    <a:pt x="201239" y="86177"/>
                  </a:lnTo>
                  <a:lnTo>
                    <a:pt x="194953" y="87035"/>
                  </a:lnTo>
                  <a:lnTo>
                    <a:pt x="188762" y="86177"/>
                  </a:lnTo>
                  <a:lnTo>
                    <a:pt x="180951" y="81986"/>
                  </a:lnTo>
                  <a:lnTo>
                    <a:pt x="177713" y="81986"/>
                  </a:lnTo>
                  <a:lnTo>
                    <a:pt x="169521" y="84463"/>
                  </a:lnTo>
                  <a:lnTo>
                    <a:pt x="166664" y="84463"/>
                  </a:lnTo>
                  <a:lnTo>
                    <a:pt x="168473" y="78557"/>
                  </a:lnTo>
                  <a:lnTo>
                    <a:pt x="166949" y="78557"/>
                  </a:lnTo>
                  <a:lnTo>
                    <a:pt x="164854" y="79510"/>
                  </a:lnTo>
                  <a:lnTo>
                    <a:pt x="163235" y="81510"/>
                  </a:lnTo>
                  <a:lnTo>
                    <a:pt x="161901" y="83701"/>
                  </a:lnTo>
                  <a:lnTo>
                    <a:pt x="160377" y="85320"/>
                  </a:lnTo>
                  <a:lnTo>
                    <a:pt x="148852" y="87130"/>
                  </a:lnTo>
                  <a:lnTo>
                    <a:pt x="146756" y="88844"/>
                  </a:lnTo>
                  <a:lnTo>
                    <a:pt x="144947" y="90940"/>
                  </a:lnTo>
                  <a:lnTo>
                    <a:pt x="139898" y="98846"/>
                  </a:lnTo>
                  <a:lnTo>
                    <a:pt x="140565" y="101608"/>
                  </a:lnTo>
                  <a:lnTo>
                    <a:pt x="140089" y="101608"/>
                  </a:lnTo>
                  <a:lnTo>
                    <a:pt x="139136" y="101608"/>
                  </a:lnTo>
                  <a:lnTo>
                    <a:pt x="138470" y="103799"/>
                  </a:lnTo>
                  <a:lnTo>
                    <a:pt x="139517" y="111800"/>
                  </a:lnTo>
                  <a:lnTo>
                    <a:pt x="139517" y="114371"/>
                  </a:lnTo>
                  <a:lnTo>
                    <a:pt x="137993" y="116848"/>
                  </a:lnTo>
                  <a:lnTo>
                    <a:pt x="134469" y="118372"/>
                  </a:lnTo>
                  <a:lnTo>
                    <a:pt x="132945" y="120277"/>
                  </a:lnTo>
                  <a:lnTo>
                    <a:pt x="132278" y="123992"/>
                  </a:lnTo>
                  <a:lnTo>
                    <a:pt x="133040" y="131897"/>
                  </a:lnTo>
                  <a:lnTo>
                    <a:pt x="133040" y="135136"/>
                  </a:lnTo>
                  <a:lnTo>
                    <a:pt x="131135" y="141899"/>
                  </a:lnTo>
                  <a:lnTo>
                    <a:pt x="128373" y="147423"/>
                  </a:lnTo>
                  <a:lnTo>
                    <a:pt x="114752" y="164568"/>
                  </a:lnTo>
                  <a:lnTo>
                    <a:pt x="113609" y="168759"/>
                  </a:lnTo>
                  <a:lnTo>
                    <a:pt x="113609" y="176474"/>
                  </a:lnTo>
                  <a:lnTo>
                    <a:pt x="114181" y="178760"/>
                  </a:lnTo>
                  <a:lnTo>
                    <a:pt x="115133" y="179903"/>
                  </a:lnTo>
                  <a:lnTo>
                    <a:pt x="115133" y="180570"/>
                  </a:lnTo>
                  <a:lnTo>
                    <a:pt x="112752" y="181618"/>
                  </a:lnTo>
                  <a:lnTo>
                    <a:pt x="110942" y="181618"/>
                  </a:lnTo>
                  <a:lnTo>
                    <a:pt x="107513" y="179808"/>
                  </a:lnTo>
                  <a:lnTo>
                    <a:pt x="102179" y="181427"/>
                  </a:lnTo>
                  <a:lnTo>
                    <a:pt x="95988" y="179713"/>
                  </a:lnTo>
                  <a:lnTo>
                    <a:pt x="92750" y="181618"/>
                  </a:lnTo>
                  <a:lnTo>
                    <a:pt x="86177" y="187714"/>
                  </a:lnTo>
                  <a:lnTo>
                    <a:pt x="80081" y="191143"/>
                  </a:lnTo>
                  <a:lnTo>
                    <a:pt x="73985" y="191619"/>
                  </a:lnTo>
                  <a:lnTo>
                    <a:pt x="67985" y="188476"/>
                  </a:lnTo>
                  <a:lnTo>
                    <a:pt x="62841" y="183999"/>
                  </a:lnTo>
                  <a:lnTo>
                    <a:pt x="60365" y="183999"/>
                  </a:lnTo>
                  <a:lnTo>
                    <a:pt x="54269" y="190286"/>
                  </a:lnTo>
                  <a:lnTo>
                    <a:pt x="45315" y="194762"/>
                  </a:lnTo>
                  <a:lnTo>
                    <a:pt x="48268" y="197239"/>
                  </a:lnTo>
                  <a:lnTo>
                    <a:pt x="49316" y="197810"/>
                  </a:lnTo>
                  <a:lnTo>
                    <a:pt x="47982" y="202478"/>
                  </a:lnTo>
                  <a:lnTo>
                    <a:pt x="49411" y="205716"/>
                  </a:lnTo>
                  <a:lnTo>
                    <a:pt x="52459" y="207621"/>
                  </a:lnTo>
                  <a:lnTo>
                    <a:pt x="55507" y="208478"/>
                  </a:lnTo>
                  <a:lnTo>
                    <a:pt x="57031" y="209526"/>
                  </a:lnTo>
                  <a:lnTo>
                    <a:pt x="58841" y="213431"/>
                  </a:lnTo>
                  <a:lnTo>
                    <a:pt x="60269" y="214955"/>
                  </a:lnTo>
                  <a:lnTo>
                    <a:pt x="61793" y="214955"/>
                  </a:lnTo>
                  <a:lnTo>
                    <a:pt x="64556" y="212860"/>
                  </a:lnTo>
                  <a:lnTo>
                    <a:pt x="65889" y="212384"/>
                  </a:lnTo>
                  <a:lnTo>
                    <a:pt x="68461" y="213908"/>
                  </a:lnTo>
                  <a:lnTo>
                    <a:pt x="74176" y="219051"/>
                  </a:lnTo>
                  <a:lnTo>
                    <a:pt x="77033" y="220194"/>
                  </a:lnTo>
                  <a:lnTo>
                    <a:pt x="79986" y="218670"/>
                  </a:lnTo>
                  <a:lnTo>
                    <a:pt x="82844" y="216670"/>
                  </a:lnTo>
                  <a:lnTo>
                    <a:pt x="84749" y="217146"/>
                  </a:lnTo>
                  <a:lnTo>
                    <a:pt x="84749" y="223337"/>
                  </a:lnTo>
                  <a:lnTo>
                    <a:pt x="77319" y="225814"/>
                  </a:lnTo>
                  <a:lnTo>
                    <a:pt x="60174" y="242959"/>
                  </a:lnTo>
                  <a:lnTo>
                    <a:pt x="53221" y="245626"/>
                  </a:lnTo>
                  <a:lnTo>
                    <a:pt x="46172" y="245626"/>
                  </a:lnTo>
                  <a:lnTo>
                    <a:pt x="32552" y="242387"/>
                  </a:lnTo>
                  <a:lnTo>
                    <a:pt x="28742" y="246674"/>
                  </a:lnTo>
                  <a:lnTo>
                    <a:pt x="25122" y="252103"/>
                  </a:lnTo>
                  <a:lnTo>
                    <a:pt x="22836" y="256675"/>
                  </a:lnTo>
                  <a:lnTo>
                    <a:pt x="21979" y="257913"/>
                  </a:lnTo>
                  <a:lnTo>
                    <a:pt x="19883" y="259913"/>
                  </a:lnTo>
                  <a:lnTo>
                    <a:pt x="15502" y="262485"/>
                  </a:lnTo>
                  <a:lnTo>
                    <a:pt x="5977" y="265343"/>
                  </a:lnTo>
                  <a:lnTo>
                    <a:pt x="1786" y="267724"/>
                  </a:lnTo>
                  <a:lnTo>
                    <a:pt x="3977" y="269820"/>
                  </a:lnTo>
                  <a:lnTo>
                    <a:pt x="4548" y="272201"/>
                  </a:lnTo>
                  <a:lnTo>
                    <a:pt x="4548" y="274677"/>
                  </a:lnTo>
                  <a:lnTo>
                    <a:pt x="6263" y="277249"/>
                  </a:lnTo>
                  <a:lnTo>
                    <a:pt x="10644" y="282012"/>
                  </a:lnTo>
                  <a:lnTo>
                    <a:pt x="18264" y="292870"/>
                  </a:lnTo>
                  <a:lnTo>
                    <a:pt x="22455" y="297251"/>
                  </a:lnTo>
                  <a:lnTo>
                    <a:pt x="27027" y="299633"/>
                  </a:lnTo>
                  <a:lnTo>
                    <a:pt x="32266" y="299633"/>
                  </a:lnTo>
                  <a:lnTo>
                    <a:pt x="36076" y="309158"/>
                  </a:lnTo>
                  <a:lnTo>
                    <a:pt x="38362" y="313539"/>
                  </a:lnTo>
                  <a:lnTo>
                    <a:pt x="41505" y="316968"/>
                  </a:lnTo>
                  <a:lnTo>
                    <a:pt x="44458" y="318206"/>
                  </a:lnTo>
                  <a:lnTo>
                    <a:pt x="51506" y="319254"/>
                  </a:lnTo>
                  <a:lnTo>
                    <a:pt x="54173" y="321254"/>
                  </a:lnTo>
                  <a:lnTo>
                    <a:pt x="55412" y="326112"/>
                  </a:lnTo>
                  <a:lnTo>
                    <a:pt x="56078" y="339733"/>
                  </a:lnTo>
                  <a:lnTo>
                    <a:pt x="58460" y="344495"/>
                  </a:lnTo>
                  <a:lnTo>
                    <a:pt x="61984" y="346686"/>
                  </a:lnTo>
                  <a:lnTo>
                    <a:pt x="71509" y="348020"/>
                  </a:lnTo>
                  <a:lnTo>
                    <a:pt x="82177" y="347258"/>
                  </a:lnTo>
                  <a:lnTo>
                    <a:pt x="86177" y="347734"/>
                  </a:lnTo>
                  <a:lnTo>
                    <a:pt x="99131" y="357259"/>
                  </a:lnTo>
                  <a:lnTo>
                    <a:pt x="100370" y="359164"/>
                  </a:lnTo>
                  <a:lnTo>
                    <a:pt x="100370" y="361926"/>
                  </a:lnTo>
                  <a:lnTo>
                    <a:pt x="100941" y="364498"/>
                  </a:lnTo>
                  <a:lnTo>
                    <a:pt x="103132" y="366022"/>
                  </a:lnTo>
                  <a:lnTo>
                    <a:pt x="122182" y="370594"/>
                  </a:lnTo>
                  <a:lnTo>
                    <a:pt x="126087" y="369832"/>
                  </a:lnTo>
                  <a:lnTo>
                    <a:pt x="133517" y="363926"/>
                  </a:lnTo>
                  <a:lnTo>
                    <a:pt x="137993" y="363926"/>
                  </a:lnTo>
                  <a:lnTo>
                    <a:pt x="135993" y="366593"/>
                  </a:lnTo>
                  <a:lnTo>
                    <a:pt x="136565" y="366593"/>
                  </a:lnTo>
                  <a:lnTo>
                    <a:pt x="138374" y="366593"/>
                  </a:lnTo>
                  <a:lnTo>
                    <a:pt x="139898" y="366593"/>
                  </a:lnTo>
                  <a:lnTo>
                    <a:pt x="141232" y="369260"/>
                  </a:lnTo>
                  <a:lnTo>
                    <a:pt x="141232" y="370594"/>
                  </a:lnTo>
                  <a:lnTo>
                    <a:pt x="141994" y="370594"/>
                  </a:lnTo>
                  <a:lnTo>
                    <a:pt x="144661" y="369927"/>
                  </a:lnTo>
                  <a:lnTo>
                    <a:pt x="153424" y="372880"/>
                  </a:lnTo>
                  <a:lnTo>
                    <a:pt x="156377" y="372880"/>
                  </a:lnTo>
                  <a:lnTo>
                    <a:pt x="152281" y="364212"/>
                  </a:lnTo>
                  <a:lnTo>
                    <a:pt x="152281" y="362212"/>
                  </a:lnTo>
                  <a:lnTo>
                    <a:pt x="153519" y="360593"/>
                  </a:lnTo>
                  <a:lnTo>
                    <a:pt x="159044" y="357354"/>
                  </a:lnTo>
                  <a:lnTo>
                    <a:pt x="159615" y="358116"/>
                  </a:lnTo>
                  <a:lnTo>
                    <a:pt x="159139" y="360307"/>
                  </a:lnTo>
                  <a:lnTo>
                    <a:pt x="159139" y="363069"/>
                  </a:lnTo>
                  <a:lnTo>
                    <a:pt x="159139" y="366593"/>
                  </a:lnTo>
                  <a:lnTo>
                    <a:pt x="159139" y="369356"/>
                  </a:lnTo>
                  <a:lnTo>
                    <a:pt x="159806" y="370594"/>
                  </a:lnTo>
                  <a:lnTo>
                    <a:pt x="162282" y="369356"/>
                  </a:lnTo>
                  <a:lnTo>
                    <a:pt x="163997" y="367451"/>
                  </a:lnTo>
                  <a:lnTo>
                    <a:pt x="165235" y="364784"/>
                  </a:lnTo>
                  <a:lnTo>
                    <a:pt x="165711" y="361641"/>
                  </a:lnTo>
                  <a:lnTo>
                    <a:pt x="164949" y="358592"/>
                  </a:lnTo>
                  <a:lnTo>
                    <a:pt x="168473" y="356783"/>
                  </a:lnTo>
                  <a:lnTo>
                    <a:pt x="168473" y="355163"/>
                  </a:lnTo>
                  <a:lnTo>
                    <a:pt x="166759" y="353735"/>
                  </a:lnTo>
                  <a:lnTo>
                    <a:pt x="165902" y="352592"/>
                  </a:lnTo>
                  <a:lnTo>
                    <a:pt x="166854" y="349448"/>
                  </a:lnTo>
                  <a:lnTo>
                    <a:pt x="168092" y="347448"/>
                  </a:lnTo>
                  <a:lnTo>
                    <a:pt x="169521" y="345924"/>
                  </a:lnTo>
                  <a:lnTo>
                    <a:pt x="171617" y="344400"/>
                  </a:lnTo>
                  <a:lnTo>
                    <a:pt x="181142" y="341733"/>
                  </a:lnTo>
                  <a:lnTo>
                    <a:pt x="185047" y="339162"/>
                  </a:lnTo>
                  <a:lnTo>
                    <a:pt x="183809" y="334113"/>
                  </a:lnTo>
                  <a:lnTo>
                    <a:pt x="186380" y="330684"/>
                  </a:lnTo>
                  <a:lnTo>
                    <a:pt x="179903" y="325255"/>
                  </a:lnTo>
                  <a:lnTo>
                    <a:pt x="181046" y="320969"/>
                  </a:lnTo>
                  <a:lnTo>
                    <a:pt x="174950" y="318016"/>
                  </a:lnTo>
                  <a:lnTo>
                    <a:pt x="174950" y="314682"/>
                  </a:lnTo>
                  <a:lnTo>
                    <a:pt x="175808" y="314682"/>
                  </a:lnTo>
                  <a:lnTo>
                    <a:pt x="177141" y="314682"/>
                  </a:lnTo>
                  <a:lnTo>
                    <a:pt x="178094" y="313444"/>
                  </a:lnTo>
                  <a:lnTo>
                    <a:pt x="178094" y="313444"/>
                  </a:lnTo>
                  <a:lnTo>
                    <a:pt x="179427" y="310587"/>
                  </a:lnTo>
                  <a:lnTo>
                    <a:pt x="179427" y="310587"/>
                  </a:lnTo>
                  <a:lnTo>
                    <a:pt x="179427" y="310110"/>
                  </a:lnTo>
                  <a:lnTo>
                    <a:pt x="178665" y="308491"/>
                  </a:lnTo>
                  <a:lnTo>
                    <a:pt x="178665" y="306586"/>
                  </a:lnTo>
                  <a:lnTo>
                    <a:pt x="178665" y="305157"/>
                  </a:lnTo>
                  <a:lnTo>
                    <a:pt x="179903" y="304491"/>
                  </a:lnTo>
                  <a:lnTo>
                    <a:pt x="183047" y="305062"/>
                  </a:lnTo>
                  <a:lnTo>
                    <a:pt x="184475" y="305062"/>
                  </a:lnTo>
                  <a:lnTo>
                    <a:pt x="190381" y="300490"/>
                  </a:lnTo>
                  <a:lnTo>
                    <a:pt x="199144" y="286679"/>
                  </a:lnTo>
                  <a:lnTo>
                    <a:pt x="204383" y="281440"/>
                  </a:lnTo>
                  <a:lnTo>
                    <a:pt x="210002" y="280964"/>
                  </a:lnTo>
                  <a:lnTo>
                    <a:pt x="216098" y="284107"/>
                  </a:lnTo>
                  <a:lnTo>
                    <a:pt x="227338" y="293632"/>
                  </a:lnTo>
                  <a:lnTo>
                    <a:pt x="228576" y="295727"/>
                  </a:lnTo>
                  <a:lnTo>
                    <a:pt x="230195" y="300966"/>
                  </a:lnTo>
                  <a:lnTo>
                    <a:pt x="231624" y="301823"/>
                  </a:lnTo>
                  <a:lnTo>
                    <a:pt x="233815" y="301823"/>
                  </a:lnTo>
                  <a:lnTo>
                    <a:pt x="234958" y="302966"/>
                  </a:lnTo>
                  <a:lnTo>
                    <a:pt x="238768" y="313539"/>
                  </a:lnTo>
                  <a:lnTo>
                    <a:pt x="238768" y="318016"/>
                  </a:lnTo>
                  <a:lnTo>
                    <a:pt x="237339" y="321159"/>
                  </a:lnTo>
                  <a:lnTo>
                    <a:pt x="234196" y="322874"/>
                  </a:lnTo>
                  <a:lnTo>
                    <a:pt x="240578" y="326112"/>
                  </a:lnTo>
                  <a:lnTo>
                    <a:pt x="242197" y="328017"/>
                  </a:lnTo>
                  <a:lnTo>
                    <a:pt x="242959" y="330589"/>
                  </a:lnTo>
                  <a:lnTo>
                    <a:pt x="243626" y="333542"/>
                  </a:lnTo>
                  <a:lnTo>
                    <a:pt x="244673" y="336685"/>
                  </a:lnTo>
                  <a:lnTo>
                    <a:pt x="247626" y="341543"/>
                  </a:lnTo>
                  <a:lnTo>
                    <a:pt x="251150" y="345638"/>
                  </a:lnTo>
                  <a:lnTo>
                    <a:pt x="254960" y="348972"/>
                  </a:lnTo>
                  <a:lnTo>
                    <a:pt x="258866" y="351449"/>
                  </a:lnTo>
                  <a:lnTo>
                    <a:pt x="261056" y="351449"/>
                  </a:lnTo>
                  <a:lnTo>
                    <a:pt x="262485" y="349829"/>
                  </a:lnTo>
                  <a:lnTo>
                    <a:pt x="263819" y="347924"/>
                  </a:lnTo>
                  <a:lnTo>
                    <a:pt x="265819" y="346686"/>
                  </a:lnTo>
                  <a:lnTo>
                    <a:pt x="267914" y="346686"/>
                  </a:lnTo>
                  <a:lnTo>
                    <a:pt x="269819" y="347829"/>
                  </a:lnTo>
                  <a:lnTo>
                    <a:pt x="273629" y="351068"/>
                  </a:lnTo>
                  <a:lnTo>
                    <a:pt x="277725" y="355925"/>
                  </a:lnTo>
                  <a:lnTo>
                    <a:pt x="278773" y="361355"/>
                  </a:lnTo>
                  <a:lnTo>
                    <a:pt x="277058" y="366974"/>
                  </a:lnTo>
                  <a:lnTo>
                    <a:pt x="272963" y="372213"/>
                  </a:lnTo>
                  <a:lnTo>
                    <a:pt x="274868" y="375737"/>
                  </a:lnTo>
                  <a:lnTo>
                    <a:pt x="274868" y="379262"/>
                  </a:lnTo>
                  <a:lnTo>
                    <a:pt x="272105" y="386405"/>
                  </a:lnTo>
                  <a:lnTo>
                    <a:pt x="274868" y="388691"/>
                  </a:lnTo>
                  <a:lnTo>
                    <a:pt x="279630" y="394502"/>
                  </a:lnTo>
                  <a:lnTo>
                    <a:pt x="282202" y="395930"/>
                  </a:lnTo>
                  <a:lnTo>
                    <a:pt x="283154" y="395359"/>
                  </a:lnTo>
                  <a:lnTo>
                    <a:pt x="285059" y="392406"/>
                  </a:lnTo>
                  <a:lnTo>
                    <a:pt x="286012" y="391358"/>
                  </a:lnTo>
                  <a:lnTo>
                    <a:pt x="287441" y="391358"/>
                  </a:lnTo>
                  <a:lnTo>
                    <a:pt x="290203" y="392597"/>
                  </a:lnTo>
                  <a:lnTo>
                    <a:pt x="291632" y="392597"/>
                  </a:lnTo>
                  <a:lnTo>
                    <a:pt x="306967" y="386882"/>
                  </a:lnTo>
                  <a:lnTo>
                    <a:pt x="312015" y="386882"/>
                  </a:lnTo>
                  <a:lnTo>
                    <a:pt x="312015" y="387453"/>
                  </a:lnTo>
                  <a:lnTo>
                    <a:pt x="312682" y="388691"/>
                  </a:lnTo>
                  <a:lnTo>
                    <a:pt x="313825" y="390120"/>
                  </a:lnTo>
                  <a:lnTo>
                    <a:pt x="314968" y="390882"/>
                  </a:lnTo>
                  <a:lnTo>
                    <a:pt x="316206" y="390882"/>
                  </a:lnTo>
                  <a:lnTo>
                    <a:pt x="320873" y="389168"/>
                  </a:lnTo>
                  <a:lnTo>
                    <a:pt x="325064" y="388501"/>
                  </a:lnTo>
                  <a:lnTo>
                    <a:pt x="326207" y="387453"/>
                  </a:lnTo>
                  <a:lnTo>
                    <a:pt x="326969" y="384881"/>
                  </a:lnTo>
                  <a:lnTo>
                    <a:pt x="326969" y="382310"/>
                  </a:lnTo>
                  <a:lnTo>
                    <a:pt x="326969" y="380024"/>
                  </a:lnTo>
                  <a:lnTo>
                    <a:pt x="326969" y="378119"/>
                  </a:lnTo>
                  <a:lnTo>
                    <a:pt x="329351" y="373928"/>
                  </a:lnTo>
                  <a:lnTo>
                    <a:pt x="330875" y="373928"/>
                  </a:lnTo>
                  <a:lnTo>
                    <a:pt x="332208" y="376023"/>
                  </a:lnTo>
                  <a:lnTo>
                    <a:pt x="334399" y="377547"/>
                  </a:lnTo>
                  <a:lnTo>
                    <a:pt x="336780" y="377071"/>
                  </a:lnTo>
                  <a:lnTo>
                    <a:pt x="339352" y="375737"/>
                  </a:lnTo>
                  <a:lnTo>
                    <a:pt x="342019" y="375737"/>
                  </a:lnTo>
                  <a:lnTo>
                    <a:pt x="344781" y="378023"/>
                  </a:lnTo>
                  <a:lnTo>
                    <a:pt x="345829" y="375928"/>
                  </a:lnTo>
                  <a:lnTo>
                    <a:pt x="349734" y="377547"/>
                  </a:lnTo>
                  <a:lnTo>
                    <a:pt x="355068" y="377547"/>
                  </a:lnTo>
                  <a:lnTo>
                    <a:pt x="359926" y="379262"/>
                  </a:lnTo>
                  <a:lnTo>
                    <a:pt x="361926" y="384881"/>
                  </a:lnTo>
                  <a:lnTo>
                    <a:pt x="364212" y="384881"/>
                  </a:lnTo>
                  <a:lnTo>
                    <a:pt x="378023" y="390025"/>
                  </a:lnTo>
                  <a:lnTo>
                    <a:pt x="376595" y="390025"/>
                  </a:lnTo>
                  <a:lnTo>
                    <a:pt x="373070" y="391739"/>
                  </a:lnTo>
                  <a:lnTo>
                    <a:pt x="373070" y="393645"/>
                  </a:lnTo>
                  <a:lnTo>
                    <a:pt x="376118" y="395930"/>
                  </a:lnTo>
                  <a:lnTo>
                    <a:pt x="378976" y="396502"/>
                  </a:lnTo>
                  <a:lnTo>
                    <a:pt x="386024" y="395930"/>
                  </a:lnTo>
                  <a:lnTo>
                    <a:pt x="388406" y="394787"/>
                  </a:lnTo>
                  <a:lnTo>
                    <a:pt x="396121" y="388882"/>
                  </a:lnTo>
                  <a:lnTo>
                    <a:pt x="401645" y="382976"/>
                  </a:lnTo>
                  <a:lnTo>
                    <a:pt x="409170" y="379166"/>
                  </a:lnTo>
                  <a:lnTo>
                    <a:pt x="412409" y="374975"/>
                  </a:lnTo>
                  <a:lnTo>
                    <a:pt x="414314" y="370118"/>
                  </a:lnTo>
                  <a:lnTo>
                    <a:pt x="415933" y="364022"/>
                  </a:lnTo>
                  <a:lnTo>
                    <a:pt x="416981" y="357735"/>
                  </a:lnTo>
                  <a:lnTo>
                    <a:pt x="417457" y="351830"/>
                  </a:lnTo>
                  <a:lnTo>
                    <a:pt x="417457" y="340114"/>
                  </a:lnTo>
                  <a:lnTo>
                    <a:pt x="418505" y="336399"/>
                  </a:lnTo>
                  <a:lnTo>
                    <a:pt x="422124" y="335066"/>
                  </a:lnTo>
                  <a:lnTo>
                    <a:pt x="425648" y="334399"/>
                  </a:lnTo>
                  <a:lnTo>
                    <a:pt x="433364" y="331541"/>
                  </a:lnTo>
                  <a:lnTo>
                    <a:pt x="441079" y="330684"/>
                  </a:lnTo>
                  <a:lnTo>
                    <a:pt x="451556" y="331637"/>
                  </a:lnTo>
                  <a:lnTo>
                    <a:pt x="453652" y="333923"/>
                  </a:lnTo>
                  <a:lnTo>
                    <a:pt x="454319" y="336399"/>
                  </a:lnTo>
                  <a:lnTo>
                    <a:pt x="455652" y="336399"/>
                  </a:lnTo>
                  <a:lnTo>
                    <a:pt x="457271" y="335637"/>
                  </a:lnTo>
                  <a:lnTo>
                    <a:pt x="458510" y="334780"/>
                  </a:lnTo>
                  <a:lnTo>
                    <a:pt x="459748" y="328493"/>
                  </a:lnTo>
                  <a:lnTo>
                    <a:pt x="460510" y="328493"/>
                  </a:lnTo>
                  <a:lnTo>
                    <a:pt x="462605" y="329065"/>
                  </a:lnTo>
                  <a:lnTo>
                    <a:pt x="463463" y="329065"/>
                  </a:lnTo>
                  <a:lnTo>
                    <a:pt x="469368" y="322874"/>
                  </a:lnTo>
                  <a:lnTo>
                    <a:pt x="474131" y="315825"/>
                  </a:lnTo>
                  <a:lnTo>
                    <a:pt x="476321" y="306967"/>
                  </a:lnTo>
                  <a:lnTo>
                    <a:pt x="474607" y="295251"/>
                  </a:lnTo>
                  <a:lnTo>
                    <a:pt x="469368" y="289536"/>
                  </a:lnTo>
                  <a:lnTo>
                    <a:pt x="461748" y="291727"/>
                  </a:lnTo>
                  <a:lnTo>
                    <a:pt x="453366" y="296680"/>
                  </a:lnTo>
                  <a:lnTo>
                    <a:pt x="446127" y="299442"/>
                  </a:lnTo>
                  <a:lnTo>
                    <a:pt x="448032" y="296204"/>
                  </a:lnTo>
                  <a:lnTo>
                    <a:pt x="454604" y="290870"/>
                  </a:lnTo>
                  <a:lnTo>
                    <a:pt x="456033" y="287917"/>
                  </a:lnTo>
                  <a:lnTo>
                    <a:pt x="461081" y="271820"/>
                  </a:lnTo>
                  <a:lnTo>
                    <a:pt x="459748" y="269915"/>
                  </a:lnTo>
                  <a:lnTo>
                    <a:pt x="460700" y="267914"/>
                  </a:lnTo>
                  <a:lnTo>
                    <a:pt x="460700" y="267057"/>
                  </a:lnTo>
                  <a:lnTo>
                    <a:pt x="460700" y="265724"/>
                  </a:lnTo>
                  <a:lnTo>
                    <a:pt x="458414" y="264962"/>
                  </a:lnTo>
                  <a:lnTo>
                    <a:pt x="457271" y="262295"/>
                  </a:lnTo>
                  <a:lnTo>
                    <a:pt x="457271" y="258675"/>
                  </a:lnTo>
                  <a:lnTo>
                    <a:pt x="458129" y="254960"/>
                  </a:lnTo>
                  <a:lnTo>
                    <a:pt x="452699" y="251912"/>
                  </a:lnTo>
                  <a:lnTo>
                    <a:pt x="453842" y="250484"/>
                  </a:lnTo>
                  <a:lnTo>
                    <a:pt x="457748" y="249722"/>
                  </a:lnTo>
                  <a:lnTo>
                    <a:pt x="460700" y="248674"/>
                  </a:lnTo>
                  <a:lnTo>
                    <a:pt x="458700" y="246864"/>
                  </a:lnTo>
                  <a:lnTo>
                    <a:pt x="451937" y="246388"/>
                  </a:lnTo>
                  <a:lnTo>
                    <a:pt x="450699" y="245340"/>
                  </a:lnTo>
                  <a:lnTo>
                    <a:pt x="449080" y="243816"/>
                  </a:lnTo>
                  <a:lnTo>
                    <a:pt x="446984" y="242483"/>
                  </a:lnTo>
                  <a:lnTo>
                    <a:pt x="444508" y="242483"/>
                  </a:lnTo>
                  <a:lnTo>
                    <a:pt x="446222" y="240673"/>
                  </a:lnTo>
                  <a:lnTo>
                    <a:pt x="447746" y="238006"/>
                  </a:lnTo>
                  <a:lnTo>
                    <a:pt x="448318" y="234958"/>
                  </a:lnTo>
                  <a:lnTo>
                    <a:pt x="446984" y="231910"/>
                  </a:lnTo>
                  <a:lnTo>
                    <a:pt x="446984" y="229814"/>
                  </a:lnTo>
                  <a:lnTo>
                    <a:pt x="452414" y="229814"/>
                  </a:lnTo>
                  <a:lnTo>
                    <a:pt x="457271" y="232577"/>
                  </a:lnTo>
                  <a:lnTo>
                    <a:pt x="469749" y="244578"/>
                  </a:lnTo>
                  <a:lnTo>
                    <a:pt x="472892" y="249817"/>
                  </a:lnTo>
                  <a:lnTo>
                    <a:pt x="474797" y="256961"/>
                  </a:lnTo>
                  <a:lnTo>
                    <a:pt x="475464" y="266486"/>
                  </a:lnTo>
                  <a:lnTo>
                    <a:pt x="474607" y="271153"/>
                  </a:lnTo>
                  <a:lnTo>
                    <a:pt x="470416" y="276487"/>
                  </a:lnTo>
                  <a:lnTo>
                    <a:pt x="469178" y="280106"/>
                  </a:lnTo>
                  <a:lnTo>
                    <a:pt x="469178" y="283535"/>
                  </a:lnTo>
                  <a:lnTo>
                    <a:pt x="470511" y="286964"/>
                  </a:lnTo>
                  <a:lnTo>
                    <a:pt x="472416" y="289727"/>
                  </a:lnTo>
                  <a:lnTo>
                    <a:pt x="474512" y="290870"/>
                  </a:lnTo>
                  <a:lnTo>
                    <a:pt x="476321" y="296870"/>
                  </a:lnTo>
                  <a:lnTo>
                    <a:pt x="478036" y="301252"/>
                  </a:lnTo>
                  <a:lnTo>
                    <a:pt x="480227" y="303443"/>
                  </a:lnTo>
                  <a:lnTo>
                    <a:pt x="482608" y="303443"/>
                  </a:lnTo>
                  <a:lnTo>
                    <a:pt x="484894" y="299061"/>
                  </a:lnTo>
                  <a:lnTo>
                    <a:pt x="487561" y="297633"/>
                  </a:lnTo>
                  <a:lnTo>
                    <a:pt x="484989" y="294203"/>
                  </a:lnTo>
                  <a:lnTo>
                    <a:pt x="485942" y="291727"/>
                  </a:lnTo>
                  <a:lnTo>
                    <a:pt x="488323" y="289631"/>
                  </a:lnTo>
                  <a:lnTo>
                    <a:pt x="490037" y="287250"/>
                  </a:lnTo>
                  <a:lnTo>
                    <a:pt x="490704" y="282202"/>
                  </a:lnTo>
                  <a:lnTo>
                    <a:pt x="489466" y="277058"/>
                  </a:lnTo>
                  <a:lnTo>
                    <a:pt x="490609" y="273344"/>
                  </a:lnTo>
                  <a:lnTo>
                    <a:pt x="494038" y="267914"/>
                  </a:lnTo>
                  <a:lnTo>
                    <a:pt x="494895" y="266009"/>
                  </a:lnTo>
                  <a:lnTo>
                    <a:pt x="494895" y="264390"/>
                  </a:lnTo>
                  <a:lnTo>
                    <a:pt x="494324" y="263152"/>
                  </a:lnTo>
                  <a:close/>
                  <a:moveTo>
                    <a:pt x="132945" y="359926"/>
                  </a:moveTo>
                  <a:lnTo>
                    <a:pt x="129992" y="361926"/>
                  </a:lnTo>
                  <a:lnTo>
                    <a:pt x="126944" y="363069"/>
                  </a:lnTo>
                  <a:lnTo>
                    <a:pt x="124658" y="362307"/>
                  </a:lnTo>
                  <a:lnTo>
                    <a:pt x="124658" y="358878"/>
                  </a:lnTo>
                  <a:lnTo>
                    <a:pt x="125230" y="354687"/>
                  </a:lnTo>
                  <a:lnTo>
                    <a:pt x="124658" y="351163"/>
                  </a:lnTo>
                  <a:lnTo>
                    <a:pt x="120848" y="349734"/>
                  </a:lnTo>
                  <a:lnTo>
                    <a:pt x="118943" y="348115"/>
                  </a:lnTo>
                  <a:lnTo>
                    <a:pt x="116181" y="340876"/>
                  </a:lnTo>
                  <a:lnTo>
                    <a:pt x="113514" y="339257"/>
                  </a:lnTo>
                  <a:lnTo>
                    <a:pt x="110847" y="338590"/>
                  </a:lnTo>
                  <a:lnTo>
                    <a:pt x="103037" y="332970"/>
                  </a:lnTo>
                  <a:lnTo>
                    <a:pt x="103037" y="330875"/>
                  </a:lnTo>
                  <a:lnTo>
                    <a:pt x="106180" y="330208"/>
                  </a:lnTo>
                  <a:lnTo>
                    <a:pt x="111038" y="324874"/>
                  </a:lnTo>
                  <a:lnTo>
                    <a:pt x="114181" y="324874"/>
                  </a:lnTo>
                  <a:lnTo>
                    <a:pt x="114943" y="327255"/>
                  </a:lnTo>
                  <a:lnTo>
                    <a:pt x="115800" y="327922"/>
                  </a:lnTo>
                  <a:lnTo>
                    <a:pt x="116562" y="327922"/>
                  </a:lnTo>
                  <a:lnTo>
                    <a:pt x="117610" y="328970"/>
                  </a:lnTo>
                  <a:lnTo>
                    <a:pt x="118277" y="330589"/>
                  </a:lnTo>
                  <a:lnTo>
                    <a:pt x="118848" y="332780"/>
                  </a:lnTo>
                  <a:lnTo>
                    <a:pt x="118848" y="334685"/>
                  </a:lnTo>
                  <a:lnTo>
                    <a:pt x="118848" y="335256"/>
                  </a:lnTo>
                  <a:lnTo>
                    <a:pt x="120563" y="336495"/>
                  </a:lnTo>
                  <a:lnTo>
                    <a:pt x="125135" y="338114"/>
                  </a:lnTo>
                  <a:lnTo>
                    <a:pt x="127421" y="339638"/>
                  </a:lnTo>
                  <a:lnTo>
                    <a:pt x="127421" y="340971"/>
                  </a:lnTo>
                  <a:lnTo>
                    <a:pt x="127421" y="344495"/>
                  </a:lnTo>
                  <a:lnTo>
                    <a:pt x="127421" y="345924"/>
                  </a:lnTo>
                  <a:lnTo>
                    <a:pt x="130088" y="346591"/>
                  </a:lnTo>
                  <a:lnTo>
                    <a:pt x="131897" y="350210"/>
                  </a:lnTo>
                  <a:lnTo>
                    <a:pt x="133707" y="354783"/>
                  </a:lnTo>
                  <a:lnTo>
                    <a:pt x="136088" y="358497"/>
                  </a:lnTo>
                  <a:close/>
                  <a:moveTo>
                    <a:pt x="348782" y="198477"/>
                  </a:moveTo>
                  <a:lnTo>
                    <a:pt x="346972" y="201144"/>
                  </a:lnTo>
                  <a:lnTo>
                    <a:pt x="340019" y="207716"/>
                  </a:lnTo>
                  <a:lnTo>
                    <a:pt x="339066" y="209812"/>
                  </a:lnTo>
                  <a:lnTo>
                    <a:pt x="336399" y="218194"/>
                  </a:lnTo>
                  <a:lnTo>
                    <a:pt x="335923" y="220861"/>
                  </a:lnTo>
                  <a:lnTo>
                    <a:pt x="337542" y="222385"/>
                  </a:lnTo>
                  <a:lnTo>
                    <a:pt x="340590" y="221528"/>
                  </a:lnTo>
                  <a:lnTo>
                    <a:pt x="343352" y="221528"/>
                  </a:lnTo>
                  <a:lnTo>
                    <a:pt x="345067" y="225433"/>
                  </a:lnTo>
                  <a:lnTo>
                    <a:pt x="344400" y="229814"/>
                  </a:lnTo>
                  <a:lnTo>
                    <a:pt x="342114" y="232291"/>
                  </a:lnTo>
                  <a:lnTo>
                    <a:pt x="336971" y="235148"/>
                  </a:lnTo>
                  <a:lnTo>
                    <a:pt x="336971" y="235910"/>
                  </a:lnTo>
                  <a:lnTo>
                    <a:pt x="336971" y="237625"/>
                  </a:lnTo>
                  <a:lnTo>
                    <a:pt x="336494" y="238196"/>
                  </a:lnTo>
                  <a:lnTo>
                    <a:pt x="332875" y="238196"/>
                  </a:lnTo>
                  <a:lnTo>
                    <a:pt x="332208" y="238196"/>
                  </a:lnTo>
                  <a:lnTo>
                    <a:pt x="332208" y="239530"/>
                  </a:lnTo>
                  <a:lnTo>
                    <a:pt x="332970" y="240673"/>
                  </a:lnTo>
                  <a:lnTo>
                    <a:pt x="333637" y="242197"/>
                  </a:lnTo>
                  <a:lnTo>
                    <a:pt x="333637" y="244388"/>
                  </a:lnTo>
                  <a:lnTo>
                    <a:pt x="332399" y="245435"/>
                  </a:lnTo>
                  <a:lnTo>
                    <a:pt x="330589" y="246102"/>
                  </a:lnTo>
                  <a:lnTo>
                    <a:pt x="329160" y="247055"/>
                  </a:lnTo>
                  <a:lnTo>
                    <a:pt x="329160" y="248483"/>
                  </a:lnTo>
                  <a:lnTo>
                    <a:pt x="333446" y="254675"/>
                  </a:lnTo>
                  <a:lnTo>
                    <a:pt x="324588" y="259818"/>
                  </a:lnTo>
                  <a:lnTo>
                    <a:pt x="321921" y="259818"/>
                  </a:lnTo>
                  <a:lnTo>
                    <a:pt x="319540" y="258485"/>
                  </a:lnTo>
                  <a:lnTo>
                    <a:pt x="316397" y="254103"/>
                  </a:lnTo>
                  <a:lnTo>
                    <a:pt x="314206" y="252389"/>
                  </a:lnTo>
                  <a:lnTo>
                    <a:pt x="308015" y="251341"/>
                  </a:lnTo>
                  <a:lnTo>
                    <a:pt x="296108" y="252865"/>
                  </a:lnTo>
                  <a:lnTo>
                    <a:pt x="290298" y="250103"/>
                  </a:lnTo>
                  <a:lnTo>
                    <a:pt x="285345" y="246388"/>
                  </a:lnTo>
                  <a:lnTo>
                    <a:pt x="283726" y="243530"/>
                  </a:lnTo>
                  <a:lnTo>
                    <a:pt x="283726" y="239244"/>
                  </a:lnTo>
                  <a:lnTo>
                    <a:pt x="284869" y="238101"/>
                  </a:lnTo>
                  <a:lnTo>
                    <a:pt x="288203" y="237339"/>
                  </a:lnTo>
                  <a:lnTo>
                    <a:pt x="289536" y="236577"/>
                  </a:lnTo>
                  <a:lnTo>
                    <a:pt x="290393" y="235053"/>
                  </a:lnTo>
                  <a:lnTo>
                    <a:pt x="291632" y="231720"/>
                  </a:lnTo>
                  <a:lnTo>
                    <a:pt x="292679" y="230386"/>
                  </a:lnTo>
                  <a:lnTo>
                    <a:pt x="297537" y="225528"/>
                  </a:lnTo>
                  <a:lnTo>
                    <a:pt x="300585" y="219527"/>
                  </a:lnTo>
                  <a:lnTo>
                    <a:pt x="301538" y="212384"/>
                  </a:lnTo>
                  <a:lnTo>
                    <a:pt x="300204" y="202859"/>
                  </a:lnTo>
                  <a:lnTo>
                    <a:pt x="299061" y="198858"/>
                  </a:lnTo>
                  <a:lnTo>
                    <a:pt x="298299" y="195334"/>
                  </a:lnTo>
                  <a:lnTo>
                    <a:pt x="298299" y="191714"/>
                  </a:lnTo>
                  <a:lnTo>
                    <a:pt x="299442" y="187523"/>
                  </a:lnTo>
                  <a:lnTo>
                    <a:pt x="299918" y="183523"/>
                  </a:lnTo>
                  <a:lnTo>
                    <a:pt x="301633" y="180189"/>
                  </a:lnTo>
                  <a:lnTo>
                    <a:pt x="304014" y="177998"/>
                  </a:lnTo>
                  <a:lnTo>
                    <a:pt x="306395" y="177998"/>
                  </a:lnTo>
                  <a:lnTo>
                    <a:pt x="308777" y="180189"/>
                  </a:lnTo>
                  <a:lnTo>
                    <a:pt x="308777" y="183332"/>
                  </a:lnTo>
                  <a:lnTo>
                    <a:pt x="308110" y="186857"/>
                  </a:lnTo>
                  <a:lnTo>
                    <a:pt x="309443" y="190191"/>
                  </a:lnTo>
                  <a:lnTo>
                    <a:pt x="310872" y="190857"/>
                  </a:lnTo>
                  <a:lnTo>
                    <a:pt x="313920" y="190857"/>
                  </a:lnTo>
                  <a:lnTo>
                    <a:pt x="315444" y="191619"/>
                  </a:lnTo>
                  <a:lnTo>
                    <a:pt x="316968" y="192857"/>
                  </a:lnTo>
                  <a:lnTo>
                    <a:pt x="318397" y="193620"/>
                  </a:lnTo>
                  <a:lnTo>
                    <a:pt x="319826" y="193620"/>
                  </a:lnTo>
                  <a:lnTo>
                    <a:pt x="321540" y="193620"/>
                  </a:lnTo>
                  <a:lnTo>
                    <a:pt x="324779" y="192667"/>
                  </a:lnTo>
                  <a:lnTo>
                    <a:pt x="331065" y="189333"/>
                  </a:lnTo>
                  <a:lnTo>
                    <a:pt x="337352" y="188571"/>
                  </a:lnTo>
                  <a:lnTo>
                    <a:pt x="343829" y="185142"/>
                  </a:lnTo>
                  <a:lnTo>
                    <a:pt x="347162" y="185142"/>
                  </a:lnTo>
                  <a:lnTo>
                    <a:pt x="349544" y="187238"/>
                  </a:lnTo>
                  <a:lnTo>
                    <a:pt x="350782" y="190191"/>
                  </a:lnTo>
                  <a:lnTo>
                    <a:pt x="350782" y="193524"/>
                  </a:lnTo>
                  <a:close/>
                  <a:moveTo>
                    <a:pt x="350496" y="6834"/>
                  </a:moveTo>
                  <a:lnTo>
                    <a:pt x="354973" y="6834"/>
                  </a:lnTo>
                  <a:lnTo>
                    <a:pt x="359164" y="10358"/>
                  </a:lnTo>
                  <a:lnTo>
                    <a:pt x="358402" y="11882"/>
                  </a:lnTo>
                  <a:lnTo>
                    <a:pt x="358402" y="13025"/>
                  </a:lnTo>
                  <a:lnTo>
                    <a:pt x="358402" y="14549"/>
                  </a:lnTo>
                  <a:lnTo>
                    <a:pt x="358402" y="17121"/>
                  </a:lnTo>
                  <a:lnTo>
                    <a:pt x="359640" y="15026"/>
                  </a:lnTo>
                  <a:lnTo>
                    <a:pt x="361355" y="11501"/>
                  </a:lnTo>
                  <a:lnTo>
                    <a:pt x="362498" y="7501"/>
                  </a:lnTo>
                  <a:lnTo>
                    <a:pt x="362021" y="4167"/>
                  </a:lnTo>
                  <a:lnTo>
                    <a:pt x="360116" y="3215"/>
                  </a:lnTo>
                  <a:lnTo>
                    <a:pt x="350591" y="1786"/>
                  </a:lnTo>
                  <a:lnTo>
                    <a:pt x="348210" y="1786"/>
                  </a:lnTo>
                  <a:lnTo>
                    <a:pt x="346115" y="2738"/>
                  </a:lnTo>
                  <a:lnTo>
                    <a:pt x="344114" y="4167"/>
                  </a:lnTo>
                  <a:lnTo>
                    <a:pt x="342114" y="5977"/>
                  </a:lnTo>
                  <a:lnTo>
                    <a:pt x="346210" y="6644"/>
                  </a:lnTo>
                  <a:close/>
                </a:path>
              </a:pathLst>
            </a:custGeom>
            <a:grpFill/>
            <a:ln w="2381" cap="rnd">
              <a:solidFill>
                <a:srgbClr val="F9F9F9"/>
              </a:solidFill>
              <a:prstDash val="solid"/>
              <a:round/>
            </a:ln>
          </p:spPr>
          <p:txBody>
            <a:bodyPr rtlCol="0" anchor="ctr"/>
            <a:lstStyle/>
            <a:p>
              <a:endParaRPr lang="en-IE" dirty="0">
                <a:latin typeface="Arial" panose="020B0604020202020204" pitchFamily="34" charset="0"/>
              </a:endParaRPr>
            </a:p>
          </p:txBody>
        </p:sp>
        <p:sp>
          <p:nvSpPr>
            <p:cNvPr id="12" name="Freeform: Shape 11">
              <a:extLst>
                <a:ext uri="{FF2B5EF4-FFF2-40B4-BE49-F238E27FC236}">
                  <a16:creationId xmlns:a16="http://schemas.microsoft.com/office/drawing/2014/main" id="{83A042E5-05EB-4DCD-9FFB-035D9DCE6D3B}"/>
                </a:ext>
              </a:extLst>
            </p:cNvPr>
            <p:cNvSpPr/>
            <p:nvPr/>
          </p:nvSpPr>
          <p:spPr>
            <a:xfrm>
              <a:off x="5642348" y="3035069"/>
              <a:ext cx="1343025" cy="1743075"/>
            </a:xfrm>
            <a:custGeom>
              <a:avLst/>
              <a:gdLst>
                <a:gd name="connsiteX0" fmla="*/ 858750 w 1343025"/>
                <a:gd name="connsiteY0" fmla="*/ 1507308 h 1743075"/>
                <a:gd name="connsiteX1" fmla="*/ 857798 w 1343025"/>
                <a:gd name="connsiteY1" fmla="*/ 1506355 h 1743075"/>
                <a:gd name="connsiteX2" fmla="*/ 857798 w 1343025"/>
                <a:gd name="connsiteY2" fmla="*/ 1504640 h 1743075"/>
                <a:gd name="connsiteX3" fmla="*/ 859322 w 1343025"/>
                <a:gd name="connsiteY3" fmla="*/ 1503402 h 1743075"/>
                <a:gd name="connsiteX4" fmla="*/ 859988 w 1343025"/>
                <a:gd name="connsiteY4" fmla="*/ 1501878 h 1743075"/>
                <a:gd name="connsiteX5" fmla="*/ 859988 w 1343025"/>
                <a:gd name="connsiteY5" fmla="*/ 1500164 h 1743075"/>
                <a:gd name="connsiteX6" fmla="*/ 858274 w 1343025"/>
                <a:gd name="connsiteY6" fmla="*/ 1498544 h 1743075"/>
                <a:gd name="connsiteX7" fmla="*/ 855988 w 1343025"/>
                <a:gd name="connsiteY7" fmla="*/ 1498544 h 1743075"/>
                <a:gd name="connsiteX8" fmla="*/ 851321 w 1343025"/>
                <a:gd name="connsiteY8" fmla="*/ 1506736 h 1743075"/>
                <a:gd name="connsiteX9" fmla="*/ 847320 w 1343025"/>
                <a:gd name="connsiteY9" fmla="*/ 1508451 h 1743075"/>
                <a:gd name="connsiteX10" fmla="*/ 847320 w 1343025"/>
                <a:gd name="connsiteY10" fmla="*/ 1510260 h 1743075"/>
                <a:gd name="connsiteX11" fmla="*/ 862084 w 1343025"/>
                <a:gd name="connsiteY11" fmla="*/ 1512451 h 1743075"/>
                <a:gd name="connsiteX12" fmla="*/ 862084 w 1343025"/>
                <a:gd name="connsiteY12" fmla="*/ 1510260 h 1743075"/>
                <a:gd name="connsiteX13" fmla="*/ 860846 w 1343025"/>
                <a:gd name="connsiteY13" fmla="*/ 1509403 h 1743075"/>
                <a:gd name="connsiteX14" fmla="*/ 190000 w 1343025"/>
                <a:gd name="connsiteY14" fmla="*/ 1404342 h 1743075"/>
                <a:gd name="connsiteX15" fmla="*/ 191238 w 1343025"/>
                <a:gd name="connsiteY15" fmla="*/ 1402913 h 1743075"/>
                <a:gd name="connsiteX16" fmla="*/ 191238 w 1343025"/>
                <a:gd name="connsiteY16" fmla="*/ 1399389 h 1743075"/>
                <a:gd name="connsiteX17" fmla="*/ 191238 w 1343025"/>
                <a:gd name="connsiteY17" fmla="*/ 1397579 h 1743075"/>
                <a:gd name="connsiteX18" fmla="*/ 191238 w 1343025"/>
                <a:gd name="connsiteY18" fmla="*/ 1396341 h 1743075"/>
                <a:gd name="connsiteX19" fmla="*/ 190476 w 1343025"/>
                <a:gd name="connsiteY19" fmla="*/ 1394246 h 1743075"/>
                <a:gd name="connsiteX20" fmla="*/ 189524 w 1343025"/>
                <a:gd name="connsiteY20" fmla="*/ 1394817 h 1743075"/>
                <a:gd name="connsiteX21" fmla="*/ 188952 w 1343025"/>
                <a:gd name="connsiteY21" fmla="*/ 1398437 h 1743075"/>
                <a:gd name="connsiteX22" fmla="*/ 188952 w 1343025"/>
                <a:gd name="connsiteY22" fmla="*/ 1402342 h 1743075"/>
                <a:gd name="connsiteX23" fmla="*/ 1192602 w 1343025"/>
                <a:gd name="connsiteY23" fmla="*/ 1330428 h 1743075"/>
                <a:gd name="connsiteX24" fmla="*/ 1190792 w 1343025"/>
                <a:gd name="connsiteY24" fmla="*/ 1329476 h 1743075"/>
                <a:gd name="connsiteX25" fmla="*/ 1168598 w 1343025"/>
                <a:gd name="connsiteY25" fmla="*/ 1321665 h 1743075"/>
                <a:gd name="connsiteX26" fmla="*/ 1166217 w 1343025"/>
                <a:gd name="connsiteY26" fmla="*/ 1322332 h 1743075"/>
                <a:gd name="connsiteX27" fmla="*/ 1164884 w 1343025"/>
                <a:gd name="connsiteY27" fmla="*/ 1324046 h 1743075"/>
                <a:gd name="connsiteX28" fmla="*/ 1162598 w 1343025"/>
                <a:gd name="connsiteY28" fmla="*/ 1331952 h 1743075"/>
                <a:gd name="connsiteX29" fmla="*/ 1164312 w 1343025"/>
                <a:gd name="connsiteY29" fmla="*/ 1335477 h 1743075"/>
                <a:gd name="connsiteX30" fmla="*/ 1166884 w 1343025"/>
                <a:gd name="connsiteY30" fmla="*/ 1339382 h 1743075"/>
                <a:gd name="connsiteX31" fmla="*/ 1170027 w 1343025"/>
                <a:gd name="connsiteY31" fmla="*/ 1342525 h 1743075"/>
                <a:gd name="connsiteX32" fmla="*/ 1173552 w 1343025"/>
                <a:gd name="connsiteY32" fmla="*/ 1343858 h 1743075"/>
                <a:gd name="connsiteX33" fmla="*/ 1194602 w 1343025"/>
                <a:gd name="connsiteY33" fmla="*/ 1345668 h 1743075"/>
                <a:gd name="connsiteX34" fmla="*/ 1199078 w 1343025"/>
                <a:gd name="connsiteY34" fmla="*/ 1343763 h 1743075"/>
                <a:gd name="connsiteX35" fmla="*/ 1200031 w 1343025"/>
                <a:gd name="connsiteY35" fmla="*/ 1340334 h 1743075"/>
                <a:gd name="connsiteX36" fmla="*/ 1198316 w 1343025"/>
                <a:gd name="connsiteY36" fmla="*/ 1336048 h 1743075"/>
                <a:gd name="connsiteX37" fmla="*/ 1194602 w 1343025"/>
                <a:gd name="connsiteY37" fmla="*/ 1331952 h 1743075"/>
                <a:gd name="connsiteX38" fmla="*/ 835223 w 1343025"/>
                <a:gd name="connsiteY38" fmla="*/ 1531406 h 1743075"/>
                <a:gd name="connsiteX39" fmla="*/ 833604 w 1343025"/>
                <a:gd name="connsiteY39" fmla="*/ 1531406 h 1743075"/>
                <a:gd name="connsiteX40" fmla="*/ 833604 w 1343025"/>
                <a:gd name="connsiteY40" fmla="*/ 1531406 h 1743075"/>
                <a:gd name="connsiteX41" fmla="*/ 833604 w 1343025"/>
                <a:gd name="connsiteY41" fmla="*/ 1530739 h 1743075"/>
                <a:gd name="connsiteX42" fmla="*/ 833604 w 1343025"/>
                <a:gd name="connsiteY42" fmla="*/ 1528262 h 1743075"/>
                <a:gd name="connsiteX43" fmla="*/ 833604 w 1343025"/>
                <a:gd name="connsiteY43" fmla="*/ 1527596 h 1743075"/>
                <a:gd name="connsiteX44" fmla="*/ 831413 w 1343025"/>
                <a:gd name="connsiteY44" fmla="*/ 1525881 h 1743075"/>
                <a:gd name="connsiteX45" fmla="*/ 829509 w 1343025"/>
                <a:gd name="connsiteY45" fmla="*/ 1525881 h 1743075"/>
                <a:gd name="connsiteX46" fmla="*/ 825127 w 1343025"/>
                <a:gd name="connsiteY46" fmla="*/ 1525881 h 1743075"/>
                <a:gd name="connsiteX47" fmla="*/ 797790 w 1343025"/>
                <a:gd name="connsiteY47" fmla="*/ 1514737 h 1743075"/>
                <a:gd name="connsiteX48" fmla="*/ 793694 w 1343025"/>
                <a:gd name="connsiteY48" fmla="*/ 1514737 h 1743075"/>
                <a:gd name="connsiteX49" fmla="*/ 789218 w 1343025"/>
                <a:gd name="connsiteY49" fmla="*/ 1517880 h 1743075"/>
                <a:gd name="connsiteX50" fmla="*/ 783122 w 1343025"/>
                <a:gd name="connsiteY50" fmla="*/ 1525500 h 1743075"/>
                <a:gd name="connsiteX51" fmla="*/ 778931 w 1343025"/>
                <a:gd name="connsiteY51" fmla="*/ 1528929 h 1743075"/>
                <a:gd name="connsiteX52" fmla="*/ 774549 w 1343025"/>
                <a:gd name="connsiteY52" fmla="*/ 1529501 h 1743075"/>
                <a:gd name="connsiteX53" fmla="*/ 774549 w 1343025"/>
                <a:gd name="connsiteY53" fmla="*/ 1528548 h 1743075"/>
                <a:gd name="connsiteX54" fmla="*/ 774549 w 1343025"/>
                <a:gd name="connsiteY54" fmla="*/ 1526548 h 1743075"/>
                <a:gd name="connsiteX55" fmla="*/ 774549 w 1343025"/>
                <a:gd name="connsiteY55" fmla="*/ 1525595 h 1743075"/>
                <a:gd name="connsiteX56" fmla="*/ 758833 w 1343025"/>
                <a:gd name="connsiteY56" fmla="*/ 1533025 h 1743075"/>
                <a:gd name="connsiteX57" fmla="*/ 751784 w 1343025"/>
                <a:gd name="connsiteY57" fmla="*/ 1539121 h 1743075"/>
                <a:gd name="connsiteX58" fmla="*/ 747403 w 1343025"/>
                <a:gd name="connsiteY58" fmla="*/ 1547027 h 1743075"/>
                <a:gd name="connsiteX59" fmla="*/ 750641 w 1343025"/>
                <a:gd name="connsiteY59" fmla="*/ 1545122 h 1743075"/>
                <a:gd name="connsiteX60" fmla="*/ 753594 w 1343025"/>
                <a:gd name="connsiteY60" fmla="*/ 1543884 h 1743075"/>
                <a:gd name="connsiteX61" fmla="*/ 760357 w 1343025"/>
                <a:gd name="connsiteY61" fmla="*/ 1543026 h 1743075"/>
                <a:gd name="connsiteX62" fmla="*/ 762452 w 1343025"/>
                <a:gd name="connsiteY62" fmla="*/ 1543979 h 1743075"/>
                <a:gd name="connsiteX63" fmla="*/ 768453 w 1343025"/>
                <a:gd name="connsiteY63" fmla="*/ 1548170 h 1743075"/>
                <a:gd name="connsiteX64" fmla="*/ 769691 w 1343025"/>
                <a:gd name="connsiteY64" fmla="*/ 1549884 h 1743075"/>
                <a:gd name="connsiteX65" fmla="*/ 793123 w 1343025"/>
                <a:gd name="connsiteY65" fmla="*/ 1566553 h 1743075"/>
                <a:gd name="connsiteX66" fmla="*/ 799695 w 1343025"/>
                <a:gd name="connsiteY66" fmla="*/ 1568458 h 1743075"/>
                <a:gd name="connsiteX67" fmla="*/ 819602 w 1343025"/>
                <a:gd name="connsiteY67" fmla="*/ 1562553 h 1743075"/>
                <a:gd name="connsiteX68" fmla="*/ 820174 w 1343025"/>
                <a:gd name="connsiteY68" fmla="*/ 1561219 h 1743075"/>
                <a:gd name="connsiteX69" fmla="*/ 820174 w 1343025"/>
                <a:gd name="connsiteY69" fmla="*/ 1558076 h 1743075"/>
                <a:gd name="connsiteX70" fmla="*/ 820174 w 1343025"/>
                <a:gd name="connsiteY70" fmla="*/ 1551980 h 1743075"/>
                <a:gd name="connsiteX71" fmla="*/ 820174 w 1343025"/>
                <a:gd name="connsiteY71" fmla="*/ 1550456 h 1743075"/>
                <a:gd name="connsiteX72" fmla="*/ 821317 w 1343025"/>
                <a:gd name="connsiteY72" fmla="*/ 1549122 h 1743075"/>
                <a:gd name="connsiteX73" fmla="*/ 826270 w 1343025"/>
                <a:gd name="connsiteY73" fmla="*/ 1544645 h 1743075"/>
                <a:gd name="connsiteX74" fmla="*/ 829127 w 1343025"/>
                <a:gd name="connsiteY74" fmla="*/ 1543312 h 1743075"/>
                <a:gd name="connsiteX75" fmla="*/ 835890 w 1343025"/>
                <a:gd name="connsiteY75" fmla="*/ 1541312 h 1743075"/>
                <a:gd name="connsiteX76" fmla="*/ 836462 w 1343025"/>
                <a:gd name="connsiteY76" fmla="*/ 1540645 h 1743075"/>
                <a:gd name="connsiteX77" fmla="*/ 836938 w 1343025"/>
                <a:gd name="connsiteY77" fmla="*/ 1539883 h 1743075"/>
                <a:gd name="connsiteX78" fmla="*/ 836938 w 1343025"/>
                <a:gd name="connsiteY78" fmla="*/ 1539407 h 1743075"/>
                <a:gd name="connsiteX79" fmla="*/ 837700 w 1343025"/>
                <a:gd name="connsiteY79" fmla="*/ 1539407 h 1743075"/>
                <a:gd name="connsiteX80" fmla="*/ 837700 w 1343025"/>
                <a:gd name="connsiteY80" fmla="*/ 1537216 h 1743075"/>
                <a:gd name="connsiteX81" fmla="*/ 834080 w 1343025"/>
                <a:gd name="connsiteY81" fmla="*/ 1531406 h 1743075"/>
                <a:gd name="connsiteX82" fmla="*/ 1345002 w 1343025"/>
                <a:gd name="connsiteY82" fmla="*/ 1005340 h 1743075"/>
                <a:gd name="connsiteX83" fmla="*/ 1345002 w 1343025"/>
                <a:gd name="connsiteY83" fmla="*/ 994767 h 1743075"/>
                <a:gd name="connsiteX84" fmla="*/ 1345002 w 1343025"/>
                <a:gd name="connsiteY84" fmla="*/ 988957 h 1743075"/>
                <a:gd name="connsiteX85" fmla="*/ 1343859 w 1343025"/>
                <a:gd name="connsiteY85" fmla="*/ 984385 h 1743075"/>
                <a:gd name="connsiteX86" fmla="*/ 1345002 w 1343025"/>
                <a:gd name="connsiteY86" fmla="*/ 978098 h 1743075"/>
                <a:gd name="connsiteX87" fmla="*/ 1342715 w 1343025"/>
                <a:gd name="connsiteY87" fmla="*/ 969431 h 1743075"/>
                <a:gd name="connsiteX88" fmla="*/ 1339477 w 1343025"/>
                <a:gd name="connsiteY88" fmla="*/ 960668 h 1743075"/>
                <a:gd name="connsiteX89" fmla="*/ 1336143 w 1343025"/>
                <a:gd name="connsiteY89" fmla="*/ 946666 h 1743075"/>
                <a:gd name="connsiteX90" fmla="*/ 1331857 w 1343025"/>
                <a:gd name="connsiteY90" fmla="*/ 939332 h 1743075"/>
                <a:gd name="connsiteX91" fmla="*/ 1326618 w 1343025"/>
                <a:gd name="connsiteY91" fmla="*/ 933426 h 1743075"/>
                <a:gd name="connsiteX92" fmla="*/ 1281946 w 1343025"/>
                <a:gd name="connsiteY92" fmla="*/ 899041 h 1743075"/>
                <a:gd name="connsiteX93" fmla="*/ 1260134 w 1343025"/>
                <a:gd name="connsiteY93" fmla="*/ 887802 h 1743075"/>
                <a:gd name="connsiteX94" fmla="*/ 1204603 w 1343025"/>
                <a:gd name="connsiteY94" fmla="*/ 874276 h 1743075"/>
                <a:gd name="connsiteX95" fmla="*/ 1204603 w 1343025"/>
                <a:gd name="connsiteY95" fmla="*/ 876371 h 1743075"/>
                <a:gd name="connsiteX96" fmla="*/ 1206889 w 1343025"/>
                <a:gd name="connsiteY96" fmla="*/ 876371 h 1743075"/>
                <a:gd name="connsiteX97" fmla="*/ 1209175 w 1343025"/>
                <a:gd name="connsiteY97" fmla="*/ 876371 h 1743075"/>
                <a:gd name="connsiteX98" fmla="*/ 1211270 w 1343025"/>
                <a:gd name="connsiteY98" fmla="*/ 877229 h 1743075"/>
                <a:gd name="connsiteX99" fmla="*/ 1213176 w 1343025"/>
                <a:gd name="connsiteY99" fmla="*/ 878562 h 1743075"/>
                <a:gd name="connsiteX100" fmla="*/ 1204984 w 1343025"/>
                <a:gd name="connsiteY100" fmla="*/ 882372 h 1743075"/>
                <a:gd name="connsiteX101" fmla="*/ 1196507 w 1343025"/>
                <a:gd name="connsiteY101" fmla="*/ 880181 h 1743075"/>
                <a:gd name="connsiteX102" fmla="*/ 1188315 w 1343025"/>
                <a:gd name="connsiteY102" fmla="*/ 876276 h 1743075"/>
                <a:gd name="connsiteX103" fmla="*/ 1181172 w 1343025"/>
                <a:gd name="connsiteY103" fmla="*/ 874276 h 1743075"/>
                <a:gd name="connsiteX104" fmla="*/ 1165741 w 1343025"/>
                <a:gd name="connsiteY104" fmla="*/ 874276 h 1743075"/>
                <a:gd name="connsiteX105" fmla="*/ 1161931 w 1343025"/>
                <a:gd name="connsiteY105" fmla="*/ 873419 h 1743075"/>
                <a:gd name="connsiteX106" fmla="*/ 1157931 w 1343025"/>
                <a:gd name="connsiteY106" fmla="*/ 871704 h 1743075"/>
                <a:gd name="connsiteX107" fmla="*/ 1153930 w 1343025"/>
                <a:gd name="connsiteY107" fmla="*/ 870752 h 1743075"/>
                <a:gd name="connsiteX108" fmla="*/ 1150310 w 1343025"/>
                <a:gd name="connsiteY108" fmla="*/ 872085 h 1743075"/>
                <a:gd name="connsiteX109" fmla="*/ 1151644 w 1343025"/>
                <a:gd name="connsiteY109" fmla="*/ 874276 h 1743075"/>
                <a:gd name="connsiteX110" fmla="*/ 1142976 w 1343025"/>
                <a:gd name="connsiteY110" fmla="*/ 874276 h 1743075"/>
                <a:gd name="connsiteX111" fmla="*/ 1133451 w 1343025"/>
                <a:gd name="connsiteY111" fmla="*/ 876181 h 1743075"/>
                <a:gd name="connsiteX112" fmla="*/ 1124498 w 1343025"/>
                <a:gd name="connsiteY112" fmla="*/ 880277 h 1743075"/>
                <a:gd name="connsiteX113" fmla="*/ 1118306 w 1343025"/>
                <a:gd name="connsiteY113" fmla="*/ 886849 h 1743075"/>
                <a:gd name="connsiteX114" fmla="*/ 1115925 w 1343025"/>
                <a:gd name="connsiteY114" fmla="*/ 891897 h 1743075"/>
                <a:gd name="connsiteX115" fmla="*/ 1113068 w 1343025"/>
                <a:gd name="connsiteY115" fmla="*/ 899136 h 1743075"/>
                <a:gd name="connsiteX116" fmla="*/ 1110782 w 1343025"/>
                <a:gd name="connsiteY116" fmla="*/ 907232 h 1743075"/>
                <a:gd name="connsiteX117" fmla="*/ 1109829 w 1343025"/>
                <a:gd name="connsiteY117" fmla="*/ 914376 h 1743075"/>
                <a:gd name="connsiteX118" fmla="*/ 1107543 w 1343025"/>
                <a:gd name="connsiteY118" fmla="*/ 918377 h 1743075"/>
                <a:gd name="connsiteX119" fmla="*/ 1102781 w 1343025"/>
                <a:gd name="connsiteY119" fmla="*/ 923711 h 1743075"/>
                <a:gd name="connsiteX120" fmla="*/ 1099161 w 1343025"/>
                <a:gd name="connsiteY120" fmla="*/ 929235 h 1743075"/>
                <a:gd name="connsiteX121" fmla="*/ 1100114 w 1343025"/>
                <a:gd name="connsiteY121" fmla="*/ 933902 h 1743075"/>
                <a:gd name="connsiteX122" fmla="*/ 1100114 w 1343025"/>
                <a:gd name="connsiteY122" fmla="*/ 935903 h 1743075"/>
                <a:gd name="connsiteX123" fmla="*/ 1097447 w 1343025"/>
                <a:gd name="connsiteY123" fmla="*/ 934569 h 1743075"/>
                <a:gd name="connsiteX124" fmla="*/ 1092398 w 1343025"/>
                <a:gd name="connsiteY124" fmla="*/ 927235 h 1743075"/>
                <a:gd name="connsiteX125" fmla="*/ 1089446 w 1343025"/>
                <a:gd name="connsiteY125" fmla="*/ 925520 h 1743075"/>
                <a:gd name="connsiteX126" fmla="*/ 1082302 w 1343025"/>
                <a:gd name="connsiteY126" fmla="*/ 924854 h 1743075"/>
                <a:gd name="connsiteX127" fmla="*/ 1078492 w 1343025"/>
                <a:gd name="connsiteY127" fmla="*/ 925425 h 1743075"/>
                <a:gd name="connsiteX128" fmla="*/ 1075349 w 1343025"/>
                <a:gd name="connsiteY128" fmla="*/ 927806 h 1743075"/>
                <a:gd name="connsiteX129" fmla="*/ 1070967 w 1343025"/>
                <a:gd name="connsiteY129" fmla="*/ 922377 h 1743075"/>
                <a:gd name="connsiteX130" fmla="*/ 1061442 w 1343025"/>
                <a:gd name="connsiteY130" fmla="*/ 908090 h 1743075"/>
                <a:gd name="connsiteX131" fmla="*/ 1057156 w 1343025"/>
                <a:gd name="connsiteY131" fmla="*/ 905137 h 1743075"/>
                <a:gd name="connsiteX132" fmla="*/ 1054775 w 1343025"/>
                <a:gd name="connsiteY132" fmla="*/ 904185 h 1743075"/>
                <a:gd name="connsiteX133" fmla="*/ 1049727 w 1343025"/>
                <a:gd name="connsiteY133" fmla="*/ 899993 h 1743075"/>
                <a:gd name="connsiteX134" fmla="*/ 1047345 w 1343025"/>
                <a:gd name="connsiteY134" fmla="*/ 898946 h 1743075"/>
                <a:gd name="connsiteX135" fmla="*/ 1037820 w 1343025"/>
                <a:gd name="connsiteY135" fmla="*/ 901232 h 1743075"/>
                <a:gd name="connsiteX136" fmla="*/ 1032391 w 1343025"/>
                <a:gd name="connsiteY136" fmla="*/ 901232 h 1743075"/>
                <a:gd name="connsiteX137" fmla="*/ 1032391 w 1343025"/>
                <a:gd name="connsiteY137" fmla="*/ 897612 h 1743075"/>
                <a:gd name="connsiteX138" fmla="*/ 1034772 w 1343025"/>
                <a:gd name="connsiteY138" fmla="*/ 893421 h 1743075"/>
                <a:gd name="connsiteX139" fmla="*/ 1037630 w 1343025"/>
                <a:gd name="connsiteY139" fmla="*/ 891421 h 1743075"/>
                <a:gd name="connsiteX140" fmla="*/ 1041821 w 1343025"/>
                <a:gd name="connsiteY140" fmla="*/ 889802 h 1743075"/>
                <a:gd name="connsiteX141" fmla="*/ 1045631 w 1343025"/>
                <a:gd name="connsiteY141" fmla="*/ 885706 h 1743075"/>
                <a:gd name="connsiteX142" fmla="*/ 1059728 w 1343025"/>
                <a:gd name="connsiteY142" fmla="*/ 864656 h 1743075"/>
                <a:gd name="connsiteX143" fmla="*/ 1062204 w 1343025"/>
                <a:gd name="connsiteY143" fmla="*/ 862751 h 1743075"/>
                <a:gd name="connsiteX144" fmla="*/ 1065538 w 1343025"/>
                <a:gd name="connsiteY144" fmla="*/ 861417 h 1743075"/>
                <a:gd name="connsiteX145" fmla="*/ 1081635 w 1343025"/>
                <a:gd name="connsiteY145" fmla="*/ 845034 h 1743075"/>
                <a:gd name="connsiteX146" fmla="*/ 1084588 w 1343025"/>
                <a:gd name="connsiteY146" fmla="*/ 843129 h 1743075"/>
                <a:gd name="connsiteX147" fmla="*/ 1088207 w 1343025"/>
                <a:gd name="connsiteY147" fmla="*/ 842367 h 1743075"/>
                <a:gd name="connsiteX148" fmla="*/ 1090113 w 1343025"/>
                <a:gd name="connsiteY148" fmla="*/ 841510 h 1743075"/>
                <a:gd name="connsiteX149" fmla="*/ 1091256 w 1343025"/>
                <a:gd name="connsiteY149" fmla="*/ 839414 h 1743075"/>
                <a:gd name="connsiteX150" fmla="*/ 1094970 w 1343025"/>
                <a:gd name="connsiteY150" fmla="*/ 823793 h 1743075"/>
                <a:gd name="connsiteX151" fmla="*/ 1094970 w 1343025"/>
                <a:gd name="connsiteY151" fmla="*/ 811030 h 1743075"/>
                <a:gd name="connsiteX152" fmla="*/ 1091827 w 1343025"/>
                <a:gd name="connsiteY152" fmla="*/ 798743 h 1743075"/>
                <a:gd name="connsiteX153" fmla="*/ 1077063 w 1343025"/>
                <a:gd name="connsiteY153" fmla="*/ 758166 h 1743075"/>
                <a:gd name="connsiteX154" fmla="*/ 1076301 w 1343025"/>
                <a:gd name="connsiteY154" fmla="*/ 754070 h 1743075"/>
                <a:gd name="connsiteX155" fmla="*/ 1074301 w 1343025"/>
                <a:gd name="connsiteY155" fmla="*/ 749308 h 1743075"/>
                <a:gd name="connsiteX156" fmla="*/ 1071539 w 1343025"/>
                <a:gd name="connsiteY156" fmla="*/ 745117 h 1743075"/>
                <a:gd name="connsiteX157" fmla="*/ 1068395 w 1343025"/>
                <a:gd name="connsiteY157" fmla="*/ 742736 h 1743075"/>
                <a:gd name="connsiteX158" fmla="*/ 1069729 w 1343025"/>
                <a:gd name="connsiteY158" fmla="*/ 740735 h 1743075"/>
                <a:gd name="connsiteX159" fmla="*/ 1064490 w 1343025"/>
                <a:gd name="connsiteY159" fmla="*/ 736925 h 1743075"/>
                <a:gd name="connsiteX160" fmla="*/ 1062966 w 1343025"/>
                <a:gd name="connsiteY160" fmla="*/ 736449 h 1743075"/>
                <a:gd name="connsiteX161" fmla="*/ 1061918 w 1343025"/>
                <a:gd name="connsiteY161" fmla="*/ 735211 h 1743075"/>
                <a:gd name="connsiteX162" fmla="*/ 1061347 w 1343025"/>
                <a:gd name="connsiteY162" fmla="*/ 732449 h 1743075"/>
                <a:gd name="connsiteX163" fmla="*/ 1061347 w 1343025"/>
                <a:gd name="connsiteY163" fmla="*/ 729306 h 1743075"/>
                <a:gd name="connsiteX164" fmla="*/ 1060776 w 1343025"/>
                <a:gd name="connsiteY164" fmla="*/ 727115 h 1743075"/>
                <a:gd name="connsiteX165" fmla="*/ 1057823 w 1343025"/>
                <a:gd name="connsiteY165" fmla="*/ 723686 h 1743075"/>
                <a:gd name="connsiteX166" fmla="*/ 1054680 w 1343025"/>
                <a:gd name="connsiteY166" fmla="*/ 722257 h 1743075"/>
                <a:gd name="connsiteX167" fmla="*/ 1051251 w 1343025"/>
                <a:gd name="connsiteY167" fmla="*/ 721495 h 1743075"/>
                <a:gd name="connsiteX168" fmla="*/ 1047822 w 1343025"/>
                <a:gd name="connsiteY168" fmla="*/ 719876 h 1743075"/>
                <a:gd name="connsiteX169" fmla="*/ 1030581 w 1343025"/>
                <a:gd name="connsiteY169" fmla="*/ 705779 h 1743075"/>
                <a:gd name="connsiteX170" fmla="*/ 1022104 w 1343025"/>
                <a:gd name="connsiteY170" fmla="*/ 695111 h 1743075"/>
                <a:gd name="connsiteX171" fmla="*/ 1019627 w 1343025"/>
                <a:gd name="connsiteY171" fmla="*/ 694063 h 1743075"/>
                <a:gd name="connsiteX172" fmla="*/ 1013246 w 1343025"/>
                <a:gd name="connsiteY172" fmla="*/ 693110 h 1743075"/>
                <a:gd name="connsiteX173" fmla="*/ 1010102 w 1343025"/>
                <a:gd name="connsiteY173" fmla="*/ 690824 h 1743075"/>
                <a:gd name="connsiteX174" fmla="*/ 1004578 w 1343025"/>
                <a:gd name="connsiteY174" fmla="*/ 684157 h 1743075"/>
                <a:gd name="connsiteX175" fmla="*/ 996577 w 1343025"/>
                <a:gd name="connsiteY175" fmla="*/ 679966 h 1743075"/>
                <a:gd name="connsiteX176" fmla="*/ 983718 w 1343025"/>
                <a:gd name="connsiteY176" fmla="*/ 659773 h 1743075"/>
                <a:gd name="connsiteX177" fmla="*/ 980289 w 1343025"/>
                <a:gd name="connsiteY177" fmla="*/ 653772 h 1743075"/>
                <a:gd name="connsiteX178" fmla="*/ 975241 w 1343025"/>
                <a:gd name="connsiteY178" fmla="*/ 651581 h 1743075"/>
                <a:gd name="connsiteX179" fmla="*/ 942951 w 1343025"/>
                <a:gd name="connsiteY179" fmla="*/ 657582 h 1743075"/>
                <a:gd name="connsiteX180" fmla="*/ 937998 w 1343025"/>
                <a:gd name="connsiteY180" fmla="*/ 661583 h 1743075"/>
                <a:gd name="connsiteX181" fmla="*/ 935141 w 1343025"/>
                <a:gd name="connsiteY181" fmla="*/ 662631 h 1743075"/>
                <a:gd name="connsiteX182" fmla="*/ 932474 w 1343025"/>
                <a:gd name="connsiteY182" fmla="*/ 660821 h 1743075"/>
                <a:gd name="connsiteX183" fmla="*/ 930569 w 1343025"/>
                <a:gd name="connsiteY183" fmla="*/ 658725 h 1743075"/>
                <a:gd name="connsiteX184" fmla="*/ 923234 w 1343025"/>
                <a:gd name="connsiteY184" fmla="*/ 653486 h 1743075"/>
                <a:gd name="connsiteX185" fmla="*/ 919043 w 1343025"/>
                <a:gd name="connsiteY185" fmla="*/ 652343 h 1743075"/>
                <a:gd name="connsiteX186" fmla="*/ 913614 w 1343025"/>
                <a:gd name="connsiteY186" fmla="*/ 652343 h 1743075"/>
                <a:gd name="connsiteX187" fmla="*/ 908661 w 1343025"/>
                <a:gd name="connsiteY187" fmla="*/ 654725 h 1743075"/>
                <a:gd name="connsiteX188" fmla="*/ 905899 w 1343025"/>
                <a:gd name="connsiteY188" fmla="*/ 659487 h 1743075"/>
                <a:gd name="connsiteX189" fmla="*/ 904565 w 1343025"/>
                <a:gd name="connsiteY189" fmla="*/ 658058 h 1743075"/>
                <a:gd name="connsiteX190" fmla="*/ 903041 w 1343025"/>
                <a:gd name="connsiteY190" fmla="*/ 656915 h 1743075"/>
                <a:gd name="connsiteX191" fmla="*/ 901422 w 1343025"/>
                <a:gd name="connsiteY191" fmla="*/ 655963 h 1743075"/>
                <a:gd name="connsiteX192" fmla="*/ 899803 w 1343025"/>
                <a:gd name="connsiteY192" fmla="*/ 655391 h 1743075"/>
                <a:gd name="connsiteX193" fmla="*/ 912090 w 1343025"/>
                <a:gd name="connsiteY193" fmla="*/ 647105 h 1743075"/>
                <a:gd name="connsiteX194" fmla="*/ 915900 w 1343025"/>
                <a:gd name="connsiteY194" fmla="*/ 645866 h 1743075"/>
                <a:gd name="connsiteX195" fmla="*/ 926282 w 1343025"/>
                <a:gd name="connsiteY195" fmla="*/ 647105 h 1743075"/>
                <a:gd name="connsiteX196" fmla="*/ 926854 w 1343025"/>
                <a:gd name="connsiteY196" fmla="*/ 647867 h 1743075"/>
                <a:gd name="connsiteX197" fmla="*/ 931331 w 1343025"/>
                <a:gd name="connsiteY197" fmla="*/ 652153 h 1743075"/>
                <a:gd name="connsiteX198" fmla="*/ 932569 w 1343025"/>
                <a:gd name="connsiteY198" fmla="*/ 652724 h 1743075"/>
                <a:gd name="connsiteX199" fmla="*/ 938665 w 1343025"/>
                <a:gd name="connsiteY199" fmla="*/ 651296 h 1743075"/>
                <a:gd name="connsiteX200" fmla="*/ 952952 w 1343025"/>
                <a:gd name="connsiteY200" fmla="*/ 651296 h 1743075"/>
                <a:gd name="connsiteX201" fmla="*/ 975622 w 1343025"/>
                <a:gd name="connsiteY201" fmla="*/ 643581 h 1743075"/>
                <a:gd name="connsiteX202" fmla="*/ 983718 w 1343025"/>
                <a:gd name="connsiteY202" fmla="*/ 644914 h 1743075"/>
                <a:gd name="connsiteX203" fmla="*/ 990005 w 1343025"/>
                <a:gd name="connsiteY203" fmla="*/ 649486 h 1743075"/>
                <a:gd name="connsiteX204" fmla="*/ 1007150 w 1343025"/>
                <a:gd name="connsiteY204" fmla="*/ 671965 h 1743075"/>
                <a:gd name="connsiteX205" fmla="*/ 1010293 w 1343025"/>
                <a:gd name="connsiteY205" fmla="*/ 674537 h 1743075"/>
                <a:gd name="connsiteX206" fmla="*/ 1013913 w 1343025"/>
                <a:gd name="connsiteY206" fmla="*/ 676537 h 1743075"/>
                <a:gd name="connsiteX207" fmla="*/ 1018103 w 1343025"/>
                <a:gd name="connsiteY207" fmla="*/ 677680 h 1743075"/>
                <a:gd name="connsiteX208" fmla="*/ 1022390 w 1343025"/>
                <a:gd name="connsiteY208" fmla="*/ 677680 h 1743075"/>
                <a:gd name="connsiteX209" fmla="*/ 1026200 w 1343025"/>
                <a:gd name="connsiteY209" fmla="*/ 676727 h 1743075"/>
                <a:gd name="connsiteX210" fmla="*/ 1033248 w 1343025"/>
                <a:gd name="connsiteY210" fmla="*/ 672251 h 1743075"/>
                <a:gd name="connsiteX211" fmla="*/ 1036772 w 1343025"/>
                <a:gd name="connsiteY211" fmla="*/ 671489 h 1743075"/>
                <a:gd name="connsiteX212" fmla="*/ 1040678 w 1343025"/>
                <a:gd name="connsiteY212" fmla="*/ 672917 h 1743075"/>
                <a:gd name="connsiteX213" fmla="*/ 1048488 w 1343025"/>
                <a:gd name="connsiteY213" fmla="*/ 678728 h 1743075"/>
                <a:gd name="connsiteX214" fmla="*/ 1052108 w 1343025"/>
                <a:gd name="connsiteY214" fmla="*/ 679966 h 1743075"/>
                <a:gd name="connsiteX215" fmla="*/ 1054965 w 1343025"/>
                <a:gd name="connsiteY215" fmla="*/ 682157 h 1743075"/>
                <a:gd name="connsiteX216" fmla="*/ 1054203 w 1343025"/>
                <a:gd name="connsiteY216" fmla="*/ 687300 h 1743075"/>
                <a:gd name="connsiteX217" fmla="*/ 1050203 w 1343025"/>
                <a:gd name="connsiteY217" fmla="*/ 696825 h 1743075"/>
                <a:gd name="connsiteX218" fmla="*/ 1054203 w 1343025"/>
                <a:gd name="connsiteY218" fmla="*/ 693682 h 1743075"/>
                <a:gd name="connsiteX219" fmla="*/ 1055156 w 1343025"/>
                <a:gd name="connsiteY219" fmla="*/ 692539 h 1743075"/>
                <a:gd name="connsiteX220" fmla="*/ 1057347 w 1343025"/>
                <a:gd name="connsiteY220" fmla="*/ 683014 h 1743075"/>
                <a:gd name="connsiteX221" fmla="*/ 1054489 w 1343025"/>
                <a:gd name="connsiteY221" fmla="*/ 673489 h 1743075"/>
                <a:gd name="connsiteX222" fmla="*/ 1022390 w 1343025"/>
                <a:gd name="connsiteY222" fmla="*/ 625388 h 1743075"/>
                <a:gd name="connsiteX223" fmla="*/ 1003340 w 1343025"/>
                <a:gd name="connsiteY223" fmla="*/ 595574 h 1743075"/>
                <a:gd name="connsiteX224" fmla="*/ 1000197 w 1343025"/>
                <a:gd name="connsiteY224" fmla="*/ 586049 h 1743075"/>
                <a:gd name="connsiteX225" fmla="*/ 995053 w 1343025"/>
                <a:gd name="connsiteY225" fmla="*/ 566047 h 1743075"/>
                <a:gd name="connsiteX226" fmla="*/ 991052 w 1343025"/>
                <a:gd name="connsiteY226" fmla="*/ 557570 h 1743075"/>
                <a:gd name="connsiteX227" fmla="*/ 995529 w 1343025"/>
                <a:gd name="connsiteY227" fmla="*/ 545378 h 1743075"/>
                <a:gd name="connsiteX228" fmla="*/ 1001054 w 1343025"/>
                <a:gd name="connsiteY228" fmla="*/ 538996 h 1743075"/>
                <a:gd name="connsiteX229" fmla="*/ 1016960 w 1343025"/>
                <a:gd name="connsiteY229" fmla="*/ 530138 h 1743075"/>
                <a:gd name="connsiteX230" fmla="*/ 1010484 w 1343025"/>
                <a:gd name="connsiteY230" fmla="*/ 524232 h 1743075"/>
                <a:gd name="connsiteX231" fmla="*/ 988481 w 1343025"/>
                <a:gd name="connsiteY231" fmla="*/ 515374 h 1743075"/>
                <a:gd name="connsiteX232" fmla="*/ 983718 w 1343025"/>
                <a:gd name="connsiteY232" fmla="*/ 510326 h 1743075"/>
                <a:gd name="connsiteX233" fmla="*/ 983718 w 1343025"/>
                <a:gd name="connsiteY233" fmla="*/ 509087 h 1743075"/>
                <a:gd name="connsiteX234" fmla="*/ 982385 w 1343025"/>
                <a:gd name="connsiteY234" fmla="*/ 500896 h 1743075"/>
                <a:gd name="connsiteX235" fmla="*/ 981051 w 1343025"/>
                <a:gd name="connsiteY235" fmla="*/ 497848 h 1743075"/>
                <a:gd name="connsiteX236" fmla="*/ 976955 w 1343025"/>
                <a:gd name="connsiteY236" fmla="*/ 495657 h 1743075"/>
                <a:gd name="connsiteX237" fmla="*/ 974765 w 1343025"/>
                <a:gd name="connsiteY237" fmla="*/ 493562 h 1743075"/>
                <a:gd name="connsiteX238" fmla="*/ 972955 w 1343025"/>
                <a:gd name="connsiteY238" fmla="*/ 492133 h 1743075"/>
                <a:gd name="connsiteX239" fmla="*/ 965621 w 1343025"/>
                <a:gd name="connsiteY239" fmla="*/ 490228 h 1743075"/>
                <a:gd name="connsiteX240" fmla="*/ 964192 w 1343025"/>
                <a:gd name="connsiteY240" fmla="*/ 488609 h 1743075"/>
                <a:gd name="connsiteX241" fmla="*/ 960858 w 1343025"/>
                <a:gd name="connsiteY241" fmla="*/ 483560 h 1743075"/>
                <a:gd name="connsiteX242" fmla="*/ 959334 w 1343025"/>
                <a:gd name="connsiteY242" fmla="*/ 481941 h 1743075"/>
                <a:gd name="connsiteX243" fmla="*/ 959334 w 1343025"/>
                <a:gd name="connsiteY243" fmla="*/ 480798 h 1743075"/>
                <a:gd name="connsiteX244" fmla="*/ 960096 w 1343025"/>
                <a:gd name="connsiteY244" fmla="*/ 477655 h 1743075"/>
                <a:gd name="connsiteX245" fmla="*/ 958286 w 1343025"/>
                <a:gd name="connsiteY245" fmla="*/ 476893 h 1743075"/>
                <a:gd name="connsiteX246" fmla="*/ 956858 w 1343025"/>
                <a:gd name="connsiteY246" fmla="*/ 475369 h 1743075"/>
                <a:gd name="connsiteX247" fmla="*/ 955810 w 1343025"/>
                <a:gd name="connsiteY247" fmla="*/ 473369 h 1743075"/>
                <a:gd name="connsiteX248" fmla="*/ 955238 w 1343025"/>
                <a:gd name="connsiteY248" fmla="*/ 471273 h 1743075"/>
                <a:gd name="connsiteX249" fmla="*/ 955238 w 1343025"/>
                <a:gd name="connsiteY249" fmla="*/ 465368 h 1743075"/>
                <a:gd name="connsiteX250" fmla="*/ 953048 w 1343025"/>
                <a:gd name="connsiteY250" fmla="*/ 457652 h 1743075"/>
                <a:gd name="connsiteX251" fmla="*/ 949905 w 1343025"/>
                <a:gd name="connsiteY251" fmla="*/ 450318 h 1743075"/>
                <a:gd name="connsiteX252" fmla="*/ 947238 w 1343025"/>
                <a:gd name="connsiteY252" fmla="*/ 445365 h 1743075"/>
                <a:gd name="connsiteX253" fmla="*/ 944761 w 1343025"/>
                <a:gd name="connsiteY253" fmla="*/ 442889 h 1743075"/>
                <a:gd name="connsiteX254" fmla="*/ 938760 w 1343025"/>
                <a:gd name="connsiteY254" fmla="*/ 438412 h 1743075"/>
                <a:gd name="connsiteX255" fmla="*/ 936855 w 1343025"/>
                <a:gd name="connsiteY255" fmla="*/ 435840 h 1743075"/>
                <a:gd name="connsiteX256" fmla="*/ 936284 w 1343025"/>
                <a:gd name="connsiteY256" fmla="*/ 432697 h 1743075"/>
                <a:gd name="connsiteX257" fmla="*/ 936284 w 1343025"/>
                <a:gd name="connsiteY257" fmla="*/ 430220 h 1743075"/>
                <a:gd name="connsiteX258" fmla="*/ 936284 w 1343025"/>
                <a:gd name="connsiteY258" fmla="*/ 427458 h 1743075"/>
                <a:gd name="connsiteX259" fmla="*/ 934093 w 1343025"/>
                <a:gd name="connsiteY259" fmla="*/ 423172 h 1743075"/>
                <a:gd name="connsiteX260" fmla="*/ 929045 w 1343025"/>
                <a:gd name="connsiteY260" fmla="*/ 418124 h 1743075"/>
                <a:gd name="connsiteX261" fmla="*/ 888563 w 1343025"/>
                <a:gd name="connsiteY261" fmla="*/ 392311 h 1743075"/>
                <a:gd name="connsiteX262" fmla="*/ 851511 w 1343025"/>
                <a:gd name="connsiteY262" fmla="*/ 380786 h 1743075"/>
                <a:gd name="connsiteX263" fmla="*/ 842843 w 1343025"/>
                <a:gd name="connsiteY263" fmla="*/ 374880 h 1743075"/>
                <a:gd name="connsiteX264" fmla="*/ 835223 w 1343025"/>
                <a:gd name="connsiteY264" fmla="*/ 373832 h 1743075"/>
                <a:gd name="connsiteX265" fmla="*/ 831699 w 1343025"/>
                <a:gd name="connsiteY265" fmla="*/ 372594 h 1743075"/>
                <a:gd name="connsiteX266" fmla="*/ 828651 w 1343025"/>
                <a:gd name="connsiteY266" fmla="*/ 369927 h 1743075"/>
                <a:gd name="connsiteX267" fmla="*/ 825508 w 1343025"/>
                <a:gd name="connsiteY267" fmla="*/ 365736 h 1743075"/>
                <a:gd name="connsiteX268" fmla="*/ 823984 w 1343025"/>
                <a:gd name="connsiteY268" fmla="*/ 374499 h 1743075"/>
                <a:gd name="connsiteX269" fmla="*/ 822936 w 1343025"/>
                <a:gd name="connsiteY269" fmla="*/ 376118 h 1743075"/>
                <a:gd name="connsiteX270" fmla="*/ 820745 w 1343025"/>
                <a:gd name="connsiteY270" fmla="*/ 376118 h 1743075"/>
                <a:gd name="connsiteX271" fmla="*/ 820745 w 1343025"/>
                <a:gd name="connsiteY271" fmla="*/ 375356 h 1743075"/>
                <a:gd name="connsiteX272" fmla="*/ 820269 w 1343025"/>
                <a:gd name="connsiteY272" fmla="*/ 373832 h 1743075"/>
                <a:gd name="connsiteX273" fmla="*/ 819602 w 1343025"/>
                <a:gd name="connsiteY273" fmla="*/ 372404 h 1743075"/>
                <a:gd name="connsiteX274" fmla="*/ 819126 w 1343025"/>
                <a:gd name="connsiteY274" fmla="*/ 371642 h 1743075"/>
                <a:gd name="connsiteX275" fmla="*/ 818269 w 1343025"/>
                <a:gd name="connsiteY275" fmla="*/ 371642 h 1743075"/>
                <a:gd name="connsiteX276" fmla="*/ 818269 w 1343025"/>
                <a:gd name="connsiteY276" fmla="*/ 372499 h 1743075"/>
                <a:gd name="connsiteX277" fmla="*/ 818269 w 1343025"/>
                <a:gd name="connsiteY277" fmla="*/ 373547 h 1743075"/>
                <a:gd name="connsiteX278" fmla="*/ 817793 w 1343025"/>
                <a:gd name="connsiteY278" fmla="*/ 373547 h 1743075"/>
                <a:gd name="connsiteX279" fmla="*/ 816078 w 1343025"/>
                <a:gd name="connsiteY279" fmla="*/ 373547 h 1743075"/>
                <a:gd name="connsiteX280" fmla="*/ 814745 w 1343025"/>
                <a:gd name="connsiteY280" fmla="*/ 372975 h 1743075"/>
                <a:gd name="connsiteX281" fmla="*/ 813888 w 1343025"/>
                <a:gd name="connsiteY281" fmla="*/ 371737 h 1743075"/>
                <a:gd name="connsiteX282" fmla="*/ 813888 w 1343025"/>
                <a:gd name="connsiteY282" fmla="*/ 369451 h 1743075"/>
                <a:gd name="connsiteX283" fmla="*/ 818174 w 1343025"/>
                <a:gd name="connsiteY283" fmla="*/ 367546 h 1743075"/>
                <a:gd name="connsiteX284" fmla="*/ 819984 w 1343025"/>
                <a:gd name="connsiteY284" fmla="*/ 366022 h 1743075"/>
                <a:gd name="connsiteX285" fmla="*/ 821412 w 1343025"/>
                <a:gd name="connsiteY285" fmla="*/ 363355 h 1743075"/>
                <a:gd name="connsiteX286" fmla="*/ 819984 w 1343025"/>
                <a:gd name="connsiteY286" fmla="*/ 361640 h 1743075"/>
                <a:gd name="connsiteX287" fmla="*/ 818840 w 1343025"/>
                <a:gd name="connsiteY287" fmla="*/ 359640 h 1743075"/>
                <a:gd name="connsiteX288" fmla="*/ 818174 w 1343025"/>
                <a:gd name="connsiteY288" fmla="*/ 357354 h 1743075"/>
                <a:gd name="connsiteX289" fmla="*/ 817697 w 1343025"/>
                <a:gd name="connsiteY289" fmla="*/ 354782 h 1743075"/>
                <a:gd name="connsiteX290" fmla="*/ 816745 w 1343025"/>
                <a:gd name="connsiteY290" fmla="*/ 352973 h 1743075"/>
                <a:gd name="connsiteX291" fmla="*/ 816745 w 1343025"/>
                <a:gd name="connsiteY291" fmla="*/ 352020 h 1743075"/>
                <a:gd name="connsiteX292" fmla="*/ 816745 w 1343025"/>
                <a:gd name="connsiteY292" fmla="*/ 351068 h 1743075"/>
                <a:gd name="connsiteX293" fmla="*/ 820460 w 1343025"/>
                <a:gd name="connsiteY293" fmla="*/ 351068 h 1743075"/>
                <a:gd name="connsiteX294" fmla="*/ 820460 w 1343025"/>
                <a:gd name="connsiteY294" fmla="*/ 348782 h 1743075"/>
                <a:gd name="connsiteX295" fmla="*/ 810935 w 1343025"/>
                <a:gd name="connsiteY295" fmla="*/ 344400 h 1743075"/>
                <a:gd name="connsiteX296" fmla="*/ 808172 w 1343025"/>
                <a:gd name="connsiteY296" fmla="*/ 342400 h 1743075"/>
                <a:gd name="connsiteX297" fmla="*/ 801886 w 1343025"/>
                <a:gd name="connsiteY297" fmla="*/ 334113 h 1743075"/>
                <a:gd name="connsiteX298" fmla="*/ 797981 w 1343025"/>
                <a:gd name="connsiteY298" fmla="*/ 324588 h 1743075"/>
                <a:gd name="connsiteX299" fmla="*/ 787027 w 1343025"/>
                <a:gd name="connsiteY299" fmla="*/ 285631 h 1743075"/>
                <a:gd name="connsiteX300" fmla="*/ 787503 w 1343025"/>
                <a:gd name="connsiteY300" fmla="*/ 282773 h 1743075"/>
                <a:gd name="connsiteX301" fmla="*/ 786170 w 1343025"/>
                <a:gd name="connsiteY301" fmla="*/ 281630 h 1743075"/>
                <a:gd name="connsiteX302" fmla="*/ 786170 w 1343025"/>
                <a:gd name="connsiteY302" fmla="*/ 278868 h 1743075"/>
                <a:gd name="connsiteX303" fmla="*/ 786170 w 1343025"/>
                <a:gd name="connsiteY303" fmla="*/ 271915 h 1743075"/>
                <a:gd name="connsiteX304" fmla="*/ 786170 w 1343025"/>
                <a:gd name="connsiteY304" fmla="*/ 270105 h 1743075"/>
                <a:gd name="connsiteX305" fmla="*/ 786170 w 1343025"/>
                <a:gd name="connsiteY305" fmla="*/ 268676 h 1743075"/>
                <a:gd name="connsiteX306" fmla="*/ 786170 w 1343025"/>
                <a:gd name="connsiteY306" fmla="*/ 266771 h 1743075"/>
                <a:gd name="connsiteX307" fmla="*/ 784836 w 1343025"/>
                <a:gd name="connsiteY307" fmla="*/ 263342 h 1743075"/>
                <a:gd name="connsiteX308" fmla="*/ 779788 w 1343025"/>
                <a:gd name="connsiteY308" fmla="*/ 258104 h 1743075"/>
                <a:gd name="connsiteX309" fmla="*/ 779121 w 1343025"/>
                <a:gd name="connsiteY309" fmla="*/ 257151 h 1743075"/>
                <a:gd name="connsiteX310" fmla="*/ 777121 w 1343025"/>
                <a:gd name="connsiteY310" fmla="*/ 255722 h 1743075"/>
                <a:gd name="connsiteX311" fmla="*/ 775978 w 1343025"/>
                <a:gd name="connsiteY311" fmla="*/ 252103 h 1743075"/>
                <a:gd name="connsiteX312" fmla="*/ 775121 w 1343025"/>
                <a:gd name="connsiteY312" fmla="*/ 248102 h 1743075"/>
                <a:gd name="connsiteX313" fmla="*/ 774168 w 1343025"/>
                <a:gd name="connsiteY313" fmla="*/ 245340 h 1743075"/>
                <a:gd name="connsiteX314" fmla="*/ 772549 w 1343025"/>
                <a:gd name="connsiteY314" fmla="*/ 242578 h 1743075"/>
                <a:gd name="connsiteX315" fmla="*/ 769596 w 1343025"/>
                <a:gd name="connsiteY315" fmla="*/ 234577 h 1743075"/>
                <a:gd name="connsiteX316" fmla="*/ 769025 w 1343025"/>
                <a:gd name="connsiteY316" fmla="*/ 232005 h 1743075"/>
                <a:gd name="connsiteX317" fmla="*/ 769025 w 1343025"/>
                <a:gd name="connsiteY317" fmla="*/ 231148 h 1743075"/>
                <a:gd name="connsiteX318" fmla="*/ 768358 w 1343025"/>
                <a:gd name="connsiteY318" fmla="*/ 230576 h 1743075"/>
                <a:gd name="connsiteX319" fmla="*/ 766072 w 1343025"/>
                <a:gd name="connsiteY319" fmla="*/ 229624 h 1743075"/>
                <a:gd name="connsiteX320" fmla="*/ 765310 w 1343025"/>
                <a:gd name="connsiteY320" fmla="*/ 228957 h 1743075"/>
                <a:gd name="connsiteX321" fmla="*/ 764738 w 1343025"/>
                <a:gd name="connsiteY321" fmla="*/ 227052 h 1743075"/>
                <a:gd name="connsiteX322" fmla="*/ 763119 w 1343025"/>
                <a:gd name="connsiteY322" fmla="*/ 220385 h 1743075"/>
                <a:gd name="connsiteX323" fmla="*/ 762452 w 1343025"/>
                <a:gd name="connsiteY323" fmla="*/ 213527 h 1743075"/>
                <a:gd name="connsiteX324" fmla="*/ 761595 w 1343025"/>
                <a:gd name="connsiteY324" fmla="*/ 211241 h 1743075"/>
                <a:gd name="connsiteX325" fmla="*/ 758547 w 1343025"/>
                <a:gd name="connsiteY325" fmla="*/ 206478 h 1743075"/>
                <a:gd name="connsiteX326" fmla="*/ 757785 w 1343025"/>
                <a:gd name="connsiteY326" fmla="*/ 203240 h 1743075"/>
                <a:gd name="connsiteX327" fmla="*/ 758547 w 1343025"/>
                <a:gd name="connsiteY327" fmla="*/ 200477 h 1743075"/>
                <a:gd name="connsiteX328" fmla="*/ 759785 w 1343025"/>
                <a:gd name="connsiteY328" fmla="*/ 197810 h 1743075"/>
                <a:gd name="connsiteX329" fmla="*/ 759785 w 1343025"/>
                <a:gd name="connsiteY329" fmla="*/ 194667 h 1743075"/>
                <a:gd name="connsiteX330" fmla="*/ 758738 w 1343025"/>
                <a:gd name="connsiteY330" fmla="*/ 191429 h 1743075"/>
                <a:gd name="connsiteX331" fmla="*/ 756928 w 1343025"/>
                <a:gd name="connsiteY331" fmla="*/ 189809 h 1743075"/>
                <a:gd name="connsiteX332" fmla="*/ 755975 w 1343025"/>
                <a:gd name="connsiteY332" fmla="*/ 187809 h 1743075"/>
                <a:gd name="connsiteX333" fmla="*/ 757499 w 1343025"/>
                <a:gd name="connsiteY333" fmla="*/ 183713 h 1743075"/>
                <a:gd name="connsiteX334" fmla="*/ 753308 w 1343025"/>
                <a:gd name="connsiteY334" fmla="*/ 179141 h 1743075"/>
                <a:gd name="connsiteX335" fmla="*/ 751118 w 1343025"/>
                <a:gd name="connsiteY335" fmla="*/ 175712 h 1743075"/>
                <a:gd name="connsiteX336" fmla="*/ 750070 w 1343025"/>
                <a:gd name="connsiteY336" fmla="*/ 171998 h 1743075"/>
                <a:gd name="connsiteX337" fmla="*/ 750070 w 1343025"/>
                <a:gd name="connsiteY337" fmla="*/ 169902 h 1743075"/>
                <a:gd name="connsiteX338" fmla="*/ 749403 w 1343025"/>
                <a:gd name="connsiteY338" fmla="*/ 167902 h 1743075"/>
                <a:gd name="connsiteX339" fmla="*/ 749403 w 1343025"/>
                <a:gd name="connsiteY339" fmla="*/ 165806 h 1743075"/>
                <a:gd name="connsiteX340" fmla="*/ 750260 w 1343025"/>
                <a:gd name="connsiteY340" fmla="*/ 163520 h 1743075"/>
                <a:gd name="connsiteX341" fmla="*/ 750832 w 1343025"/>
                <a:gd name="connsiteY341" fmla="*/ 162187 h 1743075"/>
                <a:gd name="connsiteX342" fmla="*/ 751403 w 1343025"/>
                <a:gd name="connsiteY342" fmla="*/ 160853 h 1743075"/>
                <a:gd name="connsiteX343" fmla="*/ 751403 w 1343025"/>
                <a:gd name="connsiteY343" fmla="*/ 159425 h 1743075"/>
                <a:gd name="connsiteX344" fmla="*/ 751403 w 1343025"/>
                <a:gd name="connsiteY344" fmla="*/ 157901 h 1743075"/>
                <a:gd name="connsiteX345" fmla="*/ 751403 w 1343025"/>
                <a:gd name="connsiteY345" fmla="*/ 152376 h 1743075"/>
                <a:gd name="connsiteX346" fmla="*/ 746927 w 1343025"/>
                <a:gd name="connsiteY346" fmla="*/ 144185 h 1743075"/>
                <a:gd name="connsiteX347" fmla="*/ 745879 w 1343025"/>
                <a:gd name="connsiteY347" fmla="*/ 137327 h 1743075"/>
                <a:gd name="connsiteX348" fmla="*/ 745879 w 1343025"/>
                <a:gd name="connsiteY348" fmla="*/ 134564 h 1743075"/>
                <a:gd name="connsiteX349" fmla="*/ 745879 w 1343025"/>
                <a:gd name="connsiteY349" fmla="*/ 132850 h 1743075"/>
                <a:gd name="connsiteX350" fmla="*/ 746831 w 1343025"/>
                <a:gd name="connsiteY350" fmla="*/ 127706 h 1743075"/>
                <a:gd name="connsiteX351" fmla="*/ 746831 w 1343025"/>
                <a:gd name="connsiteY351" fmla="*/ 124658 h 1743075"/>
                <a:gd name="connsiteX352" fmla="*/ 746165 w 1343025"/>
                <a:gd name="connsiteY352" fmla="*/ 103418 h 1743075"/>
                <a:gd name="connsiteX353" fmla="*/ 745403 w 1343025"/>
                <a:gd name="connsiteY353" fmla="*/ 99608 h 1743075"/>
                <a:gd name="connsiteX354" fmla="*/ 744069 w 1343025"/>
                <a:gd name="connsiteY354" fmla="*/ 98274 h 1743075"/>
                <a:gd name="connsiteX355" fmla="*/ 742259 w 1343025"/>
                <a:gd name="connsiteY355" fmla="*/ 97226 h 1743075"/>
                <a:gd name="connsiteX356" fmla="*/ 741402 w 1343025"/>
                <a:gd name="connsiteY356" fmla="*/ 95702 h 1743075"/>
                <a:gd name="connsiteX357" fmla="*/ 742926 w 1343025"/>
                <a:gd name="connsiteY357" fmla="*/ 92940 h 1743075"/>
                <a:gd name="connsiteX358" fmla="*/ 742926 w 1343025"/>
                <a:gd name="connsiteY358" fmla="*/ 90749 h 1743075"/>
                <a:gd name="connsiteX359" fmla="*/ 739497 w 1343025"/>
                <a:gd name="connsiteY359" fmla="*/ 87416 h 1743075"/>
                <a:gd name="connsiteX360" fmla="*/ 737878 w 1343025"/>
                <a:gd name="connsiteY360" fmla="*/ 86463 h 1743075"/>
                <a:gd name="connsiteX361" fmla="*/ 737878 w 1343025"/>
                <a:gd name="connsiteY361" fmla="*/ 84368 h 1743075"/>
                <a:gd name="connsiteX362" fmla="*/ 740354 w 1343025"/>
                <a:gd name="connsiteY362" fmla="*/ 82367 h 1743075"/>
                <a:gd name="connsiteX363" fmla="*/ 738449 w 1343025"/>
                <a:gd name="connsiteY363" fmla="*/ 80177 h 1743075"/>
                <a:gd name="connsiteX364" fmla="*/ 737211 w 1343025"/>
                <a:gd name="connsiteY364" fmla="*/ 77891 h 1743075"/>
                <a:gd name="connsiteX365" fmla="*/ 737211 w 1343025"/>
                <a:gd name="connsiteY365" fmla="*/ 75605 h 1743075"/>
                <a:gd name="connsiteX366" fmla="*/ 738164 w 1343025"/>
                <a:gd name="connsiteY366" fmla="*/ 73509 h 1743075"/>
                <a:gd name="connsiteX367" fmla="*/ 738164 w 1343025"/>
                <a:gd name="connsiteY367" fmla="*/ 71318 h 1743075"/>
                <a:gd name="connsiteX368" fmla="*/ 725876 w 1343025"/>
                <a:gd name="connsiteY368" fmla="*/ 62460 h 1743075"/>
                <a:gd name="connsiteX369" fmla="*/ 722066 w 1343025"/>
                <a:gd name="connsiteY369" fmla="*/ 62460 h 1743075"/>
                <a:gd name="connsiteX370" fmla="*/ 715685 w 1343025"/>
                <a:gd name="connsiteY370" fmla="*/ 64270 h 1743075"/>
                <a:gd name="connsiteX371" fmla="*/ 713494 w 1343025"/>
                <a:gd name="connsiteY371" fmla="*/ 62936 h 1743075"/>
                <a:gd name="connsiteX372" fmla="*/ 713494 w 1343025"/>
                <a:gd name="connsiteY372" fmla="*/ 60936 h 1743075"/>
                <a:gd name="connsiteX373" fmla="*/ 717209 w 1343025"/>
                <a:gd name="connsiteY373" fmla="*/ 60936 h 1743075"/>
                <a:gd name="connsiteX374" fmla="*/ 715589 w 1343025"/>
                <a:gd name="connsiteY374" fmla="*/ 56459 h 1743075"/>
                <a:gd name="connsiteX375" fmla="*/ 713399 w 1343025"/>
                <a:gd name="connsiteY375" fmla="*/ 53697 h 1743075"/>
                <a:gd name="connsiteX376" fmla="*/ 711113 w 1343025"/>
                <a:gd name="connsiteY376" fmla="*/ 52554 h 1743075"/>
                <a:gd name="connsiteX377" fmla="*/ 709112 w 1343025"/>
                <a:gd name="connsiteY377" fmla="*/ 52554 h 1743075"/>
                <a:gd name="connsiteX378" fmla="*/ 708446 w 1343025"/>
                <a:gd name="connsiteY378" fmla="*/ 53221 h 1743075"/>
                <a:gd name="connsiteX379" fmla="*/ 707588 w 1343025"/>
                <a:gd name="connsiteY379" fmla="*/ 54840 h 1743075"/>
                <a:gd name="connsiteX380" fmla="*/ 706445 w 1343025"/>
                <a:gd name="connsiteY380" fmla="*/ 56364 h 1743075"/>
                <a:gd name="connsiteX381" fmla="*/ 704826 w 1343025"/>
                <a:gd name="connsiteY381" fmla="*/ 56936 h 1743075"/>
                <a:gd name="connsiteX382" fmla="*/ 703874 w 1343025"/>
                <a:gd name="connsiteY382" fmla="*/ 55793 h 1743075"/>
                <a:gd name="connsiteX383" fmla="*/ 703112 w 1343025"/>
                <a:gd name="connsiteY383" fmla="*/ 53507 h 1743075"/>
                <a:gd name="connsiteX384" fmla="*/ 702064 w 1343025"/>
                <a:gd name="connsiteY384" fmla="*/ 51221 h 1743075"/>
                <a:gd name="connsiteX385" fmla="*/ 698254 w 1343025"/>
                <a:gd name="connsiteY385" fmla="*/ 48554 h 1743075"/>
                <a:gd name="connsiteX386" fmla="*/ 696349 w 1343025"/>
                <a:gd name="connsiteY386" fmla="*/ 44553 h 1743075"/>
                <a:gd name="connsiteX387" fmla="*/ 693777 w 1343025"/>
                <a:gd name="connsiteY387" fmla="*/ 37124 h 1743075"/>
                <a:gd name="connsiteX388" fmla="*/ 669965 w 1343025"/>
                <a:gd name="connsiteY388" fmla="*/ 6548 h 1743075"/>
                <a:gd name="connsiteX389" fmla="*/ 667583 w 1343025"/>
                <a:gd name="connsiteY389" fmla="*/ 1786 h 1743075"/>
                <a:gd name="connsiteX390" fmla="*/ 659392 w 1343025"/>
                <a:gd name="connsiteY390" fmla="*/ 4834 h 1743075"/>
                <a:gd name="connsiteX391" fmla="*/ 658439 w 1343025"/>
                <a:gd name="connsiteY391" fmla="*/ 5501 h 1743075"/>
                <a:gd name="connsiteX392" fmla="*/ 657582 w 1343025"/>
                <a:gd name="connsiteY392" fmla="*/ 6548 h 1743075"/>
                <a:gd name="connsiteX393" fmla="*/ 656915 w 1343025"/>
                <a:gd name="connsiteY393" fmla="*/ 9120 h 1743075"/>
                <a:gd name="connsiteX394" fmla="*/ 656915 w 1343025"/>
                <a:gd name="connsiteY394" fmla="*/ 13978 h 1743075"/>
                <a:gd name="connsiteX395" fmla="*/ 656915 w 1343025"/>
                <a:gd name="connsiteY395" fmla="*/ 15502 h 1743075"/>
                <a:gd name="connsiteX396" fmla="*/ 656058 w 1343025"/>
                <a:gd name="connsiteY396" fmla="*/ 17216 h 1743075"/>
                <a:gd name="connsiteX397" fmla="*/ 651581 w 1343025"/>
                <a:gd name="connsiteY397" fmla="*/ 22074 h 1743075"/>
                <a:gd name="connsiteX398" fmla="*/ 650724 w 1343025"/>
                <a:gd name="connsiteY398" fmla="*/ 22646 h 1743075"/>
                <a:gd name="connsiteX399" fmla="*/ 647771 w 1343025"/>
                <a:gd name="connsiteY399" fmla="*/ 23979 h 1743075"/>
                <a:gd name="connsiteX400" fmla="*/ 646819 w 1343025"/>
                <a:gd name="connsiteY400" fmla="*/ 24741 h 1743075"/>
                <a:gd name="connsiteX401" fmla="*/ 645009 w 1343025"/>
                <a:gd name="connsiteY401" fmla="*/ 26837 h 1743075"/>
                <a:gd name="connsiteX402" fmla="*/ 643295 w 1343025"/>
                <a:gd name="connsiteY402" fmla="*/ 28170 h 1743075"/>
                <a:gd name="connsiteX403" fmla="*/ 642437 w 1343025"/>
                <a:gd name="connsiteY403" fmla="*/ 29123 h 1743075"/>
                <a:gd name="connsiteX404" fmla="*/ 641771 w 1343025"/>
                <a:gd name="connsiteY404" fmla="*/ 30361 h 1743075"/>
                <a:gd name="connsiteX405" fmla="*/ 640913 w 1343025"/>
                <a:gd name="connsiteY405" fmla="*/ 32933 h 1743075"/>
                <a:gd name="connsiteX406" fmla="*/ 639961 w 1343025"/>
                <a:gd name="connsiteY406" fmla="*/ 34933 h 1743075"/>
                <a:gd name="connsiteX407" fmla="*/ 630436 w 1343025"/>
                <a:gd name="connsiteY407" fmla="*/ 49887 h 1743075"/>
                <a:gd name="connsiteX408" fmla="*/ 629102 w 1343025"/>
                <a:gd name="connsiteY408" fmla="*/ 51411 h 1743075"/>
                <a:gd name="connsiteX409" fmla="*/ 627293 w 1343025"/>
                <a:gd name="connsiteY409" fmla="*/ 52268 h 1743075"/>
                <a:gd name="connsiteX410" fmla="*/ 624721 w 1343025"/>
                <a:gd name="connsiteY410" fmla="*/ 52935 h 1743075"/>
                <a:gd name="connsiteX411" fmla="*/ 615577 w 1343025"/>
                <a:gd name="connsiteY411" fmla="*/ 52935 h 1743075"/>
                <a:gd name="connsiteX412" fmla="*/ 613386 w 1343025"/>
                <a:gd name="connsiteY412" fmla="*/ 53602 h 1743075"/>
                <a:gd name="connsiteX413" fmla="*/ 612529 w 1343025"/>
                <a:gd name="connsiteY413" fmla="*/ 54269 h 1743075"/>
                <a:gd name="connsiteX414" fmla="*/ 611767 w 1343025"/>
                <a:gd name="connsiteY414" fmla="*/ 55126 h 1743075"/>
                <a:gd name="connsiteX415" fmla="*/ 611767 w 1343025"/>
                <a:gd name="connsiteY415" fmla="*/ 56745 h 1743075"/>
                <a:gd name="connsiteX416" fmla="*/ 611767 w 1343025"/>
                <a:gd name="connsiteY416" fmla="*/ 58079 h 1743075"/>
                <a:gd name="connsiteX417" fmla="*/ 611767 w 1343025"/>
                <a:gd name="connsiteY417" fmla="*/ 59317 h 1743075"/>
                <a:gd name="connsiteX418" fmla="*/ 611767 w 1343025"/>
                <a:gd name="connsiteY418" fmla="*/ 60174 h 1743075"/>
                <a:gd name="connsiteX419" fmla="*/ 612434 w 1343025"/>
                <a:gd name="connsiteY419" fmla="*/ 60936 h 1743075"/>
                <a:gd name="connsiteX420" fmla="*/ 615291 w 1343025"/>
                <a:gd name="connsiteY420" fmla="*/ 62651 h 1743075"/>
                <a:gd name="connsiteX421" fmla="*/ 616053 w 1343025"/>
                <a:gd name="connsiteY421" fmla="*/ 63317 h 1743075"/>
                <a:gd name="connsiteX422" fmla="*/ 616053 w 1343025"/>
                <a:gd name="connsiteY422" fmla="*/ 64460 h 1743075"/>
                <a:gd name="connsiteX423" fmla="*/ 616053 w 1343025"/>
                <a:gd name="connsiteY423" fmla="*/ 65318 h 1743075"/>
                <a:gd name="connsiteX424" fmla="*/ 616053 w 1343025"/>
                <a:gd name="connsiteY424" fmla="*/ 66365 h 1743075"/>
                <a:gd name="connsiteX425" fmla="*/ 616625 w 1343025"/>
                <a:gd name="connsiteY425" fmla="*/ 67223 h 1743075"/>
                <a:gd name="connsiteX426" fmla="*/ 618815 w 1343025"/>
                <a:gd name="connsiteY426" fmla="*/ 69413 h 1743075"/>
                <a:gd name="connsiteX427" fmla="*/ 618815 w 1343025"/>
                <a:gd name="connsiteY427" fmla="*/ 70366 h 1743075"/>
                <a:gd name="connsiteX428" fmla="*/ 618815 w 1343025"/>
                <a:gd name="connsiteY428" fmla="*/ 71414 h 1743075"/>
                <a:gd name="connsiteX429" fmla="*/ 618815 w 1343025"/>
                <a:gd name="connsiteY429" fmla="*/ 72652 h 1743075"/>
                <a:gd name="connsiteX430" fmla="*/ 619387 w 1343025"/>
                <a:gd name="connsiteY430" fmla="*/ 74843 h 1743075"/>
                <a:gd name="connsiteX431" fmla="*/ 622435 w 1343025"/>
                <a:gd name="connsiteY431" fmla="*/ 82939 h 1743075"/>
                <a:gd name="connsiteX432" fmla="*/ 625388 w 1343025"/>
                <a:gd name="connsiteY432" fmla="*/ 88463 h 1743075"/>
                <a:gd name="connsiteX433" fmla="*/ 627674 w 1343025"/>
                <a:gd name="connsiteY433" fmla="*/ 91988 h 1743075"/>
                <a:gd name="connsiteX434" fmla="*/ 629579 w 1343025"/>
                <a:gd name="connsiteY434" fmla="*/ 95798 h 1743075"/>
                <a:gd name="connsiteX435" fmla="*/ 629579 w 1343025"/>
                <a:gd name="connsiteY435" fmla="*/ 96845 h 1743075"/>
                <a:gd name="connsiteX436" fmla="*/ 629579 w 1343025"/>
                <a:gd name="connsiteY436" fmla="*/ 99798 h 1743075"/>
                <a:gd name="connsiteX437" fmla="*/ 629579 w 1343025"/>
                <a:gd name="connsiteY437" fmla="*/ 100751 h 1743075"/>
                <a:gd name="connsiteX438" fmla="*/ 629579 w 1343025"/>
                <a:gd name="connsiteY438" fmla="*/ 101798 h 1743075"/>
                <a:gd name="connsiteX439" fmla="*/ 633579 w 1343025"/>
                <a:gd name="connsiteY439" fmla="*/ 107799 h 1743075"/>
                <a:gd name="connsiteX440" fmla="*/ 634246 w 1343025"/>
                <a:gd name="connsiteY440" fmla="*/ 108561 h 1743075"/>
                <a:gd name="connsiteX441" fmla="*/ 634246 w 1343025"/>
                <a:gd name="connsiteY441" fmla="*/ 109418 h 1743075"/>
                <a:gd name="connsiteX442" fmla="*/ 634246 w 1343025"/>
                <a:gd name="connsiteY442" fmla="*/ 110561 h 1743075"/>
                <a:gd name="connsiteX443" fmla="*/ 634246 w 1343025"/>
                <a:gd name="connsiteY443" fmla="*/ 111800 h 1743075"/>
                <a:gd name="connsiteX444" fmla="*/ 634246 w 1343025"/>
                <a:gd name="connsiteY444" fmla="*/ 113228 h 1743075"/>
                <a:gd name="connsiteX445" fmla="*/ 633484 w 1343025"/>
                <a:gd name="connsiteY445" fmla="*/ 114752 h 1743075"/>
                <a:gd name="connsiteX446" fmla="*/ 631769 w 1343025"/>
                <a:gd name="connsiteY446" fmla="*/ 117229 h 1743075"/>
                <a:gd name="connsiteX447" fmla="*/ 629388 w 1343025"/>
                <a:gd name="connsiteY447" fmla="*/ 119801 h 1743075"/>
                <a:gd name="connsiteX448" fmla="*/ 625673 w 1343025"/>
                <a:gd name="connsiteY448" fmla="*/ 122277 h 1743075"/>
                <a:gd name="connsiteX449" fmla="*/ 623578 w 1343025"/>
                <a:gd name="connsiteY449" fmla="*/ 123230 h 1743075"/>
                <a:gd name="connsiteX450" fmla="*/ 618434 w 1343025"/>
                <a:gd name="connsiteY450" fmla="*/ 124277 h 1743075"/>
                <a:gd name="connsiteX451" fmla="*/ 616148 w 1343025"/>
                <a:gd name="connsiteY451" fmla="*/ 126278 h 1743075"/>
                <a:gd name="connsiteX452" fmla="*/ 614243 w 1343025"/>
                <a:gd name="connsiteY452" fmla="*/ 128468 h 1743075"/>
                <a:gd name="connsiteX453" fmla="*/ 608909 w 1343025"/>
                <a:gd name="connsiteY453" fmla="*/ 130850 h 1743075"/>
                <a:gd name="connsiteX454" fmla="*/ 607862 w 1343025"/>
                <a:gd name="connsiteY454" fmla="*/ 131993 h 1743075"/>
                <a:gd name="connsiteX455" fmla="*/ 606528 w 1343025"/>
                <a:gd name="connsiteY455" fmla="*/ 134374 h 1743075"/>
                <a:gd name="connsiteX456" fmla="*/ 605861 w 1343025"/>
                <a:gd name="connsiteY456" fmla="*/ 135993 h 1743075"/>
                <a:gd name="connsiteX457" fmla="*/ 605099 w 1343025"/>
                <a:gd name="connsiteY457" fmla="*/ 138851 h 1743075"/>
                <a:gd name="connsiteX458" fmla="*/ 604242 w 1343025"/>
                <a:gd name="connsiteY458" fmla="*/ 140565 h 1743075"/>
                <a:gd name="connsiteX459" fmla="*/ 606052 w 1343025"/>
                <a:gd name="connsiteY459" fmla="*/ 141518 h 1743075"/>
                <a:gd name="connsiteX460" fmla="*/ 602432 w 1343025"/>
                <a:gd name="connsiteY460" fmla="*/ 143804 h 1743075"/>
                <a:gd name="connsiteX461" fmla="*/ 600908 w 1343025"/>
                <a:gd name="connsiteY461" fmla="*/ 143804 h 1743075"/>
                <a:gd name="connsiteX462" fmla="*/ 599765 w 1343025"/>
                <a:gd name="connsiteY462" fmla="*/ 143804 h 1743075"/>
                <a:gd name="connsiteX463" fmla="*/ 599099 w 1343025"/>
                <a:gd name="connsiteY463" fmla="*/ 143042 h 1743075"/>
                <a:gd name="connsiteX464" fmla="*/ 597384 w 1343025"/>
                <a:gd name="connsiteY464" fmla="*/ 141708 h 1743075"/>
                <a:gd name="connsiteX465" fmla="*/ 596432 w 1343025"/>
                <a:gd name="connsiteY465" fmla="*/ 141708 h 1743075"/>
                <a:gd name="connsiteX466" fmla="*/ 593955 w 1343025"/>
                <a:gd name="connsiteY466" fmla="*/ 141708 h 1743075"/>
                <a:gd name="connsiteX467" fmla="*/ 589383 w 1343025"/>
                <a:gd name="connsiteY467" fmla="*/ 142565 h 1743075"/>
                <a:gd name="connsiteX468" fmla="*/ 587478 w 1343025"/>
                <a:gd name="connsiteY468" fmla="*/ 143518 h 1743075"/>
                <a:gd name="connsiteX469" fmla="*/ 571476 w 1343025"/>
                <a:gd name="connsiteY469" fmla="*/ 157996 h 1743075"/>
                <a:gd name="connsiteX470" fmla="*/ 561951 w 1343025"/>
                <a:gd name="connsiteY470" fmla="*/ 170188 h 1743075"/>
                <a:gd name="connsiteX471" fmla="*/ 559475 w 1343025"/>
                <a:gd name="connsiteY471" fmla="*/ 172093 h 1743075"/>
                <a:gd name="connsiteX472" fmla="*/ 558808 w 1343025"/>
                <a:gd name="connsiteY472" fmla="*/ 173141 h 1743075"/>
                <a:gd name="connsiteX473" fmla="*/ 558808 w 1343025"/>
                <a:gd name="connsiteY473" fmla="*/ 174379 h 1743075"/>
                <a:gd name="connsiteX474" fmla="*/ 558808 w 1343025"/>
                <a:gd name="connsiteY474" fmla="*/ 176665 h 1743075"/>
                <a:gd name="connsiteX475" fmla="*/ 558808 w 1343025"/>
                <a:gd name="connsiteY475" fmla="*/ 177998 h 1743075"/>
                <a:gd name="connsiteX476" fmla="*/ 559284 w 1343025"/>
                <a:gd name="connsiteY476" fmla="*/ 178951 h 1743075"/>
                <a:gd name="connsiteX477" fmla="*/ 559284 w 1343025"/>
                <a:gd name="connsiteY477" fmla="*/ 179713 h 1743075"/>
                <a:gd name="connsiteX478" fmla="*/ 559284 w 1343025"/>
                <a:gd name="connsiteY478" fmla="*/ 181618 h 1743075"/>
                <a:gd name="connsiteX479" fmla="*/ 559284 w 1343025"/>
                <a:gd name="connsiteY479" fmla="*/ 184190 h 1743075"/>
                <a:gd name="connsiteX480" fmla="*/ 558617 w 1343025"/>
                <a:gd name="connsiteY480" fmla="*/ 185618 h 1743075"/>
                <a:gd name="connsiteX481" fmla="*/ 557570 w 1343025"/>
                <a:gd name="connsiteY481" fmla="*/ 186666 h 1743075"/>
                <a:gd name="connsiteX482" fmla="*/ 555284 w 1343025"/>
                <a:gd name="connsiteY482" fmla="*/ 187714 h 1743075"/>
                <a:gd name="connsiteX483" fmla="*/ 552140 w 1343025"/>
                <a:gd name="connsiteY483" fmla="*/ 190095 h 1743075"/>
                <a:gd name="connsiteX484" fmla="*/ 545663 w 1343025"/>
                <a:gd name="connsiteY484" fmla="*/ 200573 h 1743075"/>
                <a:gd name="connsiteX485" fmla="*/ 541853 w 1343025"/>
                <a:gd name="connsiteY485" fmla="*/ 204383 h 1743075"/>
                <a:gd name="connsiteX486" fmla="*/ 536805 w 1343025"/>
                <a:gd name="connsiteY486" fmla="*/ 207812 h 1743075"/>
                <a:gd name="connsiteX487" fmla="*/ 528899 w 1343025"/>
                <a:gd name="connsiteY487" fmla="*/ 211526 h 1743075"/>
                <a:gd name="connsiteX488" fmla="*/ 525756 w 1343025"/>
                <a:gd name="connsiteY488" fmla="*/ 212384 h 1743075"/>
                <a:gd name="connsiteX489" fmla="*/ 523184 w 1343025"/>
                <a:gd name="connsiteY489" fmla="*/ 214479 h 1743075"/>
                <a:gd name="connsiteX490" fmla="*/ 514231 w 1343025"/>
                <a:gd name="connsiteY490" fmla="*/ 227814 h 1743075"/>
                <a:gd name="connsiteX491" fmla="*/ 513659 w 1343025"/>
                <a:gd name="connsiteY491" fmla="*/ 228957 h 1743075"/>
                <a:gd name="connsiteX492" fmla="*/ 512231 w 1343025"/>
                <a:gd name="connsiteY492" fmla="*/ 230576 h 1743075"/>
                <a:gd name="connsiteX493" fmla="*/ 510992 w 1343025"/>
                <a:gd name="connsiteY493" fmla="*/ 231624 h 1743075"/>
                <a:gd name="connsiteX494" fmla="*/ 505182 w 1343025"/>
                <a:gd name="connsiteY494" fmla="*/ 234386 h 1743075"/>
                <a:gd name="connsiteX495" fmla="*/ 504230 w 1343025"/>
                <a:gd name="connsiteY495" fmla="*/ 235434 h 1743075"/>
                <a:gd name="connsiteX496" fmla="*/ 501277 w 1343025"/>
                <a:gd name="connsiteY496" fmla="*/ 242197 h 1743075"/>
                <a:gd name="connsiteX497" fmla="*/ 500515 w 1343025"/>
                <a:gd name="connsiteY497" fmla="*/ 243149 h 1743075"/>
                <a:gd name="connsiteX498" fmla="*/ 499562 w 1343025"/>
                <a:gd name="connsiteY498" fmla="*/ 243911 h 1743075"/>
                <a:gd name="connsiteX499" fmla="*/ 496610 w 1343025"/>
                <a:gd name="connsiteY499" fmla="*/ 244483 h 1743075"/>
                <a:gd name="connsiteX500" fmla="*/ 495371 w 1343025"/>
                <a:gd name="connsiteY500" fmla="*/ 244483 h 1743075"/>
                <a:gd name="connsiteX501" fmla="*/ 488513 w 1343025"/>
                <a:gd name="connsiteY501" fmla="*/ 240959 h 1743075"/>
                <a:gd name="connsiteX502" fmla="*/ 487466 w 1343025"/>
                <a:gd name="connsiteY502" fmla="*/ 240959 h 1743075"/>
                <a:gd name="connsiteX503" fmla="*/ 486513 w 1343025"/>
                <a:gd name="connsiteY503" fmla="*/ 241625 h 1743075"/>
                <a:gd name="connsiteX504" fmla="*/ 485751 w 1343025"/>
                <a:gd name="connsiteY504" fmla="*/ 243149 h 1743075"/>
                <a:gd name="connsiteX505" fmla="*/ 485751 w 1343025"/>
                <a:gd name="connsiteY505" fmla="*/ 251341 h 1743075"/>
                <a:gd name="connsiteX506" fmla="*/ 485751 w 1343025"/>
                <a:gd name="connsiteY506" fmla="*/ 252674 h 1743075"/>
                <a:gd name="connsiteX507" fmla="*/ 482227 w 1343025"/>
                <a:gd name="connsiteY507" fmla="*/ 255818 h 1743075"/>
                <a:gd name="connsiteX508" fmla="*/ 481370 w 1343025"/>
                <a:gd name="connsiteY508" fmla="*/ 261628 h 1743075"/>
                <a:gd name="connsiteX509" fmla="*/ 482227 w 1343025"/>
                <a:gd name="connsiteY509" fmla="*/ 261628 h 1743075"/>
                <a:gd name="connsiteX510" fmla="*/ 486608 w 1343025"/>
                <a:gd name="connsiteY510" fmla="*/ 263628 h 1743075"/>
                <a:gd name="connsiteX511" fmla="*/ 486608 w 1343025"/>
                <a:gd name="connsiteY511" fmla="*/ 265343 h 1743075"/>
                <a:gd name="connsiteX512" fmla="*/ 483275 w 1343025"/>
                <a:gd name="connsiteY512" fmla="*/ 264009 h 1743075"/>
                <a:gd name="connsiteX513" fmla="*/ 480417 w 1343025"/>
                <a:gd name="connsiteY513" fmla="*/ 265152 h 1743075"/>
                <a:gd name="connsiteX514" fmla="*/ 477655 w 1343025"/>
                <a:gd name="connsiteY514" fmla="*/ 266867 h 1743075"/>
                <a:gd name="connsiteX515" fmla="*/ 474226 w 1343025"/>
                <a:gd name="connsiteY515" fmla="*/ 267438 h 1743075"/>
                <a:gd name="connsiteX516" fmla="*/ 474226 w 1343025"/>
                <a:gd name="connsiteY516" fmla="*/ 269629 h 1743075"/>
                <a:gd name="connsiteX517" fmla="*/ 486608 w 1343025"/>
                <a:gd name="connsiteY517" fmla="*/ 269629 h 1743075"/>
                <a:gd name="connsiteX518" fmla="*/ 483465 w 1343025"/>
                <a:gd name="connsiteY518" fmla="*/ 271915 h 1743075"/>
                <a:gd name="connsiteX519" fmla="*/ 468511 w 1343025"/>
                <a:gd name="connsiteY519" fmla="*/ 276392 h 1743075"/>
                <a:gd name="connsiteX520" fmla="*/ 464891 w 1343025"/>
                <a:gd name="connsiteY520" fmla="*/ 276392 h 1743075"/>
                <a:gd name="connsiteX521" fmla="*/ 458129 w 1343025"/>
                <a:gd name="connsiteY521" fmla="*/ 274201 h 1743075"/>
                <a:gd name="connsiteX522" fmla="*/ 456700 w 1343025"/>
                <a:gd name="connsiteY522" fmla="*/ 273058 h 1743075"/>
                <a:gd name="connsiteX523" fmla="*/ 455747 w 1343025"/>
                <a:gd name="connsiteY523" fmla="*/ 271724 h 1743075"/>
                <a:gd name="connsiteX524" fmla="*/ 454414 w 1343025"/>
                <a:gd name="connsiteY524" fmla="*/ 270581 h 1743075"/>
                <a:gd name="connsiteX525" fmla="*/ 452128 w 1343025"/>
                <a:gd name="connsiteY525" fmla="*/ 269915 h 1743075"/>
                <a:gd name="connsiteX526" fmla="*/ 440793 w 1343025"/>
                <a:gd name="connsiteY526" fmla="*/ 273344 h 1743075"/>
                <a:gd name="connsiteX527" fmla="*/ 438126 w 1343025"/>
                <a:gd name="connsiteY527" fmla="*/ 275439 h 1743075"/>
                <a:gd name="connsiteX528" fmla="*/ 433459 w 1343025"/>
                <a:gd name="connsiteY528" fmla="*/ 280583 h 1743075"/>
                <a:gd name="connsiteX529" fmla="*/ 442412 w 1343025"/>
                <a:gd name="connsiteY529" fmla="*/ 285155 h 1743075"/>
                <a:gd name="connsiteX530" fmla="*/ 444698 w 1343025"/>
                <a:gd name="connsiteY530" fmla="*/ 286964 h 1743075"/>
                <a:gd name="connsiteX531" fmla="*/ 437364 w 1343025"/>
                <a:gd name="connsiteY531" fmla="*/ 291060 h 1743075"/>
                <a:gd name="connsiteX532" fmla="*/ 435459 w 1343025"/>
                <a:gd name="connsiteY532" fmla="*/ 291060 h 1743075"/>
                <a:gd name="connsiteX533" fmla="*/ 432506 w 1343025"/>
                <a:gd name="connsiteY533" fmla="*/ 289917 h 1743075"/>
                <a:gd name="connsiteX534" fmla="*/ 430601 w 1343025"/>
                <a:gd name="connsiteY534" fmla="*/ 287536 h 1743075"/>
                <a:gd name="connsiteX535" fmla="*/ 428506 w 1343025"/>
                <a:gd name="connsiteY535" fmla="*/ 285917 h 1743075"/>
                <a:gd name="connsiteX536" fmla="*/ 424982 w 1343025"/>
                <a:gd name="connsiteY536" fmla="*/ 286774 h 1743075"/>
                <a:gd name="connsiteX537" fmla="*/ 420791 w 1343025"/>
                <a:gd name="connsiteY537" fmla="*/ 291917 h 1743075"/>
                <a:gd name="connsiteX538" fmla="*/ 417266 w 1343025"/>
                <a:gd name="connsiteY538" fmla="*/ 300395 h 1743075"/>
                <a:gd name="connsiteX539" fmla="*/ 411361 w 1343025"/>
                <a:gd name="connsiteY539" fmla="*/ 318683 h 1743075"/>
                <a:gd name="connsiteX540" fmla="*/ 412980 w 1343025"/>
                <a:gd name="connsiteY540" fmla="*/ 324017 h 1743075"/>
                <a:gd name="connsiteX541" fmla="*/ 411456 w 1343025"/>
                <a:gd name="connsiteY541" fmla="*/ 329922 h 1743075"/>
                <a:gd name="connsiteX542" fmla="*/ 408599 w 1343025"/>
                <a:gd name="connsiteY542" fmla="*/ 335066 h 1743075"/>
                <a:gd name="connsiteX543" fmla="*/ 406313 w 1343025"/>
                <a:gd name="connsiteY543" fmla="*/ 338018 h 1743075"/>
                <a:gd name="connsiteX544" fmla="*/ 404408 w 1343025"/>
                <a:gd name="connsiteY544" fmla="*/ 339447 h 1743075"/>
                <a:gd name="connsiteX545" fmla="*/ 400407 w 1343025"/>
                <a:gd name="connsiteY545" fmla="*/ 340971 h 1743075"/>
                <a:gd name="connsiteX546" fmla="*/ 398978 w 1343025"/>
                <a:gd name="connsiteY546" fmla="*/ 342305 h 1743075"/>
                <a:gd name="connsiteX547" fmla="*/ 397740 w 1343025"/>
                <a:gd name="connsiteY547" fmla="*/ 344972 h 1743075"/>
                <a:gd name="connsiteX548" fmla="*/ 395168 w 1343025"/>
                <a:gd name="connsiteY548" fmla="*/ 352782 h 1743075"/>
                <a:gd name="connsiteX549" fmla="*/ 389072 w 1343025"/>
                <a:gd name="connsiteY549" fmla="*/ 366879 h 1743075"/>
                <a:gd name="connsiteX550" fmla="*/ 384310 w 1343025"/>
                <a:gd name="connsiteY550" fmla="*/ 391073 h 1743075"/>
                <a:gd name="connsiteX551" fmla="*/ 380500 w 1343025"/>
                <a:gd name="connsiteY551" fmla="*/ 401741 h 1743075"/>
                <a:gd name="connsiteX552" fmla="*/ 379738 w 1343025"/>
                <a:gd name="connsiteY552" fmla="*/ 402503 h 1743075"/>
                <a:gd name="connsiteX553" fmla="*/ 377738 w 1343025"/>
                <a:gd name="connsiteY553" fmla="*/ 404693 h 1743075"/>
                <a:gd name="connsiteX554" fmla="*/ 376499 w 1343025"/>
                <a:gd name="connsiteY554" fmla="*/ 407075 h 1743075"/>
                <a:gd name="connsiteX555" fmla="*/ 378309 w 1343025"/>
                <a:gd name="connsiteY555" fmla="*/ 409170 h 1743075"/>
                <a:gd name="connsiteX556" fmla="*/ 380214 w 1343025"/>
                <a:gd name="connsiteY556" fmla="*/ 413647 h 1743075"/>
                <a:gd name="connsiteX557" fmla="*/ 381071 w 1343025"/>
                <a:gd name="connsiteY557" fmla="*/ 414599 h 1743075"/>
                <a:gd name="connsiteX558" fmla="*/ 384119 w 1343025"/>
                <a:gd name="connsiteY558" fmla="*/ 416314 h 1743075"/>
                <a:gd name="connsiteX559" fmla="*/ 400979 w 1343025"/>
                <a:gd name="connsiteY559" fmla="*/ 440126 h 1743075"/>
                <a:gd name="connsiteX560" fmla="*/ 405170 w 1343025"/>
                <a:gd name="connsiteY560" fmla="*/ 443936 h 1743075"/>
                <a:gd name="connsiteX561" fmla="*/ 411361 w 1343025"/>
                <a:gd name="connsiteY561" fmla="*/ 456795 h 1743075"/>
                <a:gd name="connsiteX562" fmla="*/ 415647 w 1343025"/>
                <a:gd name="connsiteY562" fmla="*/ 458891 h 1743075"/>
                <a:gd name="connsiteX563" fmla="*/ 415647 w 1343025"/>
                <a:gd name="connsiteY563" fmla="*/ 459462 h 1743075"/>
                <a:gd name="connsiteX564" fmla="*/ 415647 w 1343025"/>
                <a:gd name="connsiteY564" fmla="*/ 462605 h 1743075"/>
                <a:gd name="connsiteX565" fmla="*/ 416981 w 1343025"/>
                <a:gd name="connsiteY565" fmla="*/ 466987 h 1743075"/>
                <a:gd name="connsiteX566" fmla="*/ 416981 w 1343025"/>
                <a:gd name="connsiteY566" fmla="*/ 469749 h 1743075"/>
                <a:gd name="connsiteX567" fmla="*/ 416219 w 1343025"/>
                <a:gd name="connsiteY567" fmla="*/ 472321 h 1743075"/>
                <a:gd name="connsiteX568" fmla="*/ 416219 w 1343025"/>
                <a:gd name="connsiteY568" fmla="*/ 474702 h 1743075"/>
                <a:gd name="connsiteX569" fmla="*/ 417171 w 1343025"/>
                <a:gd name="connsiteY569" fmla="*/ 479560 h 1743075"/>
                <a:gd name="connsiteX570" fmla="*/ 419552 w 1343025"/>
                <a:gd name="connsiteY570" fmla="*/ 483656 h 1743075"/>
                <a:gd name="connsiteX571" fmla="*/ 424886 w 1343025"/>
                <a:gd name="connsiteY571" fmla="*/ 490418 h 1743075"/>
                <a:gd name="connsiteX572" fmla="*/ 431363 w 1343025"/>
                <a:gd name="connsiteY572" fmla="*/ 502039 h 1743075"/>
                <a:gd name="connsiteX573" fmla="*/ 435269 w 1343025"/>
                <a:gd name="connsiteY573" fmla="*/ 505944 h 1743075"/>
                <a:gd name="connsiteX574" fmla="*/ 438983 w 1343025"/>
                <a:gd name="connsiteY574" fmla="*/ 504325 h 1743075"/>
                <a:gd name="connsiteX575" fmla="*/ 441841 w 1343025"/>
                <a:gd name="connsiteY575" fmla="*/ 503658 h 1743075"/>
                <a:gd name="connsiteX576" fmla="*/ 446032 w 1343025"/>
                <a:gd name="connsiteY576" fmla="*/ 503658 h 1743075"/>
                <a:gd name="connsiteX577" fmla="*/ 448699 w 1343025"/>
                <a:gd name="connsiteY577" fmla="*/ 502229 h 1743075"/>
                <a:gd name="connsiteX578" fmla="*/ 447080 w 1343025"/>
                <a:gd name="connsiteY578" fmla="*/ 496324 h 1743075"/>
                <a:gd name="connsiteX579" fmla="*/ 448794 w 1343025"/>
                <a:gd name="connsiteY579" fmla="*/ 488513 h 1743075"/>
                <a:gd name="connsiteX580" fmla="*/ 450318 w 1343025"/>
                <a:gd name="connsiteY580" fmla="*/ 485370 h 1743075"/>
                <a:gd name="connsiteX581" fmla="*/ 453652 w 1343025"/>
                <a:gd name="connsiteY581" fmla="*/ 484418 h 1743075"/>
                <a:gd name="connsiteX582" fmla="*/ 453652 w 1343025"/>
                <a:gd name="connsiteY582" fmla="*/ 490609 h 1743075"/>
                <a:gd name="connsiteX583" fmla="*/ 453652 w 1343025"/>
                <a:gd name="connsiteY583" fmla="*/ 500991 h 1743075"/>
                <a:gd name="connsiteX584" fmla="*/ 452128 w 1343025"/>
                <a:gd name="connsiteY584" fmla="*/ 509945 h 1743075"/>
                <a:gd name="connsiteX585" fmla="*/ 446127 w 1343025"/>
                <a:gd name="connsiteY585" fmla="*/ 511754 h 1743075"/>
                <a:gd name="connsiteX586" fmla="*/ 446127 w 1343025"/>
                <a:gd name="connsiteY586" fmla="*/ 513945 h 1743075"/>
                <a:gd name="connsiteX587" fmla="*/ 448889 w 1343025"/>
                <a:gd name="connsiteY587" fmla="*/ 516231 h 1743075"/>
                <a:gd name="connsiteX588" fmla="*/ 448889 w 1343025"/>
                <a:gd name="connsiteY588" fmla="*/ 520708 h 1743075"/>
                <a:gd name="connsiteX589" fmla="*/ 447937 w 1343025"/>
                <a:gd name="connsiteY589" fmla="*/ 525947 h 1743075"/>
                <a:gd name="connsiteX590" fmla="*/ 447365 w 1343025"/>
                <a:gd name="connsiteY590" fmla="*/ 530614 h 1743075"/>
                <a:gd name="connsiteX591" fmla="*/ 449175 w 1343025"/>
                <a:gd name="connsiteY591" fmla="*/ 532805 h 1743075"/>
                <a:gd name="connsiteX592" fmla="*/ 451271 w 1343025"/>
                <a:gd name="connsiteY592" fmla="*/ 534138 h 1743075"/>
                <a:gd name="connsiteX593" fmla="*/ 453747 w 1343025"/>
                <a:gd name="connsiteY593" fmla="*/ 534805 h 1743075"/>
                <a:gd name="connsiteX594" fmla="*/ 456605 w 1343025"/>
                <a:gd name="connsiteY594" fmla="*/ 534805 h 1743075"/>
                <a:gd name="connsiteX595" fmla="*/ 458224 w 1343025"/>
                <a:gd name="connsiteY595" fmla="*/ 536329 h 1743075"/>
                <a:gd name="connsiteX596" fmla="*/ 464606 w 1343025"/>
                <a:gd name="connsiteY596" fmla="*/ 545282 h 1743075"/>
                <a:gd name="connsiteX597" fmla="*/ 464606 w 1343025"/>
                <a:gd name="connsiteY597" fmla="*/ 541758 h 1743075"/>
                <a:gd name="connsiteX598" fmla="*/ 464034 w 1343025"/>
                <a:gd name="connsiteY598" fmla="*/ 537662 h 1743075"/>
                <a:gd name="connsiteX599" fmla="*/ 464034 w 1343025"/>
                <a:gd name="connsiteY599" fmla="*/ 534233 h 1743075"/>
                <a:gd name="connsiteX600" fmla="*/ 468987 w 1343025"/>
                <a:gd name="connsiteY600" fmla="*/ 531471 h 1743075"/>
                <a:gd name="connsiteX601" fmla="*/ 470797 w 1343025"/>
                <a:gd name="connsiteY601" fmla="*/ 528518 h 1743075"/>
                <a:gd name="connsiteX602" fmla="*/ 473845 w 1343025"/>
                <a:gd name="connsiteY602" fmla="*/ 522137 h 1743075"/>
                <a:gd name="connsiteX603" fmla="*/ 479179 w 1343025"/>
                <a:gd name="connsiteY603" fmla="*/ 515183 h 1743075"/>
                <a:gd name="connsiteX604" fmla="*/ 480036 w 1343025"/>
                <a:gd name="connsiteY604" fmla="*/ 512707 h 1743075"/>
                <a:gd name="connsiteX605" fmla="*/ 480608 w 1343025"/>
                <a:gd name="connsiteY605" fmla="*/ 509278 h 1743075"/>
                <a:gd name="connsiteX606" fmla="*/ 481560 w 1343025"/>
                <a:gd name="connsiteY606" fmla="*/ 505277 h 1743075"/>
                <a:gd name="connsiteX607" fmla="*/ 482132 w 1343025"/>
                <a:gd name="connsiteY607" fmla="*/ 500991 h 1743075"/>
                <a:gd name="connsiteX608" fmla="*/ 481370 w 1343025"/>
                <a:gd name="connsiteY608" fmla="*/ 496800 h 1743075"/>
                <a:gd name="connsiteX609" fmla="*/ 483751 w 1343025"/>
                <a:gd name="connsiteY609" fmla="*/ 495562 h 1743075"/>
                <a:gd name="connsiteX610" fmla="*/ 485751 w 1343025"/>
                <a:gd name="connsiteY610" fmla="*/ 496895 h 1743075"/>
                <a:gd name="connsiteX611" fmla="*/ 487466 w 1343025"/>
                <a:gd name="connsiteY611" fmla="*/ 499943 h 1743075"/>
                <a:gd name="connsiteX612" fmla="*/ 488704 w 1343025"/>
                <a:gd name="connsiteY612" fmla="*/ 503468 h 1743075"/>
                <a:gd name="connsiteX613" fmla="*/ 487085 w 1343025"/>
                <a:gd name="connsiteY613" fmla="*/ 506611 h 1743075"/>
                <a:gd name="connsiteX614" fmla="*/ 488132 w 1343025"/>
                <a:gd name="connsiteY614" fmla="*/ 511469 h 1743075"/>
                <a:gd name="connsiteX615" fmla="*/ 490609 w 1343025"/>
                <a:gd name="connsiteY615" fmla="*/ 515945 h 1743075"/>
                <a:gd name="connsiteX616" fmla="*/ 492990 w 1343025"/>
                <a:gd name="connsiteY616" fmla="*/ 517946 h 1743075"/>
                <a:gd name="connsiteX617" fmla="*/ 501086 w 1343025"/>
                <a:gd name="connsiteY617" fmla="*/ 517279 h 1743075"/>
                <a:gd name="connsiteX618" fmla="*/ 504515 w 1343025"/>
                <a:gd name="connsiteY618" fmla="*/ 515183 h 1743075"/>
                <a:gd name="connsiteX619" fmla="*/ 505944 w 1343025"/>
                <a:gd name="connsiteY619" fmla="*/ 510611 h 1743075"/>
                <a:gd name="connsiteX620" fmla="*/ 507373 w 1343025"/>
                <a:gd name="connsiteY620" fmla="*/ 507373 h 1743075"/>
                <a:gd name="connsiteX621" fmla="*/ 510611 w 1343025"/>
                <a:gd name="connsiteY621" fmla="*/ 504706 h 1743075"/>
                <a:gd name="connsiteX622" fmla="*/ 517088 w 1343025"/>
                <a:gd name="connsiteY622" fmla="*/ 501182 h 1743075"/>
                <a:gd name="connsiteX623" fmla="*/ 522422 w 1343025"/>
                <a:gd name="connsiteY623" fmla="*/ 496895 h 1743075"/>
                <a:gd name="connsiteX624" fmla="*/ 524994 w 1343025"/>
                <a:gd name="connsiteY624" fmla="*/ 493181 h 1743075"/>
                <a:gd name="connsiteX625" fmla="*/ 525661 w 1343025"/>
                <a:gd name="connsiteY625" fmla="*/ 488513 h 1743075"/>
                <a:gd name="connsiteX626" fmla="*/ 526899 w 1343025"/>
                <a:gd name="connsiteY626" fmla="*/ 488513 h 1743075"/>
                <a:gd name="connsiteX627" fmla="*/ 526899 w 1343025"/>
                <a:gd name="connsiteY627" fmla="*/ 494514 h 1743075"/>
                <a:gd name="connsiteX628" fmla="*/ 524137 w 1343025"/>
                <a:gd name="connsiteY628" fmla="*/ 499943 h 1743075"/>
                <a:gd name="connsiteX629" fmla="*/ 520041 w 1343025"/>
                <a:gd name="connsiteY629" fmla="*/ 503753 h 1743075"/>
                <a:gd name="connsiteX630" fmla="*/ 516231 w 1343025"/>
                <a:gd name="connsiteY630" fmla="*/ 505373 h 1743075"/>
                <a:gd name="connsiteX631" fmla="*/ 516803 w 1343025"/>
                <a:gd name="connsiteY631" fmla="*/ 508230 h 1743075"/>
                <a:gd name="connsiteX632" fmla="*/ 523661 w 1343025"/>
                <a:gd name="connsiteY632" fmla="*/ 521946 h 1743075"/>
                <a:gd name="connsiteX633" fmla="*/ 526709 w 1343025"/>
                <a:gd name="connsiteY633" fmla="*/ 526518 h 1743075"/>
                <a:gd name="connsiteX634" fmla="*/ 523280 w 1343025"/>
                <a:gd name="connsiteY634" fmla="*/ 534614 h 1743075"/>
                <a:gd name="connsiteX635" fmla="*/ 521184 w 1343025"/>
                <a:gd name="connsiteY635" fmla="*/ 537662 h 1743075"/>
                <a:gd name="connsiteX636" fmla="*/ 515374 w 1343025"/>
                <a:gd name="connsiteY636" fmla="*/ 540044 h 1743075"/>
                <a:gd name="connsiteX637" fmla="*/ 512897 w 1343025"/>
                <a:gd name="connsiteY637" fmla="*/ 542901 h 1743075"/>
                <a:gd name="connsiteX638" fmla="*/ 509373 w 1343025"/>
                <a:gd name="connsiteY638" fmla="*/ 549473 h 1743075"/>
                <a:gd name="connsiteX639" fmla="*/ 507849 w 1343025"/>
                <a:gd name="connsiteY639" fmla="*/ 550998 h 1743075"/>
                <a:gd name="connsiteX640" fmla="*/ 505944 w 1343025"/>
                <a:gd name="connsiteY640" fmla="*/ 552521 h 1743075"/>
                <a:gd name="connsiteX641" fmla="*/ 504706 w 1343025"/>
                <a:gd name="connsiteY641" fmla="*/ 554236 h 1743075"/>
                <a:gd name="connsiteX642" fmla="*/ 504706 w 1343025"/>
                <a:gd name="connsiteY642" fmla="*/ 556712 h 1743075"/>
                <a:gd name="connsiteX643" fmla="*/ 507563 w 1343025"/>
                <a:gd name="connsiteY643" fmla="*/ 563189 h 1743075"/>
                <a:gd name="connsiteX644" fmla="*/ 508421 w 1343025"/>
                <a:gd name="connsiteY644" fmla="*/ 564047 h 1743075"/>
                <a:gd name="connsiteX645" fmla="*/ 513945 w 1343025"/>
                <a:gd name="connsiteY645" fmla="*/ 563475 h 1743075"/>
                <a:gd name="connsiteX646" fmla="*/ 517088 w 1343025"/>
                <a:gd name="connsiteY646" fmla="*/ 562237 h 1743075"/>
                <a:gd name="connsiteX647" fmla="*/ 520232 w 1343025"/>
                <a:gd name="connsiteY647" fmla="*/ 559856 h 1743075"/>
                <a:gd name="connsiteX648" fmla="*/ 519374 w 1343025"/>
                <a:gd name="connsiteY648" fmla="*/ 564809 h 1743075"/>
                <a:gd name="connsiteX649" fmla="*/ 513183 w 1343025"/>
                <a:gd name="connsiteY649" fmla="*/ 571286 h 1743075"/>
                <a:gd name="connsiteX650" fmla="*/ 515183 w 1343025"/>
                <a:gd name="connsiteY650" fmla="*/ 574715 h 1743075"/>
                <a:gd name="connsiteX651" fmla="*/ 513850 w 1343025"/>
                <a:gd name="connsiteY651" fmla="*/ 575381 h 1743075"/>
                <a:gd name="connsiteX652" fmla="*/ 512231 w 1343025"/>
                <a:gd name="connsiteY652" fmla="*/ 576429 h 1743075"/>
                <a:gd name="connsiteX653" fmla="*/ 510897 w 1343025"/>
                <a:gd name="connsiteY653" fmla="*/ 578048 h 1743075"/>
                <a:gd name="connsiteX654" fmla="*/ 510230 w 1343025"/>
                <a:gd name="connsiteY654" fmla="*/ 579858 h 1743075"/>
                <a:gd name="connsiteX655" fmla="*/ 509659 w 1343025"/>
                <a:gd name="connsiteY655" fmla="*/ 581287 h 1743075"/>
                <a:gd name="connsiteX656" fmla="*/ 508325 w 1343025"/>
                <a:gd name="connsiteY656" fmla="*/ 580715 h 1743075"/>
                <a:gd name="connsiteX657" fmla="*/ 505944 w 1343025"/>
                <a:gd name="connsiteY657" fmla="*/ 578906 h 1743075"/>
                <a:gd name="connsiteX658" fmla="*/ 502991 w 1343025"/>
                <a:gd name="connsiteY658" fmla="*/ 578906 h 1743075"/>
                <a:gd name="connsiteX659" fmla="*/ 486418 w 1343025"/>
                <a:gd name="connsiteY659" fmla="*/ 585192 h 1743075"/>
                <a:gd name="connsiteX660" fmla="*/ 482322 w 1343025"/>
                <a:gd name="connsiteY660" fmla="*/ 587859 h 1743075"/>
                <a:gd name="connsiteX661" fmla="*/ 479465 w 1343025"/>
                <a:gd name="connsiteY661" fmla="*/ 593098 h 1743075"/>
                <a:gd name="connsiteX662" fmla="*/ 481560 w 1343025"/>
                <a:gd name="connsiteY662" fmla="*/ 601575 h 1743075"/>
                <a:gd name="connsiteX663" fmla="*/ 479465 w 1343025"/>
                <a:gd name="connsiteY663" fmla="*/ 624531 h 1743075"/>
                <a:gd name="connsiteX664" fmla="*/ 480798 w 1343025"/>
                <a:gd name="connsiteY664" fmla="*/ 634722 h 1743075"/>
                <a:gd name="connsiteX665" fmla="*/ 485751 w 1343025"/>
                <a:gd name="connsiteY665" fmla="*/ 641866 h 1743075"/>
                <a:gd name="connsiteX666" fmla="*/ 492323 w 1343025"/>
                <a:gd name="connsiteY666" fmla="*/ 644819 h 1743075"/>
                <a:gd name="connsiteX667" fmla="*/ 507849 w 1343025"/>
                <a:gd name="connsiteY667" fmla="*/ 644819 h 1743075"/>
                <a:gd name="connsiteX668" fmla="*/ 505563 w 1343025"/>
                <a:gd name="connsiteY668" fmla="*/ 647962 h 1743075"/>
                <a:gd name="connsiteX669" fmla="*/ 498324 w 1343025"/>
                <a:gd name="connsiteY669" fmla="*/ 653106 h 1743075"/>
                <a:gd name="connsiteX670" fmla="*/ 496705 w 1343025"/>
                <a:gd name="connsiteY670" fmla="*/ 656249 h 1743075"/>
                <a:gd name="connsiteX671" fmla="*/ 495276 w 1343025"/>
                <a:gd name="connsiteY671" fmla="*/ 657296 h 1743075"/>
                <a:gd name="connsiteX672" fmla="*/ 485751 w 1343025"/>
                <a:gd name="connsiteY672" fmla="*/ 669774 h 1743075"/>
                <a:gd name="connsiteX673" fmla="*/ 473940 w 1343025"/>
                <a:gd name="connsiteY673" fmla="*/ 689491 h 1743075"/>
                <a:gd name="connsiteX674" fmla="*/ 471845 w 1343025"/>
                <a:gd name="connsiteY674" fmla="*/ 694253 h 1743075"/>
                <a:gd name="connsiteX675" fmla="*/ 471368 w 1343025"/>
                <a:gd name="connsiteY675" fmla="*/ 698444 h 1743075"/>
                <a:gd name="connsiteX676" fmla="*/ 472321 w 1343025"/>
                <a:gd name="connsiteY676" fmla="*/ 702635 h 1743075"/>
                <a:gd name="connsiteX677" fmla="*/ 493181 w 1343025"/>
                <a:gd name="connsiteY677" fmla="*/ 748356 h 1743075"/>
                <a:gd name="connsiteX678" fmla="*/ 497467 w 1343025"/>
                <a:gd name="connsiteY678" fmla="*/ 755023 h 1743075"/>
                <a:gd name="connsiteX679" fmla="*/ 503182 w 1343025"/>
                <a:gd name="connsiteY679" fmla="*/ 761214 h 1743075"/>
                <a:gd name="connsiteX680" fmla="*/ 510135 w 1343025"/>
                <a:gd name="connsiteY680" fmla="*/ 766167 h 1743075"/>
                <a:gd name="connsiteX681" fmla="*/ 517850 w 1343025"/>
                <a:gd name="connsiteY681" fmla="*/ 769025 h 1743075"/>
                <a:gd name="connsiteX682" fmla="*/ 525756 w 1343025"/>
                <a:gd name="connsiteY682" fmla="*/ 769882 h 1743075"/>
                <a:gd name="connsiteX683" fmla="*/ 528899 w 1343025"/>
                <a:gd name="connsiteY683" fmla="*/ 768358 h 1743075"/>
                <a:gd name="connsiteX684" fmla="*/ 530138 w 1343025"/>
                <a:gd name="connsiteY684" fmla="*/ 763881 h 1743075"/>
                <a:gd name="connsiteX685" fmla="*/ 532138 w 1343025"/>
                <a:gd name="connsiteY685" fmla="*/ 762643 h 1743075"/>
                <a:gd name="connsiteX686" fmla="*/ 541663 w 1343025"/>
                <a:gd name="connsiteY686" fmla="*/ 760548 h 1743075"/>
                <a:gd name="connsiteX687" fmla="*/ 544235 w 1343025"/>
                <a:gd name="connsiteY687" fmla="*/ 760548 h 1743075"/>
                <a:gd name="connsiteX688" fmla="*/ 542615 w 1343025"/>
                <a:gd name="connsiteY688" fmla="*/ 762262 h 1743075"/>
                <a:gd name="connsiteX689" fmla="*/ 540996 w 1343025"/>
                <a:gd name="connsiteY689" fmla="*/ 763310 h 1743075"/>
                <a:gd name="connsiteX690" fmla="*/ 539472 w 1343025"/>
                <a:gd name="connsiteY690" fmla="*/ 763310 h 1743075"/>
                <a:gd name="connsiteX691" fmla="*/ 537948 w 1343025"/>
                <a:gd name="connsiteY691" fmla="*/ 762548 h 1743075"/>
                <a:gd name="connsiteX692" fmla="*/ 536424 w 1343025"/>
                <a:gd name="connsiteY692" fmla="*/ 764262 h 1743075"/>
                <a:gd name="connsiteX693" fmla="*/ 534995 w 1343025"/>
                <a:gd name="connsiteY693" fmla="*/ 766358 h 1743075"/>
                <a:gd name="connsiteX694" fmla="*/ 534995 w 1343025"/>
                <a:gd name="connsiteY694" fmla="*/ 769120 h 1743075"/>
                <a:gd name="connsiteX695" fmla="*/ 535948 w 1343025"/>
                <a:gd name="connsiteY695" fmla="*/ 773025 h 1743075"/>
                <a:gd name="connsiteX696" fmla="*/ 531090 w 1343025"/>
                <a:gd name="connsiteY696" fmla="*/ 775883 h 1743075"/>
                <a:gd name="connsiteX697" fmla="*/ 528518 w 1343025"/>
                <a:gd name="connsiteY697" fmla="*/ 776645 h 1743075"/>
                <a:gd name="connsiteX698" fmla="*/ 525566 w 1343025"/>
                <a:gd name="connsiteY698" fmla="*/ 776645 h 1743075"/>
                <a:gd name="connsiteX699" fmla="*/ 524232 w 1343025"/>
                <a:gd name="connsiteY699" fmla="*/ 776645 h 1743075"/>
                <a:gd name="connsiteX700" fmla="*/ 521470 w 1343025"/>
                <a:gd name="connsiteY700" fmla="*/ 775216 h 1743075"/>
                <a:gd name="connsiteX701" fmla="*/ 520327 w 1343025"/>
                <a:gd name="connsiteY701" fmla="*/ 775216 h 1743075"/>
                <a:gd name="connsiteX702" fmla="*/ 518898 w 1343025"/>
                <a:gd name="connsiteY702" fmla="*/ 776073 h 1743075"/>
                <a:gd name="connsiteX703" fmla="*/ 518327 w 1343025"/>
                <a:gd name="connsiteY703" fmla="*/ 777407 h 1743075"/>
                <a:gd name="connsiteX704" fmla="*/ 518327 w 1343025"/>
                <a:gd name="connsiteY704" fmla="*/ 778645 h 1743075"/>
                <a:gd name="connsiteX705" fmla="*/ 518327 w 1343025"/>
                <a:gd name="connsiteY705" fmla="*/ 779312 h 1743075"/>
                <a:gd name="connsiteX706" fmla="*/ 512707 w 1343025"/>
                <a:gd name="connsiteY706" fmla="*/ 779312 h 1743075"/>
                <a:gd name="connsiteX707" fmla="*/ 507563 w 1343025"/>
                <a:gd name="connsiteY707" fmla="*/ 776835 h 1743075"/>
                <a:gd name="connsiteX708" fmla="*/ 503087 w 1343025"/>
                <a:gd name="connsiteY708" fmla="*/ 772930 h 1743075"/>
                <a:gd name="connsiteX709" fmla="*/ 499848 w 1343025"/>
                <a:gd name="connsiteY709" fmla="*/ 768548 h 1743075"/>
                <a:gd name="connsiteX710" fmla="*/ 488513 w 1343025"/>
                <a:gd name="connsiteY710" fmla="*/ 741593 h 1743075"/>
                <a:gd name="connsiteX711" fmla="*/ 484227 w 1343025"/>
                <a:gd name="connsiteY711" fmla="*/ 736544 h 1743075"/>
                <a:gd name="connsiteX712" fmla="*/ 480227 w 1343025"/>
                <a:gd name="connsiteY712" fmla="*/ 736544 h 1743075"/>
                <a:gd name="connsiteX713" fmla="*/ 473750 w 1343025"/>
                <a:gd name="connsiteY713" fmla="*/ 741783 h 1743075"/>
                <a:gd name="connsiteX714" fmla="*/ 470035 w 1343025"/>
                <a:gd name="connsiteY714" fmla="*/ 743212 h 1743075"/>
                <a:gd name="connsiteX715" fmla="*/ 462415 w 1343025"/>
                <a:gd name="connsiteY715" fmla="*/ 744355 h 1743075"/>
                <a:gd name="connsiteX716" fmla="*/ 459081 w 1343025"/>
                <a:gd name="connsiteY716" fmla="*/ 746165 h 1743075"/>
                <a:gd name="connsiteX717" fmla="*/ 457176 w 1343025"/>
                <a:gd name="connsiteY717" fmla="*/ 749213 h 1743075"/>
                <a:gd name="connsiteX718" fmla="*/ 457176 w 1343025"/>
                <a:gd name="connsiteY718" fmla="*/ 753880 h 1743075"/>
                <a:gd name="connsiteX719" fmla="*/ 459557 w 1343025"/>
                <a:gd name="connsiteY719" fmla="*/ 758357 h 1743075"/>
                <a:gd name="connsiteX720" fmla="*/ 466034 w 1343025"/>
                <a:gd name="connsiteY720" fmla="*/ 766929 h 1743075"/>
                <a:gd name="connsiteX721" fmla="*/ 470416 w 1343025"/>
                <a:gd name="connsiteY721" fmla="*/ 776454 h 1743075"/>
                <a:gd name="connsiteX722" fmla="*/ 475274 w 1343025"/>
                <a:gd name="connsiteY722" fmla="*/ 784646 h 1743075"/>
                <a:gd name="connsiteX723" fmla="*/ 475274 w 1343025"/>
                <a:gd name="connsiteY723" fmla="*/ 789218 h 1743075"/>
                <a:gd name="connsiteX724" fmla="*/ 478322 w 1343025"/>
                <a:gd name="connsiteY724" fmla="*/ 790742 h 1743075"/>
                <a:gd name="connsiteX725" fmla="*/ 485180 w 1343025"/>
                <a:gd name="connsiteY725" fmla="*/ 791980 h 1743075"/>
                <a:gd name="connsiteX726" fmla="*/ 486799 w 1343025"/>
                <a:gd name="connsiteY726" fmla="*/ 792742 h 1743075"/>
                <a:gd name="connsiteX727" fmla="*/ 498324 w 1343025"/>
                <a:gd name="connsiteY727" fmla="*/ 802267 h 1743075"/>
                <a:gd name="connsiteX728" fmla="*/ 504325 w 1343025"/>
                <a:gd name="connsiteY728" fmla="*/ 808839 h 1743075"/>
                <a:gd name="connsiteX729" fmla="*/ 505087 w 1343025"/>
                <a:gd name="connsiteY729" fmla="*/ 810173 h 1743075"/>
                <a:gd name="connsiteX730" fmla="*/ 505944 w 1343025"/>
                <a:gd name="connsiteY730" fmla="*/ 811887 h 1743075"/>
                <a:gd name="connsiteX731" fmla="*/ 505944 w 1343025"/>
                <a:gd name="connsiteY731" fmla="*/ 814459 h 1743075"/>
                <a:gd name="connsiteX732" fmla="*/ 505944 w 1343025"/>
                <a:gd name="connsiteY732" fmla="*/ 815888 h 1743075"/>
                <a:gd name="connsiteX733" fmla="*/ 505944 w 1343025"/>
                <a:gd name="connsiteY733" fmla="*/ 816745 h 1743075"/>
                <a:gd name="connsiteX734" fmla="*/ 499181 w 1343025"/>
                <a:gd name="connsiteY734" fmla="*/ 821031 h 1743075"/>
                <a:gd name="connsiteX735" fmla="*/ 498610 w 1343025"/>
                <a:gd name="connsiteY735" fmla="*/ 821698 h 1743075"/>
                <a:gd name="connsiteX736" fmla="*/ 498610 w 1343025"/>
                <a:gd name="connsiteY736" fmla="*/ 822746 h 1743075"/>
                <a:gd name="connsiteX737" fmla="*/ 498610 w 1343025"/>
                <a:gd name="connsiteY737" fmla="*/ 823698 h 1743075"/>
                <a:gd name="connsiteX738" fmla="*/ 499562 w 1343025"/>
                <a:gd name="connsiteY738" fmla="*/ 825413 h 1743075"/>
                <a:gd name="connsiteX739" fmla="*/ 508325 w 1343025"/>
                <a:gd name="connsiteY739" fmla="*/ 834938 h 1743075"/>
                <a:gd name="connsiteX740" fmla="*/ 509278 w 1343025"/>
                <a:gd name="connsiteY740" fmla="*/ 836271 h 1743075"/>
                <a:gd name="connsiteX741" fmla="*/ 514040 w 1343025"/>
                <a:gd name="connsiteY741" fmla="*/ 847035 h 1743075"/>
                <a:gd name="connsiteX742" fmla="*/ 515279 w 1343025"/>
                <a:gd name="connsiteY742" fmla="*/ 850940 h 1743075"/>
                <a:gd name="connsiteX743" fmla="*/ 516517 w 1343025"/>
                <a:gd name="connsiteY743" fmla="*/ 856274 h 1743075"/>
                <a:gd name="connsiteX744" fmla="*/ 516517 w 1343025"/>
                <a:gd name="connsiteY744" fmla="*/ 858560 h 1743075"/>
                <a:gd name="connsiteX745" fmla="*/ 516517 w 1343025"/>
                <a:gd name="connsiteY745" fmla="*/ 859988 h 1743075"/>
                <a:gd name="connsiteX746" fmla="*/ 517374 w 1343025"/>
                <a:gd name="connsiteY746" fmla="*/ 861703 h 1743075"/>
                <a:gd name="connsiteX747" fmla="*/ 521851 w 1343025"/>
                <a:gd name="connsiteY747" fmla="*/ 866846 h 1743075"/>
                <a:gd name="connsiteX748" fmla="*/ 523089 w 1343025"/>
                <a:gd name="connsiteY748" fmla="*/ 869990 h 1743075"/>
                <a:gd name="connsiteX749" fmla="*/ 524042 w 1343025"/>
                <a:gd name="connsiteY749" fmla="*/ 870752 h 1743075"/>
                <a:gd name="connsiteX750" fmla="*/ 525375 w 1343025"/>
                <a:gd name="connsiteY750" fmla="*/ 871323 h 1743075"/>
                <a:gd name="connsiteX751" fmla="*/ 532138 w 1343025"/>
                <a:gd name="connsiteY751" fmla="*/ 872276 h 1743075"/>
                <a:gd name="connsiteX752" fmla="*/ 539567 w 1343025"/>
                <a:gd name="connsiteY752" fmla="*/ 876848 h 1743075"/>
                <a:gd name="connsiteX753" fmla="*/ 539567 w 1343025"/>
                <a:gd name="connsiteY753" fmla="*/ 879229 h 1743075"/>
                <a:gd name="connsiteX754" fmla="*/ 540710 w 1343025"/>
                <a:gd name="connsiteY754" fmla="*/ 882086 h 1743075"/>
                <a:gd name="connsiteX755" fmla="*/ 540710 w 1343025"/>
                <a:gd name="connsiteY755" fmla="*/ 883039 h 1743075"/>
                <a:gd name="connsiteX756" fmla="*/ 540710 w 1343025"/>
                <a:gd name="connsiteY756" fmla="*/ 884182 h 1743075"/>
                <a:gd name="connsiteX757" fmla="*/ 540710 w 1343025"/>
                <a:gd name="connsiteY757" fmla="*/ 889040 h 1743075"/>
                <a:gd name="connsiteX758" fmla="*/ 540710 w 1343025"/>
                <a:gd name="connsiteY758" fmla="*/ 890183 h 1743075"/>
                <a:gd name="connsiteX759" fmla="*/ 540044 w 1343025"/>
                <a:gd name="connsiteY759" fmla="*/ 891231 h 1743075"/>
                <a:gd name="connsiteX760" fmla="*/ 538901 w 1343025"/>
                <a:gd name="connsiteY760" fmla="*/ 891802 h 1743075"/>
                <a:gd name="connsiteX761" fmla="*/ 536424 w 1343025"/>
                <a:gd name="connsiteY761" fmla="*/ 892278 h 1743075"/>
                <a:gd name="connsiteX762" fmla="*/ 534710 w 1343025"/>
                <a:gd name="connsiteY762" fmla="*/ 893135 h 1743075"/>
                <a:gd name="connsiteX763" fmla="*/ 530995 w 1343025"/>
                <a:gd name="connsiteY763" fmla="*/ 895993 h 1743075"/>
                <a:gd name="connsiteX764" fmla="*/ 529566 w 1343025"/>
                <a:gd name="connsiteY764" fmla="*/ 896469 h 1743075"/>
                <a:gd name="connsiteX765" fmla="*/ 527852 w 1343025"/>
                <a:gd name="connsiteY765" fmla="*/ 895993 h 1743075"/>
                <a:gd name="connsiteX766" fmla="*/ 526804 w 1343025"/>
                <a:gd name="connsiteY766" fmla="*/ 895421 h 1743075"/>
                <a:gd name="connsiteX767" fmla="*/ 517279 w 1343025"/>
                <a:gd name="connsiteY767" fmla="*/ 885896 h 1743075"/>
                <a:gd name="connsiteX768" fmla="*/ 516326 w 1343025"/>
                <a:gd name="connsiteY768" fmla="*/ 885420 h 1743075"/>
                <a:gd name="connsiteX769" fmla="*/ 514136 w 1343025"/>
                <a:gd name="connsiteY769" fmla="*/ 884849 h 1743075"/>
                <a:gd name="connsiteX770" fmla="*/ 511850 w 1343025"/>
                <a:gd name="connsiteY770" fmla="*/ 884849 h 1743075"/>
                <a:gd name="connsiteX771" fmla="*/ 504801 w 1343025"/>
                <a:gd name="connsiteY771" fmla="*/ 887039 h 1743075"/>
                <a:gd name="connsiteX772" fmla="*/ 503277 w 1343025"/>
                <a:gd name="connsiteY772" fmla="*/ 887039 h 1743075"/>
                <a:gd name="connsiteX773" fmla="*/ 501944 w 1343025"/>
                <a:gd name="connsiteY773" fmla="*/ 887039 h 1743075"/>
                <a:gd name="connsiteX774" fmla="*/ 501086 w 1343025"/>
                <a:gd name="connsiteY774" fmla="*/ 886563 h 1743075"/>
                <a:gd name="connsiteX775" fmla="*/ 500420 w 1343025"/>
                <a:gd name="connsiteY775" fmla="*/ 885896 h 1743075"/>
                <a:gd name="connsiteX776" fmla="*/ 497372 w 1343025"/>
                <a:gd name="connsiteY776" fmla="*/ 882277 h 1743075"/>
                <a:gd name="connsiteX777" fmla="*/ 496514 w 1343025"/>
                <a:gd name="connsiteY777" fmla="*/ 881801 h 1743075"/>
                <a:gd name="connsiteX778" fmla="*/ 494419 w 1343025"/>
                <a:gd name="connsiteY778" fmla="*/ 881801 h 1743075"/>
                <a:gd name="connsiteX779" fmla="*/ 491180 w 1343025"/>
                <a:gd name="connsiteY779" fmla="*/ 881801 h 1743075"/>
                <a:gd name="connsiteX780" fmla="*/ 489180 w 1343025"/>
                <a:gd name="connsiteY780" fmla="*/ 882753 h 1743075"/>
                <a:gd name="connsiteX781" fmla="*/ 479655 w 1343025"/>
                <a:gd name="connsiteY781" fmla="*/ 889706 h 1743075"/>
                <a:gd name="connsiteX782" fmla="*/ 478988 w 1343025"/>
                <a:gd name="connsiteY782" fmla="*/ 889706 h 1743075"/>
                <a:gd name="connsiteX783" fmla="*/ 478036 w 1343025"/>
                <a:gd name="connsiteY783" fmla="*/ 889706 h 1743075"/>
                <a:gd name="connsiteX784" fmla="*/ 477369 w 1343025"/>
                <a:gd name="connsiteY784" fmla="*/ 889706 h 1743075"/>
                <a:gd name="connsiteX785" fmla="*/ 475083 w 1343025"/>
                <a:gd name="connsiteY785" fmla="*/ 891421 h 1743075"/>
                <a:gd name="connsiteX786" fmla="*/ 474035 w 1343025"/>
                <a:gd name="connsiteY786" fmla="*/ 892659 h 1743075"/>
                <a:gd name="connsiteX787" fmla="*/ 473083 w 1343025"/>
                <a:gd name="connsiteY787" fmla="*/ 894278 h 1743075"/>
                <a:gd name="connsiteX788" fmla="*/ 471559 w 1343025"/>
                <a:gd name="connsiteY788" fmla="*/ 897517 h 1743075"/>
                <a:gd name="connsiteX789" fmla="*/ 470416 w 1343025"/>
                <a:gd name="connsiteY789" fmla="*/ 898755 h 1743075"/>
                <a:gd name="connsiteX790" fmla="*/ 469178 w 1343025"/>
                <a:gd name="connsiteY790" fmla="*/ 899612 h 1743075"/>
                <a:gd name="connsiteX791" fmla="*/ 467273 w 1343025"/>
                <a:gd name="connsiteY791" fmla="*/ 900279 h 1743075"/>
                <a:gd name="connsiteX792" fmla="*/ 466701 w 1343025"/>
                <a:gd name="connsiteY792" fmla="*/ 901232 h 1743075"/>
                <a:gd name="connsiteX793" fmla="*/ 466701 w 1343025"/>
                <a:gd name="connsiteY793" fmla="*/ 902660 h 1743075"/>
                <a:gd name="connsiteX794" fmla="*/ 466701 w 1343025"/>
                <a:gd name="connsiteY794" fmla="*/ 905137 h 1743075"/>
                <a:gd name="connsiteX795" fmla="*/ 466701 w 1343025"/>
                <a:gd name="connsiteY795" fmla="*/ 906470 h 1743075"/>
                <a:gd name="connsiteX796" fmla="*/ 466701 w 1343025"/>
                <a:gd name="connsiteY796" fmla="*/ 907804 h 1743075"/>
                <a:gd name="connsiteX797" fmla="*/ 466701 w 1343025"/>
                <a:gd name="connsiteY797" fmla="*/ 908852 h 1743075"/>
                <a:gd name="connsiteX798" fmla="*/ 466701 w 1343025"/>
                <a:gd name="connsiteY798" fmla="*/ 910090 h 1743075"/>
                <a:gd name="connsiteX799" fmla="*/ 465749 w 1343025"/>
                <a:gd name="connsiteY799" fmla="*/ 911614 h 1743075"/>
                <a:gd name="connsiteX800" fmla="*/ 463272 w 1343025"/>
                <a:gd name="connsiteY800" fmla="*/ 913995 h 1743075"/>
                <a:gd name="connsiteX801" fmla="*/ 462701 w 1343025"/>
                <a:gd name="connsiteY801" fmla="*/ 914757 h 1743075"/>
                <a:gd name="connsiteX802" fmla="*/ 461653 w 1343025"/>
                <a:gd name="connsiteY802" fmla="*/ 916472 h 1743075"/>
                <a:gd name="connsiteX803" fmla="*/ 461653 w 1343025"/>
                <a:gd name="connsiteY803" fmla="*/ 917519 h 1743075"/>
                <a:gd name="connsiteX804" fmla="*/ 461653 w 1343025"/>
                <a:gd name="connsiteY804" fmla="*/ 920758 h 1743075"/>
                <a:gd name="connsiteX805" fmla="*/ 463748 w 1343025"/>
                <a:gd name="connsiteY805" fmla="*/ 927616 h 1743075"/>
                <a:gd name="connsiteX806" fmla="*/ 465653 w 1343025"/>
                <a:gd name="connsiteY806" fmla="*/ 929616 h 1743075"/>
                <a:gd name="connsiteX807" fmla="*/ 468701 w 1343025"/>
                <a:gd name="connsiteY807" fmla="*/ 931045 h 1743075"/>
                <a:gd name="connsiteX808" fmla="*/ 474226 w 1343025"/>
                <a:gd name="connsiteY808" fmla="*/ 931045 h 1743075"/>
                <a:gd name="connsiteX809" fmla="*/ 475083 w 1343025"/>
                <a:gd name="connsiteY809" fmla="*/ 931045 h 1743075"/>
                <a:gd name="connsiteX810" fmla="*/ 475083 w 1343025"/>
                <a:gd name="connsiteY810" fmla="*/ 931712 h 1743075"/>
                <a:gd name="connsiteX811" fmla="*/ 476321 w 1343025"/>
                <a:gd name="connsiteY811" fmla="*/ 934093 h 1743075"/>
                <a:gd name="connsiteX812" fmla="*/ 477179 w 1343025"/>
                <a:gd name="connsiteY812" fmla="*/ 935045 h 1743075"/>
                <a:gd name="connsiteX813" fmla="*/ 478226 w 1343025"/>
                <a:gd name="connsiteY813" fmla="*/ 935712 h 1743075"/>
                <a:gd name="connsiteX814" fmla="*/ 483179 w 1343025"/>
                <a:gd name="connsiteY814" fmla="*/ 936379 h 1743075"/>
                <a:gd name="connsiteX815" fmla="*/ 487466 w 1343025"/>
                <a:gd name="connsiteY815" fmla="*/ 937808 h 1743075"/>
                <a:gd name="connsiteX816" fmla="*/ 488609 w 1343025"/>
                <a:gd name="connsiteY816" fmla="*/ 938474 h 1743075"/>
                <a:gd name="connsiteX817" fmla="*/ 488609 w 1343025"/>
                <a:gd name="connsiteY817" fmla="*/ 938474 h 1743075"/>
                <a:gd name="connsiteX818" fmla="*/ 490514 w 1343025"/>
                <a:gd name="connsiteY818" fmla="*/ 941713 h 1743075"/>
                <a:gd name="connsiteX819" fmla="*/ 491371 w 1343025"/>
                <a:gd name="connsiteY819" fmla="*/ 942761 h 1743075"/>
                <a:gd name="connsiteX820" fmla="*/ 492228 w 1343025"/>
                <a:gd name="connsiteY820" fmla="*/ 943523 h 1743075"/>
                <a:gd name="connsiteX821" fmla="*/ 495276 w 1343025"/>
                <a:gd name="connsiteY821" fmla="*/ 945047 h 1743075"/>
                <a:gd name="connsiteX822" fmla="*/ 495276 w 1343025"/>
                <a:gd name="connsiteY822" fmla="*/ 945809 h 1743075"/>
                <a:gd name="connsiteX823" fmla="*/ 495276 w 1343025"/>
                <a:gd name="connsiteY823" fmla="*/ 946761 h 1743075"/>
                <a:gd name="connsiteX824" fmla="*/ 494133 w 1343025"/>
                <a:gd name="connsiteY824" fmla="*/ 949142 h 1743075"/>
                <a:gd name="connsiteX825" fmla="*/ 492990 w 1343025"/>
                <a:gd name="connsiteY825" fmla="*/ 950190 h 1743075"/>
                <a:gd name="connsiteX826" fmla="*/ 491942 w 1343025"/>
                <a:gd name="connsiteY826" fmla="*/ 950857 h 1743075"/>
                <a:gd name="connsiteX827" fmla="*/ 488418 w 1343025"/>
                <a:gd name="connsiteY827" fmla="*/ 950857 h 1743075"/>
                <a:gd name="connsiteX828" fmla="*/ 487275 w 1343025"/>
                <a:gd name="connsiteY828" fmla="*/ 950857 h 1743075"/>
                <a:gd name="connsiteX829" fmla="*/ 486513 w 1343025"/>
                <a:gd name="connsiteY829" fmla="*/ 950857 h 1743075"/>
                <a:gd name="connsiteX830" fmla="*/ 485846 w 1343025"/>
                <a:gd name="connsiteY830" fmla="*/ 951619 h 1743075"/>
                <a:gd name="connsiteX831" fmla="*/ 485370 w 1343025"/>
                <a:gd name="connsiteY831" fmla="*/ 952667 h 1743075"/>
                <a:gd name="connsiteX832" fmla="*/ 484513 w 1343025"/>
                <a:gd name="connsiteY832" fmla="*/ 955429 h 1743075"/>
                <a:gd name="connsiteX833" fmla="*/ 483275 w 1343025"/>
                <a:gd name="connsiteY833" fmla="*/ 958001 h 1743075"/>
                <a:gd name="connsiteX834" fmla="*/ 483275 w 1343025"/>
                <a:gd name="connsiteY834" fmla="*/ 959144 h 1743075"/>
                <a:gd name="connsiteX835" fmla="*/ 483275 w 1343025"/>
                <a:gd name="connsiteY835" fmla="*/ 961049 h 1743075"/>
                <a:gd name="connsiteX836" fmla="*/ 483275 w 1343025"/>
                <a:gd name="connsiteY836" fmla="*/ 964763 h 1743075"/>
                <a:gd name="connsiteX837" fmla="*/ 482703 w 1343025"/>
                <a:gd name="connsiteY837" fmla="*/ 967526 h 1743075"/>
                <a:gd name="connsiteX838" fmla="*/ 482132 w 1343025"/>
                <a:gd name="connsiteY838" fmla="*/ 969050 h 1743075"/>
                <a:gd name="connsiteX839" fmla="*/ 481370 w 1343025"/>
                <a:gd name="connsiteY839" fmla="*/ 969907 h 1743075"/>
                <a:gd name="connsiteX840" fmla="*/ 477845 w 1343025"/>
                <a:gd name="connsiteY840" fmla="*/ 971907 h 1743075"/>
                <a:gd name="connsiteX841" fmla="*/ 477179 w 1343025"/>
                <a:gd name="connsiteY841" fmla="*/ 972574 h 1743075"/>
                <a:gd name="connsiteX842" fmla="*/ 476702 w 1343025"/>
                <a:gd name="connsiteY842" fmla="*/ 973717 h 1743075"/>
                <a:gd name="connsiteX843" fmla="*/ 476702 w 1343025"/>
                <a:gd name="connsiteY843" fmla="*/ 975336 h 1743075"/>
                <a:gd name="connsiteX844" fmla="*/ 476131 w 1343025"/>
                <a:gd name="connsiteY844" fmla="*/ 979337 h 1743075"/>
                <a:gd name="connsiteX845" fmla="*/ 476131 w 1343025"/>
                <a:gd name="connsiteY845" fmla="*/ 980765 h 1743075"/>
                <a:gd name="connsiteX846" fmla="*/ 476131 w 1343025"/>
                <a:gd name="connsiteY846" fmla="*/ 981718 h 1743075"/>
                <a:gd name="connsiteX847" fmla="*/ 474988 w 1343025"/>
                <a:gd name="connsiteY847" fmla="*/ 983432 h 1743075"/>
                <a:gd name="connsiteX848" fmla="*/ 473464 w 1343025"/>
                <a:gd name="connsiteY848" fmla="*/ 984671 h 1743075"/>
                <a:gd name="connsiteX849" fmla="*/ 468606 w 1343025"/>
                <a:gd name="connsiteY849" fmla="*/ 987719 h 1743075"/>
                <a:gd name="connsiteX850" fmla="*/ 467939 w 1343025"/>
                <a:gd name="connsiteY850" fmla="*/ 988385 h 1743075"/>
                <a:gd name="connsiteX851" fmla="*/ 467368 w 1343025"/>
                <a:gd name="connsiteY851" fmla="*/ 989338 h 1743075"/>
                <a:gd name="connsiteX852" fmla="*/ 467368 w 1343025"/>
                <a:gd name="connsiteY852" fmla="*/ 990576 h 1743075"/>
                <a:gd name="connsiteX853" fmla="*/ 467368 w 1343025"/>
                <a:gd name="connsiteY853" fmla="*/ 992195 h 1743075"/>
                <a:gd name="connsiteX854" fmla="*/ 467368 w 1343025"/>
                <a:gd name="connsiteY854" fmla="*/ 993529 h 1743075"/>
                <a:gd name="connsiteX855" fmla="*/ 468130 w 1343025"/>
                <a:gd name="connsiteY855" fmla="*/ 995624 h 1743075"/>
                <a:gd name="connsiteX856" fmla="*/ 469559 w 1343025"/>
                <a:gd name="connsiteY856" fmla="*/ 998101 h 1743075"/>
                <a:gd name="connsiteX857" fmla="*/ 469559 w 1343025"/>
                <a:gd name="connsiteY857" fmla="*/ 999053 h 1743075"/>
                <a:gd name="connsiteX858" fmla="*/ 469559 w 1343025"/>
                <a:gd name="connsiteY858" fmla="*/ 1000006 h 1743075"/>
                <a:gd name="connsiteX859" fmla="*/ 469559 w 1343025"/>
                <a:gd name="connsiteY859" fmla="*/ 1001149 h 1743075"/>
                <a:gd name="connsiteX860" fmla="*/ 469559 w 1343025"/>
                <a:gd name="connsiteY860" fmla="*/ 1002102 h 1743075"/>
                <a:gd name="connsiteX861" fmla="*/ 468511 w 1343025"/>
                <a:gd name="connsiteY861" fmla="*/ 1003816 h 1743075"/>
                <a:gd name="connsiteX862" fmla="*/ 468511 w 1343025"/>
                <a:gd name="connsiteY862" fmla="*/ 1004673 h 1743075"/>
                <a:gd name="connsiteX863" fmla="*/ 469273 w 1343025"/>
                <a:gd name="connsiteY863" fmla="*/ 1005245 h 1743075"/>
                <a:gd name="connsiteX864" fmla="*/ 472702 w 1343025"/>
                <a:gd name="connsiteY864" fmla="*/ 1005245 h 1743075"/>
                <a:gd name="connsiteX865" fmla="*/ 473940 w 1343025"/>
                <a:gd name="connsiteY865" fmla="*/ 1005245 h 1743075"/>
                <a:gd name="connsiteX866" fmla="*/ 475083 w 1343025"/>
                <a:gd name="connsiteY866" fmla="*/ 1004673 h 1743075"/>
                <a:gd name="connsiteX867" fmla="*/ 475750 w 1343025"/>
                <a:gd name="connsiteY867" fmla="*/ 1004006 h 1743075"/>
                <a:gd name="connsiteX868" fmla="*/ 476321 w 1343025"/>
                <a:gd name="connsiteY868" fmla="*/ 1003149 h 1743075"/>
                <a:gd name="connsiteX869" fmla="*/ 477179 w 1343025"/>
                <a:gd name="connsiteY869" fmla="*/ 1001244 h 1743075"/>
                <a:gd name="connsiteX870" fmla="*/ 477845 w 1343025"/>
                <a:gd name="connsiteY870" fmla="*/ 1000482 h 1743075"/>
                <a:gd name="connsiteX871" fmla="*/ 478512 w 1343025"/>
                <a:gd name="connsiteY871" fmla="*/ 999911 h 1743075"/>
                <a:gd name="connsiteX872" fmla="*/ 483560 w 1343025"/>
                <a:gd name="connsiteY872" fmla="*/ 997053 h 1743075"/>
                <a:gd name="connsiteX873" fmla="*/ 487085 w 1343025"/>
                <a:gd name="connsiteY873" fmla="*/ 993624 h 1743075"/>
                <a:gd name="connsiteX874" fmla="*/ 487942 w 1343025"/>
                <a:gd name="connsiteY874" fmla="*/ 993624 h 1743075"/>
                <a:gd name="connsiteX875" fmla="*/ 488799 w 1343025"/>
                <a:gd name="connsiteY875" fmla="*/ 993624 h 1743075"/>
                <a:gd name="connsiteX876" fmla="*/ 489752 w 1343025"/>
                <a:gd name="connsiteY876" fmla="*/ 993624 h 1743075"/>
                <a:gd name="connsiteX877" fmla="*/ 494133 w 1343025"/>
                <a:gd name="connsiteY877" fmla="*/ 998768 h 1743075"/>
                <a:gd name="connsiteX878" fmla="*/ 494800 w 1343025"/>
                <a:gd name="connsiteY878" fmla="*/ 1000006 h 1743075"/>
                <a:gd name="connsiteX879" fmla="*/ 494800 w 1343025"/>
                <a:gd name="connsiteY879" fmla="*/ 1001149 h 1743075"/>
                <a:gd name="connsiteX880" fmla="*/ 494800 w 1343025"/>
                <a:gd name="connsiteY880" fmla="*/ 1002292 h 1743075"/>
                <a:gd name="connsiteX881" fmla="*/ 493943 w 1343025"/>
                <a:gd name="connsiteY881" fmla="*/ 1003625 h 1743075"/>
                <a:gd name="connsiteX882" fmla="*/ 492514 w 1343025"/>
                <a:gd name="connsiteY882" fmla="*/ 1005245 h 1743075"/>
                <a:gd name="connsiteX883" fmla="*/ 487847 w 1343025"/>
                <a:gd name="connsiteY883" fmla="*/ 1009626 h 1743075"/>
                <a:gd name="connsiteX884" fmla="*/ 486227 w 1343025"/>
                <a:gd name="connsiteY884" fmla="*/ 1013627 h 1743075"/>
                <a:gd name="connsiteX885" fmla="*/ 484989 w 1343025"/>
                <a:gd name="connsiteY885" fmla="*/ 1014389 h 1743075"/>
                <a:gd name="connsiteX886" fmla="*/ 471178 w 1343025"/>
                <a:gd name="connsiteY886" fmla="*/ 1015246 h 1743075"/>
                <a:gd name="connsiteX887" fmla="*/ 469368 w 1343025"/>
                <a:gd name="connsiteY887" fmla="*/ 1016008 h 1743075"/>
                <a:gd name="connsiteX888" fmla="*/ 464606 w 1343025"/>
                <a:gd name="connsiteY888" fmla="*/ 1019342 h 1743075"/>
                <a:gd name="connsiteX889" fmla="*/ 456319 w 1343025"/>
                <a:gd name="connsiteY889" fmla="*/ 1022675 h 1743075"/>
                <a:gd name="connsiteX890" fmla="*/ 455557 w 1343025"/>
                <a:gd name="connsiteY890" fmla="*/ 1023247 h 1743075"/>
                <a:gd name="connsiteX891" fmla="*/ 454319 w 1343025"/>
                <a:gd name="connsiteY891" fmla="*/ 1024676 h 1743075"/>
                <a:gd name="connsiteX892" fmla="*/ 452223 w 1343025"/>
                <a:gd name="connsiteY892" fmla="*/ 1028200 h 1743075"/>
                <a:gd name="connsiteX893" fmla="*/ 452223 w 1343025"/>
                <a:gd name="connsiteY893" fmla="*/ 1029343 h 1743075"/>
                <a:gd name="connsiteX894" fmla="*/ 452223 w 1343025"/>
                <a:gd name="connsiteY894" fmla="*/ 1031629 h 1743075"/>
                <a:gd name="connsiteX895" fmla="*/ 452223 w 1343025"/>
                <a:gd name="connsiteY895" fmla="*/ 1033915 h 1743075"/>
                <a:gd name="connsiteX896" fmla="*/ 452223 w 1343025"/>
                <a:gd name="connsiteY896" fmla="*/ 1035248 h 1743075"/>
                <a:gd name="connsiteX897" fmla="*/ 452699 w 1343025"/>
                <a:gd name="connsiteY897" fmla="*/ 1036677 h 1743075"/>
                <a:gd name="connsiteX898" fmla="*/ 452699 w 1343025"/>
                <a:gd name="connsiteY898" fmla="*/ 1037630 h 1743075"/>
                <a:gd name="connsiteX899" fmla="*/ 453271 w 1343025"/>
                <a:gd name="connsiteY899" fmla="*/ 1038582 h 1743075"/>
                <a:gd name="connsiteX900" fmla="*/ 453938 w 1343025"/>
                <a:gd name="connsiteY900" fmla="*/ 1039249 h 1743075"/>
                <a:gd name="connsiteX901" fmla="*/ 460129 w 1343025"/>
                <a:gd name="connsiteY901" fmla="*/ 1043345 h 1743075"/>
                <a:gd name="connsiteX902" fmla="*/ 464701 w 1343025"/>
                <a:gd name="connsiteY902" fmla="*/ 1047726 h 1743075"/>
                <a:gd name="connsiteX903" fmla="*/ 471178 w 1343025"/>
                <a:gd name="connsiteY903" fmla="*/ 1052394 h 1743075"/>
                <a:gd name="connsiteX904" fmla="*/ 475845 w 1343025"/>
                <a:gd name="connsiteY904" fmla="*/ 1057537 h 1743075"/>
                <a:gd name="connsiteX905" fmla="*/ 477083 w 1343025"/>
                <a:gd name="connsiteY905" fmla="*/ 1058585 h 1743075"/>
                <a:gd name="connsiteX906" fmla="*/ 497562 w 1343025"/>
                <a:gd name="connsiteY906" fmla="*/ 1060299 h 1743075"/>
                <a:gd name="connsiteX907" fmla="*/ 497562 w 1343025"/>
                <a:gd name="connsiteY907" fmla="*/ 1063061 h 1743075"/>
                <a:gd name="connsiteX908" fmla="*/ 497562 w 1343025"/>
                <a:gd name="connsiteY908" fmla="*/ 1064109 h 1743075"/>
                <a:gd name="connsiteX909" fmla="*/ 496419 w 1343025"/>
                <a:gd name="connsiteY909" fmla="*/ 1065728 h 1743075"/>
                <a:gd name="connsiteX910" fmla="*/ 492800 w 1343025"/>
                <a:gd name="connsiteY910" fmla="*/ 1068110 h 1743075"/>
                <a:gd name="connsiteX911" fmla="*/ 491466 w 1343025"/>
                <a:gd name="connsiteY911" fmla="*/ 1069443 h 1743075"/>
                <a:gd name="connsiteX912" fmla="*/ 490609 w 1343025"/>
                <a:gd name="connsiteY912" fmla="*/ 1071444 h 1743075"/>
                <a:gd name="connsiteX913" fmla="*/ 489942 w 1343025"/>
                <a:gd name="connsiteY913" fmla="*/ 1073444 h 1743075"/>
                <a:gd name="connsiteX914" fmla="*/ 489942 w 1343025"/>
                <a:gd name="connsiteY914" fmla="*/ 1073920 h 1743075"/>
                <a:gd name="connsiteX915" fmla="*/ 489942 w 1343025"/>
                <a:gd name="connsiteY915" fmla="*/ 1077063 h 1743075"/>
                <a:gd name="connsiteX916" fmla="*/ 490514 w 1343025"/>
                <a:gd name="connsiteY916" fmla="*/ 1078302 h 1743075"/>
                <a:gd name="connsiteX917" fmla="*/ 491371 w 1343025"/>
                <a:gd name="connsiteY917" fmla="*/ 1079254 h 1743075"/>
                <a:gd name="connsiteX918" fmla="*/ 495848 w 1343025"/>
                <a:gd name="connsiteY918" fmla="*/ 1080587 h 1743075"/>
                <a:gd name="connsiteX919" fmla="*/ 496705 w 1343025"/>
                <a:gd name="connsiteY919" fmla="*/ 1081064 h 1743075"/>
                <a:gd name="connsiteX920" fmla="*/ 496705 w 1343025"/>
                <a:gd name="connsiteY920" fmla="*/ 1081921 h 1743075"/>
                <a:gd name="connsiteX921" fmla="*/ 496705 w 1343025"/>
                <a:gd name="connsiteY921" fmla="*/ 1082874 h 1743075"/>
                <a:gd name="connsiteX922" fmla="*/ 495657 w 1343025"/>
                <a:gd name="connsiteY922" fmla="*/ 1084112 h 1743075"/>
                <a:gd name="connsiteX923" fmla="*/ 494514 w 1343025"/>
                <a:gd name="connsiteY923" fmla="*/ 1084683 h 1743075"/>
                <a:gd name="connsiteX924" fmla="*/ 488418 w 1343025"/>
                <a:gd name="connsiteY924" fmla="*/ 1084683 h 1743075"/>
                <a:gd name="connsiteX925" fmla="*/ 486704 w 1343025"/>
                <a:gd name="connsiteY925" fmla="*/ 1085255 h 1743075"/>
                <a:gd name="connsiteX926" fmla="*/ 485942 w 1343025"/>
                <a:gd name="connsiteY926" fmla="*/ 1085826 h 1743075"/>
                <a:gd name="connsiteX927" fmla="*/ 485942 w 1343025"/>
                <a:gd name="connsiteY927" fmla="*/ 1086398 h 1743075"/>
                <a:gd name="connsiteX928" fmla="*/ 484703 w 1343025"/>
                <a:gd name="connsiteY928" fmla="*/ 1088398 h 1743075"/>
                <a:gd name="connsiteX929" fmla="*/ 484132 w 1343025"/>
                <a:gd name="connsiteY929" fmla="*/ 1089065 h 1743075"/>
                <a:gd name="connsiteX930" fmla="*/ 483370 w 1343025"/>
                <a:gd name="connsiteY930" fmla="*/ 1089636 h 1743075"/>
                <a:gd name="connsiteX931" fmla="*/ 480893 w 1343025"/>
                <a:gd name="connsiteY931" fmla="*/ 1091065 h 1743075"/>
                <a:gd name="connsiteX932" fmla="*/ 480131 w 1343025"/>
                <a:gd name="connsiteY932" fmla="*/ 1091732 h 1743075"/>
                <a:gd name="connsiteX933" fmla="*/ 479560 w 1343025"/>
                <a:gd name="connsiteY933" fmla="*/ 1092494 h 1743075"/>
                <a:gd name="connsiteX934" fmla="*/ 479560 w 1343025"/>
                <a:gd name="connsiteY934" fmla="*/ 1093541 h 1743075"/>
                <a:gd name="connsiteX935" fmla="*/ 478703 w 1343025"/>
                <a:gd name="connsiteY935" fmla="*/ 1096970 h 1743075"/>
                <a:gd name="connsiteX936" fmla="*/ 477750 w 1343025"/>
                <a:gd name="connsiteY936" fmla="*/ 1098685 h 1743075"/>
                <a:gd name="connsiteX937" fmla="*/ 470416 w 1343025"/>
                <a:gd name="connsiteY937" fmla="*/ 1109353 h 1743075"/>
                <a:gd name="connsiteX938" fmla="*/ 470416 w 1343025"/>
                <a:gd name="connsiteY938" fmla="*/ 1110591 h 1743075"/>
                <a:gd name="connsiteX939" fmla="*/ 470416 w 1343025"/>
                <a:gd name="connsiteY939" fmla="*/ 1111925 h 1743075"/>
                <a:gd name="connsiteX940" fmla="*/ 471845 w 1343025"/>
                <a:gd name="connsiteY940" fmla="*/ 1113735 h 1743075"/>
                <a:gd name="connsiteX941" fmla="*/ 472892 w 1343025"/>
                <a:gd name="connsiteY941" fmla="*/ 1114211 h 1743075"/>
                <a:gd name="connsiteX942" fmla="*/ 473940 w 1343025"/>
                <a:gd name="connsiteY942" fmla="*/ 1114211 h 1743075"/>
                <a:gd name="connsiteX943" fmla="*/ 474893 w 1343025"/>
                <a:gd name="connsiteY943" fmla="*/ 1114211 h 1743075"/>
                <a:gd name="connsiteX944" fmla="*/ 475750 w 1343025"/>
                <a:gd name="connsiteY944" fmla="*/ 1114211 h 1743075"/>
                <a:gd name="connsiteX945" fmla="*/ 475750 w 1343025"/>
                <a:gd name="connsiteY945" fmla="*/ 1115068 h 1743075"/>
                <a:gd name="connsiteX946" fmla="*/ 475750 w 1343025"/>
                <a:gd name="connsiteY946" fmla="*/ 1116687 h 1743075"/>
                <a:gd name="connsiteX947" fmla="*/ 474988 w 1343025"/>
                <a:gd name="connsiteY947" fmla="*/ 1117830 h 1743075"/>
                <a:gd name="connsiteX948" fmla="*/ 474131 w 1343025"/>
                <a:gd name="connsiteY948" fmla="*/ 1118592 h 1743075"/>
                <a:gd name="connsiteX949" fmla="*/ 469368 w 1343025"/>
                <a:gd name="connsiteY949" fmla="*/ 1120211 h 1743075"/>
                <a:gd name="connsiteX950" fmla="*/ 467844 w 1343025"/>
                <a:gd name="connsiteY950" fmla="*/ 1121164 h 1743075"/>
                <a:gd name="connsiteX951" fmla="*/ 467844 w 1343025"/>
                <a:gd name="connsiteY951" fmla="*/ 1122021 h 1743075"/>
                <a:gd name="connsiteX952" fmla="*/ 467844 w 1343025"/>
                <a:gd name="connsiteY952" fmla="*/ 1123164 h 1743075"/>
                <a:gd name="connsiteX953" fmla="*/ 469178 w 1343025"/>
                <a:gd name="connsiteY953" fmla="*/ 1124879 h 1743075"/>
                <a:gd name="connsiteX954" fmla="*/ 471940 w 1343025"/>
                <a:gd name="connsiteY954" fmla="*/ 1126688 h 1743075"/>
                <a:gd name="connsiteX955" fmla="*/ 471940 w 1343025"/>
                <a:gd name="connsiteY955" fmla="*/ 1126688 h 1743075"/>
                <a:gd name="connsiteX956" fmla="*/ 471940 w 1343025"/>
                <a:gd name="connsiteY956" fmla="*/ 1127165 h 1743075"/>
                <a:gd name="connsiteX957" fmla="*/ 471083 w 1343025"/>
                <a:gd name="connsiteY957" fmla="*/ 1127832 h 1743075"/>
                <a:gd name="connsiteX958" fmla="*/ 470511 w 1343025"/>
                <a:gd name="connsiteY958" fmla="*/ 1128594 h 1743075"/>
                <a:gd name="connsiteX959" fmla="*/ 469940 w 1343025"/>
                <a:gd name="connsiteY959" fmla="*/ 1129736 h 1743075"/>
                <a:gd name="connsiteX960" fmla="*/ 469082 w 1343025"/>
                <a:gd name="connsiteY960" fmla="*/ 1132213 h 1743075"/>
                <a:gd name="connsiteX961" fmla="*/ 468035 w 1343025"/>
                <a:gd name="connsiteY961" fmla="*/ 1137261 h 1743075"/>
                <a:gd name="connsiteX962" fmla="*/ 468035 w 1343025"/>
                <a:gd name="connsiteY962" fmla="*/ 1137928 h 1743075"/>
                <a:gd name="connsiteX963" fmla="*/ 468035 w 1343025"/>
                <a:gd name="connsiteY963" fmla="*/ 1138690 h 1743075"/>
                <a:gd name="connsiteX964" fmla="*/ 469273 w 1343025"/>
                <a:gd name="connsiteY964" fmla="*/ 1139261 h 1743075"/>
                <a:gd name="connsiteX965" fmla="*/ 470987 w 1343025"/>
                <a:gd name="connsiteY965" fmla="*/ 1140786 h 1743075"/>
                <a:gd name="connsiteX966" fmla="*/ 474131 w 1343025"/>
                <a:gd name="connsiteY966" fmla="*/ 1144215 h 1743075"/>
                <a:gd name="connsiteX967" fmla="*/ 474702 w 1343025"/>
                <a:gd name="connsiteY967" fmla="*/ 1145357 h 1743075"/>
                <a:gd name="connsiteX968" fmla="*/ 474702 w 1343025"/>
                <a:gd name="connsiteY968" fmla="*/ 1146691 h 1743075"/>
                <a:gd name="connsiteX969" fmla="*/ 474702 w 1343025"/>
                <a:gd name="connsiteY969" fmla="*/ 1151168 h 1743075"/>
                <a:gd name="connsiteX970" fmla="*/ 474702 w 1343025"/>
                <a:gd name="connsiteY970" fmla="*/ 1152692 h 1743075"/>
                <a:gd name="connsiteX971" fmla="*/ 474702 w 1343025"/>
                <a:gd name="connsiteY971" fmla="*/ 1154882 h 1743075"/>
                <a:gd name="connsiteX972" fmla="*/ 474702 w 1343025"/>
                <a:gd name="connsiteY972" fmla="*/ 1156502 h 1743075"/>
                <a:gd name="connsiteX973" fmla="*/ 479941 w 1343025"/>
                <a:gd name="connsiteY973" fmla="*/ 1166027 h 1743075"/>
                <a:gd name="connsiteX974" fmla="*/ 483941 w 1343025"/>
                <a:gd name="connsiteY974" fmla="*/ 1171837 h 1743075"/>
                <a:gd name="connsiteX975" fmla="*/ 489275 w 1343025"/>
                <a:gd name="connsiteY975" fmla="*/ 1176599 h 1743075"/>
                <a:gd name="connsiteX976" fmla="*/ 489275 w 1343025"/>
                <a:gd name="connsiteY976" fmla="*/ 1177076 h 1743075"/>
                <a:gd name="connsiteX977" fmla="*/ 489275 w 1343025"/>
                <a:gd name="connsiteY977" fmla="*/ 1177838 h 1743075"/>
                <a:gd name="connsiteX978" fmla="*/ 489275 w 1343025"/>
                <a:gd name="connsiteY978" fmla="*/ 1178790 h 1743075"/>
                <a:gd name="connsiteX979" fmla="*/ 489275 w 1343025"/>
                <a:gd name="connsiteY979" fmla="*/ 1180981 h 1743075"/>
                <a:gd name="connsiteX980" fmla="*/ 489942 w 1343025"/>
                <a:gd name="connsiteY980" fmla="*/ 1182219 h 1743075"/>
                <a:gd name="connsiteX981" fmla="*/ 490990 w 1343025"/>
                <a:gd name="connsiteY981" fmla="*/ 1183553 h 1743075"/>
                <a:gd name="connsiteX982" fmla="*/ 494895 w 1343025"/>
                <a:gd name="connsiteY982" fmla="*/ 1186982 h 1743075"/>
                <a:gd name="connsiteX983" fmla="*/ 496324 w 1343025"/>
                <a:gd name="connsiteY983" fmla="*/ 1187744 h 1743075"/>
                <a:gd name="connsiteX984" fmla="*/ 501277 w 1343025"/>
                <a:gd name="connsiteY984" fmla="*/ 1187744 h 1743075"/>
                <a:gd name="connsiteX985" fmla="*/ 502610 w 1343025"/>
                <a:gd name="connsiteY985" fmla="*/ 1187744 h 1743075"/>
                <a:gd name="connsiteX986" fmla="*/ 504420 w 1343025"/>
                <a:gd name="connsiteY986" fmla="*/ 1186982 h 1743075"/>
                <a:gd name="connsiteX987" fmla="*/ 509849 w 1343025"/>
                <a:gd name="connsiteY987" fmla="*/ 1182886 h 1743075"/>
                <a:gd name="connsiteX988" fmla="*/ 511564 w 1343025"/>
                <a:gd name="connsiteY988" fmla="*/ 1182219 h 1743075"/>
                <a:gd name="connsiteX989" fmla="*/ 513564 w 1343025"/>
                <a:gd name="connsiteY989" fmla="*/ 1182219 h 1743075"/>
                <a:gd name="connsiteX990" fmla="*/ 531185 w 1343025"/>
                <a:gd name="connsiteY990" fmla="*/ 1198031 h 1743075"/>
                <a:gd name="connsiteX991" fmla="*/ 533090 w 1343025"/>
                <a:gd name="connsiteY991" fmla="*/ 1200412 h 1743075"/>
                <a:gd name="connsiteX992" fmla="*/ 533090 w 1343025"/>
                <a:gd name="connsiteY992" fmla="*/ 1201365 h 1743075"/>
                <a:gd name="connsiteX993" fmla="*/ 535472 w 1343025"/>
                <a:gd name="connsiteY993" fmla="*/ 1204222 h 1743075"/>
                <a:gd name="connsiteX994" fmla="*/ 535472 w 1343025"/>
                <a:gd name="connsiteY994" fmla="*/ 1204984 h 1743075"/>
                <a:gd name="connsiteX995" fmla="*/ 536234 w 1343025"/>
                <a:gd name="connsiteY995" fmla="*/ 1206699 h 1743075"/>
                <a:gd name="connsiteX996" fmla="*/ 536710 w 1343025"/>
                <a:gd name="connsiteY996" fmla="*/ 1207556 h 1743075"/>
                <a:gd name="connsiteX997" fmla="*/ 537567 w 1343025"/>
                <a:gd name="connsiteY997" fmla="*/ 1208223 h 1743075"/>
                <a:gd name="connsiteX998" fmla="*/ 538710 w 1343025"/>
                <a:gd name="connsiteY998" fmla="*/ 1208223 h 1743075"/>
                <a:gd name="connsiteX999" fmla="*/ 541949 w 1343025"/>
                <a:gd name="connsiteY999" fmla="*/ 1208223 h 1743075"/>
                <a:gd name="connsiteX1000" fmla="*/ 543377 w 1343025"/>
                <a:gd name="connsiteY1000" fmla="*/ 1208223 h 1743075"/>
                <a:gd name="connsiteX1001" fmla="*/ 544616 w 1343025"/>
                <a:gd name="connsiteY1001" fmla="*/ 1208889 h 1743075"/>
                <a:gd name="connsiteX1002" fmla="*/ 547949 w 1343025"/>
                <a:gd name="connsiteY1002" fmla="*/ 1212128 h 1743075"/>
                <a:gd name="connsiteX1003" fmla="*/ 551283 w 1343025"/>
                <a:gd name="connsiteY1003" fmla="*/ 1214223 h 1743075"/>
                <a:gd name="connsiteX1004" fmla="*/ 553379 w 1343025"/>
                <a:gd name="connsiteY1004" fmla="*/ 1213080 h 1743075"/>
                <a:gd name="connsiteX1005" fmla="*/ 552140 w 1343025"/>
                <a:gd name="connsiteY1005" fmla="*/ 1217176 h 1743075"/>
                <a:gd name="connsiteX1006" fmla="*/ 548235 w 1343025"/>
                <a:gd name="connsiteY1006" fmla="*/ 1223272 h 1743075"/>
                <a:gd name="connsiteX1007" fmla="*/ 547568 w 1343025"/>
                <a:gd name="connsiteY1007" fmla="*/ 1225653 h 1743075"/>
                <a:gd name="connsiteX1008" fmla="*/ 547568 w 1343025"/>
                <a:gd name="connsiteY1008" fmla="*/ 1227463 h 1743075"/>
                <a:gd name="connsiteX1009" fmla="*/ 547568 w 1343025"/>
                <a:gd name="connsiteY1009" fmla="*/ 1229654 h 1743075"/>
                <a:gd name="connsiteX1010" fmla="*/ 548235 w 1343025"/>
                <a:gd name="connsiteY1010" fmla="*/ 1231559 h 1743075"/>
                <a:gd name="connsiteX1011" fmla="*/ 549473 w 1343025"/>
                <a:gd name="connsiteY1011" fmla="*/ 1234035 h 1743075"/>
                <a:gd name="connsiteX1012" fmla="*/ 549473 w 1343025"/>
                <a:gd name="connsiteY1012" fmla="*/ 1235654 h 1743075"/>
                <a:gd name="connsiteX1013" fmla="*/ 548902 w 1343025"/>
                <a:gd name="connsiteY1013" fmla="*/ 1237845 h 1743075"/>
                <a:gd name="connsiteX1014" fmla="*/ 548235 w 1343025"/>
                <a:gd name="connsiteY1014" fmla="*/ 1239083 h 1743075"/>
                <a:gd name="connsiteX1015" fmla="*/ 547092 w 1343025"/>
                <a:gd name="connsiteY1015" fmla="*/ 1240798 h 1743075"/>
                <a:gd name="connsiteX1016" fmla="*/ 547092 w 1343025"/>
                <a:gd name="connsiteY1016" fmla="*/ 1242036 h 1743075"/>
                <a:gd name="connsiteX1017" fmla="*/ 547092 w 1343025"/>
                <a:gd name="connsiteY1017" fmla="*/ 1243560 h 1743075"/>
                <a:gd name="connsiteX1018" fmla="*/ 548711 w 1343025"/>
                <a:gd name="connsiteY1018" fmla="*/ 1247465 h 1743075"/>
                <a:gd name="connsiteX1019" fmla="*/ 550045 w 1343025"/>
                <a:gd name="connsiteY1019" fmla="*/ 1252514 h 1743075"/>
                <a:gd name="connsiteX1020" fmla="*/ 550616 w 1343025"/>
                <a:gd name="connsiteY1020" fmla="*/ 1254133 h 1743075"/>
                <a:gd name="connsiteX1021" fmla="*/ 550616 w 1343025"/>
                <a:gd name="connsiteY1021" fmla="*/ 1255466 h 1743075"/>
                <a:gd name="connsiteX1022" fmla="*/ 550616 w 1343025"/>
                <a:gd name="connsiteY1022" fmla="*/ 1256419 h 1743075"/>
                <a:gd name="connsiteX1023" fmla="*/ 549854 w 1343025"/>
                <a:gd name="connsiteY1023" fmla="*/ 1257467 h 1743075"/>
                <a:gd name="connsiteX1024" fmla="*/ 546997 w 1343025"/>
                <a:gd name="connsiteY1024" fmla="*/ 1258705 h 1743075"/>
                <a:gd name="connsiteX1025" fmla="*/ 546997 w 1343025"/>
                <a:gd name="connsiteY1025" fmla="*/ 1259372 h 1743075"/>
                <a:gd name="connsiteX1026" fmla="*/ 546997 w 1343025"/>
                <a:gd name="connsiteY1026" fmla="*/ 1260229 h 1743075"/>
                <a:gd name="connsiteX1027" fmla="*/ 548045 w 1343025"/>
                <a:gd name="connsiteY1027" fmla="*/ 1261753 h 1743075"/>
                <a:gd name="connsiteX1028" fmla="*/ 548902 w 1343025"/>
                <a:gd name="connsiteY1028" fmla="*/ 1263658 h 1743075"/>
                <a:gd name="connsiteX1029" fmla="*/ 548902 w 1343025"/>
                <a:gd name="connsiteY1029" fmla="*/ 1266325 h 1743075"/>
                <a:gd name="connsiteX1030" fmla="*/ 550235 w 1343025"/>
                <a:gd name="connsiteY1030" fmla="*/ 1272516 h 1743075"/>
                <a:gd name="connsiteX1031" fmla="*/ 562046 w 1343025"/>
                <a:gd name="connsiteY1031" fmla="*/ 1258419 h 1743075"/>
                <a:gd name="connsiteX1032" fmla="*/ 563666 w 1343025"/>
                <a:gd name="connsiteY1032" fmla="*/ 1255562 h 1743075"/>
                <a:gd name="connsiteX1033" fmla="*/ 565380 w 1343025"/>
                <a:gd name="connsiteY1033" fmla="*/ 1253752 h 1743075"/>
                <a:gd name="connsiteX1034" fmla="*/ 576048 w 1343025"/>
                <a:gd name="connsiteY1034" fmla="*/ 1246608 h 1743075"/>
                <a:gd name="connsiteX1035" fmla="*/ 578620 w 1343025"/>
                <a:gd name="connsiteY1035" fmla="*/ 1243084 h 1743075"/>
                <a:gd name="connsiteX1036" fmla="*/ 580811 w 1343025"/>
                <a:gd name="connsiteY1036" fmla="*/ 1239179 h 1743075"/>
                <a:gd name="connsiteX1037" fmla="*/ 583287 w 1343025"/>
                <a:gd name="connsiteY1037" fmla="*/ 1236036 h 1743075"/>
                <a:gd name="connsiteX1038" fmla="*/ 586716 w 1343025"/>
                <a:gd name="connsiteY1038" fmla="*/ 1234702 h 1743075"/>
                <a:gd name="connsiteX1039" fmla="*/ 590240 w 1343025"/>
                <a:gd name="connsiteY1039" fmla="*/ 1234702 h 1743075"/>
                <a:gd name="connsiteX1040" fmla="*/ 594431 w 1343025"/>
                <a:gd name="connsiteY1040" fmla="*/ 1233369 h 1743075"/>
                <a:gd name="connsiteX1041" fmla="*/ 597670 w 1343025"/>
                <a:gd name="connsiteY1041" fmla="*/ 1230416 h 1743075"/>
                <a:gd name="connsiteX1042" fmla="*/ 598432 w 1343025"/>
                <a:gd name="connsiteY1042" fmla="*/ 1224986 h 1743075"/>
                <a:gd name="connsiteX1043" fmla="*/ 601099 w 1343025"/>
                <a:gd name="connsiteY1043" fmla="*/ 1227558 h 1743075"/>
                <a:gd name="connsiteX1044" fmla="*/ 601099 w 1343025"/>
                <a:gd name="connsiteY1044" fmla="*/ 1230797 h 1743075"/>
                <a:gd name="connsiteX1045" fmla="*/ 599765 w 1343025"/>
                <a:gd name="connsiteY1045" fmla="*/ 1234131 h 1743075"/>
                <a:gd name="connsiteX1046" fmla="*/ 596813 w 1343025"/>
                <a:gd name="connsiteY1046" fmla="*/ 1236798 h 1743075"/>
                <a:gd name="connsiteX1047" fmla="*/ 589097 w 1343025"/>
                <a:gd name="connsiteY1047" fmla="*/ 1239560 h 1743075"/>
                <a:gd name="connsiteX1048" fmla="*/ 585954 w 1343025"/>
                <a:gd name="connsiteY1048" fmla="*/ 1241274 h 1743075"/>
                <a:gd name="connsiteX1049" fmla="*/ 579858 w 1343025"/>
                <a:gd name="connsiteY1049" fmla="*/ 1249752 h 1743075"/>
                <a:gd name="connsiteX1050" fmla="*/ 569571 w 1343025"/>
                <a:gd name="connsiteY1050" fmla="*/ 1260515 h 1743075"/>
                <a:gd name="connsiteX1051" fmla="*/ 568428 w 1343025"/>
                <a:gd name="connsiteY1051" fmla="*/ 1262229 h 1743075"/>
                <a:gd name="connsiteX1052" fmla="*/ 567285 w 1343025"/>
                <a:gd name="connsiteY1052" fmla="*/ 1264706 h 1743075"/>
                <a:gd name="connsiteX1053" fmla="*/ 566237 w 1343025"/>
                <a:gd name="connsiteY1053" fmla="*/ 1267373 h 1743075"/>
                <a:gd name="connsiteX1054" fmla="*/ 566237 w 1343025"/>
                <a:gd name="connsiteY1054" fmla="*/ 1269754 h 1743075"/>
                <a:gd name="connsiteX1055" fmla="*/ 565571 w 1343025"/>
                <a:gd name="connsiteY1055" fmla="*/ 1272326 h 1743075"/>
                <a:gd name="connsiteX1056" fmla="*/ 563951 w 1343025"/>
                <a:gd name="connsiteY1056" fmla="*/ 1273564 h 1743075"/>
                <a:gd name="connsiteX1057" fmla="*/ 562142 w 1343025"/>
                <a:gd name="connsiteY1057" fmla="*/ 1274421 h 1743075"/>
                <a:gd name="connsiteX1058" fmla="*/ 560618 w 1343025"/>
                <a:gd name="connsiteY1058" fmla="*/ 1275564 h 1743075"/>
                <a:gd name="connsiteX1059" fmla="*/ 544806 w 1343025"/>
                <a:gd name="connsiteY1059" fmla="*/ 1302901 h 1743075"/>
                <a:gd name="connsiteX1060" fmla="*/ 541091 w 1343025"/>
                <a:gd name="connsiteY1060" fmla="*/ 1306711 h 1743075"/>
                <a:gd name="connsiteX1061" fmla="*/ 537281 w 1343025"/>
                <a:gd name="connsiteY1061" fmla="*/ 1308235 h 1743075"/>
                <a:gd name="connsiteX1062" fmla="*/ 533090 w 1343025"/>
                <a:gd name="connsiteY1062" fmla="*/ 1308235 h 1743075"/>
                <a:gd name="connsiteX1063" fmla="*/ 529566 w 1343025"/>
                <a:gd name="connsiteY1063" fmla="*/ 1309378 h 1743075"/>
                <a:gd name="connsiteX1064" fmla="*/ 526328 w 1343025"/>
                <a:gd name="connsiteY1064" fmla="*/ 1311188 h 1743075"/>
                <a:gd name="connsiteX1065" fmla="*/ 523184 w 1343025"/>
                <a:gd name="connsiteY1065" fmla="*/ 1313760 h 1743075"/>
                <a:gd name="connsiteX1066" fmla="*/ 510897 w 1343025"/>
                <a:gd name="connsiteY1066" fmla="*/ 1330047 h 1743075"/>
                <a:gd name="connsiteX1067" fmla="*/ 504325 w 1343025"/>
                <a:gd name="connsiteY1067" fmla="*/ 1336619 h 1743075"/>
                <a:gd name="connsiteX1068" fmla="*/ 498515 w 1343025"/>
                <a:gd name="connsiteY1068" fmla="*/ 1335381 h 1743075"/>
                <a:gd name="connsiteX1069" fmla="*/ 494609 w 1343025"/>
                <a:gd name="connsiteY1069" fmla="*/ 1339477 h 1743075"/>
                <a:gd name="connsiteX1070" fmla="*/ 497372 w 1343025"/>
                <a:gd name="connsiteY1070" fmla="*/ 1342430 h 1743075"/>
                <a:gd name="connsiteX1071" fmla="*/ 496229 w 1343025"/>
                <a:gd name="connsiteY1071" fmla="*/ 1345097 h 1743075"/>
                <a:gd name="connsiteX1072" fmla="*/ 493752 w 1343025"/>
                <a:gd name="connsiteY1072" fmla="*/ 1347669 h 1743075"/>
                <a:gd name="connsiteX1073" fmla="*/ 492323 w 1343025"/>
                <a:gd name="connsiteY1073" fmla="*/ 1350336 h 1743075"/>
                <a:gd name="connsiteX1074" fmla="*/ 492323 w 1343025"/>
                <a:gd name="connsiteY1074" fmla="*/ 1354717 h 1743075"/>
                <a:gd name="connsiteX1075" fmla="*/ 491657 w 1343025"/>
                <a:gd name="connsiteY1075" fmla="*/ 1357384 h 1743075"/>
                <a:gd name="connsiteX1076" fmla="*/ 489847 w 1343025"/>
                <a:gd name="connsiteY1076" fmla="*/ 1358241 h 1743075"/>
                <a:gd name="connsiteX1077" fmla="*/ 486323 w 1343025"/>
                <a:gd name="connsiteY1077" fmla="*/ 1357194 h 1743075"/>
                <a:gd name="connsiteX1078" fmla="*/ 488418 w 1343025"/>
                <a:gd name="connsiteY1078" fmla="*/ 1360623 h 1743075"/>
                <a:gd name="connsiteX1079" fmla="*/ 488418 w 1343025"/>
                <a:gd name="connsiteY1079" fmla="*/ 1366052 h 1743075"/>
                <a:gd name="connsiteX1080" fmla="*/ 488418 w 1343025"/>
                <a:gd name="connsiteY1080" fmla="*/ 1376720 h 1743075"/>
                <a:gd name="connsiteX1081" fmla="*/ 488990 w 1343025"/>
                <a:gd name="connsiteY1081" fmla="*/ 1379482 h 1743075"/>
                <a:gd name="connsiteX1082" fmla="*/ 489656 w 1343025"/>
                <a:gd name="connsiteY1082" fmla="*/ 1381006 h 1743075"/>
                <a:gd name="connsiteX1083" fmla="*/ 489656 w 1343025"/>
                <a:gd name="connsiteY1083" fmla="*/ 1382911 h 1743075"/>
                <a:gd name="connsiteX1084" fmla="*/ 489656 w 1343025"/>
                <a:gd name="connsiteY1084" fmla="*/ 1386531 h 1743075"/>
                <a:gd name="connsiteX1085" fmla="*/ 489085 w 1343025"/>
                <a:gd name="connsiteY1085" fmla="*/ 1388626 h 1743075"/>
                <a:gd name="connsiteX1086" fmla="*/ 485942 w 1343025"/>
                <a:gd name="connsiteY1086" fmla="*/ 1394532 h 1743075"/>
                <a:gd name="connsiteX1087" fmla="*/ 483465 w 1343025"/>
                <a:gd name="connsiteY1087" fmla="*/ 1392627 h 1743075"/>
                <a:gd name="connsiteX1088" fmla="*/ 485942 w 1343025"/>
                <a:gd name="connsiteY1088" fmla="*/ 1388531 h 1743075"/>
                <a:gd name="connsiteX1089" fmla="*/ 484608 w 1343025"/>
                <a:gd name="connsiteY1089" fmla="*/ 1386531 h 1743075"/>
                <a:gd name="connsiteX1090" fmla="*/ 479560 w 1343025"/>
                <a:gd name="connsiteY1090" fmla="*/ 1390055 h 1743075"/>
                <a:gd name="connsiteX1091" fmla="*/ 472511 w 1343025"/>
                <a:gd name="connsiteY1091" fmla="*/ 1391103 h 1743075"/>
                <a:gd name="connsiteX1092" fmla="*/ 460605 w 1343025"/>
                <a:gd name="connsiteY1092" fmla="*/ 1390531 h 1743075"/>
                <a:gd name="connsiteX1093" fmla="*/ 454128 w 1343025"/>
                <a:gd name="connsiteY1093" fmla="*/ 1391388 h 1743075"/>
                <a:gd name="connsiteX1094" fmla="*/ 441174 w 1343025"/>
                <a:gd name="connsiteY1094" fmla="*/ 1395389 h 1743075"/>
                <a:gd name="connsiteX1095" fmla="*/ 420600 w 1343025"/>
                <a:gd name="connsiteY1095" fmla="*/ 1396341 h 1743075"/>
                <a:gd name="connsiteX1096" fmla="*/ 417076 w 1343025"/>
                <a:gd name="connsiteY1096" fmla="*/ 1394722 h 1743075"/>
                <a:gd name="connsiteX1097" fmla="*/ 411837 w 1343025"/>
                <a:gd name="connsiteY1097" fmla="*/ 1389578 h 1743075"/>
                <a:gd name="connsiteX1098" fmla="*/ 389263 w 1343025"/>
                <a:gd name="connsiteY1098" fmla="*/ 1384340 h 1743075"/>
                <a:gd name="connsiteX1099" fmla="*/ 374785 w 1343025"/>
                <a:gd name="connsiteY1099" fmla="*/ 1384816 h 1743075"/>
                <a:gd name="connsiteX1100" fmla="*/ 351449 w 1343025"/>
                <a:gd name="connsiteY1100" fmla="*/ 1378720 h 1743075"/>
                <a:gd name="connsiteX1101" fmla="*/ 348877 w 1343025"/>
                <a:gd name="connsiteY1101" fmla="*/ 1379768 h 1743075"/>
                <a:gd name="connsiteX1102" fmla="*/ 343162 w 1343025"/>
                <a:gd name="connsiteY1102" fmla="*/ 1382816 h 1743075"/>
                <a:gd name="connsiteX1103" fmla="*/ 339257 w 1343025"/>
                <a:gd name="connsiteY1103" fmla="*/ 1383578 h 1743075"/>
                <a:gd name="connsiteX1104" fmla="*/ 326303 w 1343025"/>
                <a:gd name="connsiteY1104" fmla="*/ 1383578 h 1743075"/>
                <a:gd name="connsiteX1105" fmla="*/ 322969 w 1343025"/>
                <a:gd name="connsiteY1105" fmla="*/ 1384149 h 1743075"/>
                <a:gd name="connsiteX1106" fmla="*/ 316206 w 1343025"/>
                <a:gd name="connsiteY1106" fmla="*/ 1386721 h 1743075"/>
                <a:gd name="connsiteX1107" fmla="*/ 283345 w 1343025"/>
                <a:gd name="connsiteY1107" fmla="*/ 1389864 h 1743075"/>
                <a:gd name="connsiteX1108" fmla="*/ 269629 w 1343025"/>
                <a:gd name="connsiteY1108" fmla="*/ 1395294 h 1743075"/>
                <a:gd name="connsiteX1109" fmla="*/ 269629 w 1343025"/>
                <a:gd name="connsiteY1109" fmla="*/ 1397103 h 1743075"/>
                <a:gd name="connsiteX1110" fmla="*/ 271629 w 1343025"/>
                <a:gd name="connsiteY1110" fmla="*/ 1398437 h 1743075"/>
                <a:gd name="connsiteX1111" fmla="*/ 272963 w 1343025"/>
                <a:gd name="connsiteY1111" fmla="*/ 1400913 h 1743075"/>
                <a:gd name="connsiteX1112" fmla="*/ 272963 w 1343025"/>
                <a:gd name="connsiteY1112" fmla="*/ 1403961 h 1743075"/>
                <a:gd name="connsiteX1113" fmla="*/ 271820 w 1343025"/>
                <a:gd name="connsiteY1113" fmla="*/ 1407009 h 1743075"/>
                <a:gd name="connsiteX1114" fmla="*/ 270391 w 1343025"/>
                <a:gd name="connsiteY1114" fmla="*/ 1407009 h 1743075"/>
                <a:gd name="connsiteX1115" fmla="*/ 264390 w 1343025"/>
                <a:gd name="connsiteY1115" fmla="*/ 1407009 h 1743075"/>
                <a:gd name="connsiteX1116" fmla="*/ 265628 w 1343025"/>
                <a:gd name="connsiteY1116" fmla="*/ 1409486 h 1743075"/>
                <a:gd name="connsiteX1117" fmla="*/ 268676 w 1343025"/>
                <a:gd name="connsiteY1117" fmla="*/ 1414153 h 1743075"/>
                <a:gd name="connsiteX1118" fmla="*/ 269343 w 1343025"/>
                <a:gd name="connsiteY1118" fmla="*/ 1415963 h 1743075"/>
                <a:gd name="connsiteX1119" fmla="*/ 269343 w 1343025"/>
                <a:gd name="connsiteY1119" fmla="*/ 1418058 h 1743075"/>
                <a:gd name="connsiteX1120" fmla="*/ 271534 w 1343025"/>
                <a:gd name="connsiteY1120" fmla="*/ 1425774 h 1743075"/>
                <a:gd name="connsiteX1121" fmla="*/ 272582 w 1343025"/>
                <a:gd name="connsiteY1121" fmla="*/ 1428536 h 1743075"/>
                <a:gd name="connsiteX1122" fmla="*/ 270772 w 1343025"/>
                <a:gd name="connsiteY1122" fmla="*/ 1429583 h 1743075"/>
                <a:gd name="connsiteX1123" fmla="*/ 269629 w 1343025"/>
                <a:gd name="connsiteY1123" fmla="*/ 1431203 h 1743075"/>
                <a:gd name="connsiteX1124" fmla="*/ 268772 w 1343025"/>
                <a:gd name="connsiteY1124" fmla="*/ 1432917 h 1743075"/>
                <a:gd name="connsiteX1125" fmla="*/ 267819 w 1343025"/>
                <a:gd name="connsiteY1125" fmla="*/ 1434536 h 1743075"/>
                <a:gd name="connsiteX1126" fmla="*/ 255627 w 1343025"/>
                <a:gd name="connsiteY1126" fmla="*/ 1448157 h 1743075"/>
                <a:gd name="connsiteX1127" fmla="*/ 252960 w 1343025"/>
                <a:gd name="connsiteY1127" fmla="*/ 1450157 h 1743075"/>
                <a:gd name="connsiteX1128" fmla="*/ 249245 w 1343025"/>
                <a:gd name="connsiteY1128" fmla="*/ 1451300 h 1743075"/>
                <a:gd name="connsiteX1129" fmla="*/ 238768 w 1343025"/>
                <a:gd name="connsiteY1129" fmla="*/ 1450157 h 1743075"/>
                <a:gd name="connsiteX1130" fmla="*/ 237053 w 1343025"/>
                <a:gd name="connsiteY1130" fmla="*/ 1449491 h 1743075"/>
                <a:gd name="connsiteX1131" fmla="*/ 233339 w 1343025"/>
                <a:gd name="connsiteY1131" fmla="*/ 1446633 h 1743075"/>
                <a:gd name="connsiteX1132" fmla="*/ 231338 w 1343025"/>
                <a:gd name="connsiteY1132" fmla="*/ 1446062 h 1743075"/>
                <a:gd name="connsiteX1133" fmla="*/ 216003 w 1343025"/>
                <a:gd name="connsiteY1133" fmla="*/ 1446062 h 1743075"/>
                <a:gd name="connsiteX1134" fmla="*/ 215051 w 1343025"/>
                <a:gd name="connsiteY1134" fmla="*/ 1447871 h 1743075"/>
                <a:gd name="connsiteX1135" fmla="*/ 215051 w 1343025"/>
                <a:gd name="connsiteY1135" fmla="*/ 1451777 h 1743075"/>
                <a:gd name="connsiteX1136" fmla="*/ 215527 w 1343025"/>
                <a:gd name="connsiteY1136" fmla="*/ 1455968 h 1743075"/>
                <a:gd name="connsiteX1137" fmla="*/ 216289 w 1343025"/>
                <a:gd name="connsiteY1137" fmla="*/ 1458158 h 1743075"/>
                <a:gd name="connsiteX1138" fmla="*/ 213717 w 1343025"/>
                <a:gd name="connsiteY1138" fmla="*/ 1465207 h 1743075"/>
                <a:gd name="connsiteX1139" fmla="*/ 212479 w 1343025"/>
                <a:gd name="connsiteY1139" fmla="*/ 1467588 h 1743075"/>
                <a:gd name="connsiteX1140" fmla="*/ 210479 w 1343025"/>
                <a:gd name="connsiteY1140" fmla="*/ 1479494 h 1743075"/>
                <a:gd name="connsiteX1141" fmla="*/ 211336 w 1343025"/>
                <a:gd name="connsiteY1141" fmla="*/ 1504545 h 1743075"/>
                <a:gd name="connsiteX1142" fmla="*/ 206383 w 1343025"/>
                <a:gd name="connsiteY1142" fmla="*/ 1514070 h 1743075"/>
                <a:gd name="connsiteX1143" fmla="*/ 198953 w 1343025"/>
                <a:gd name="connsiteY1143" fmla="*/ 1519785 h 1743075"/>
                <a:gd name="connsiteX1144" fmla="*/ 195524 w 1343025"/>
                <a:gd name="connsiteY1144" fmla="*/ 1523690 h 1743075"/>
                <a:gd name="connsiteX1145" fmla="*/ 194191 w 1343025"/>
                <a:gd name="connsiteY1145" fmla="*/ 1528644 h 1743075"/>
                <a:gd name="connsiteX1146" fmla="*/ 192095 w 1343025"/>
                <a:gd name="connsiteY1146" fmla="*/ 1532168 h 1743075"/>
                <a:gd name="connsiteX1147" fmla="*/ 179332 w 1343025"/>
                <a:gd name="connsiteY1147" fmla="*/ 1543121 h 1743075"/>
                <a:gd name="connsiteX1148" fmla="*/ 176855 w 1343025"/>
                <a:gd name="connsiteY1148" fmla="*/ 1542455 h 1743075"/>
                <a:gd name="connsiteX1149" fmla="*/ 175046 w 1343025"/>
                <a:gd name="connsiteY1149" fmla="*/ 1543788 h 1743075"/>
                <a:gd name="connsiteX1150" fmla="*/ 174379 w 1343025"/>
                <a:gd name="connsiteY1150" fmla="*/ 1546836 h 1743075"/>
                <a:gd name="connsiteX1151" fmla="*/ 175522 w 1343025"/>
                <a:gd name="connsiteY1151" fmla="*/ 1551027 h 1743075"/>
                <a:gd name="connsiteX1152" fmla="*/ 172664 w 1343025"/>
                <a:gd name="connsiteY1152" fmla="*/ 1555694 h 1743075"/>
                <a:gd name="connsiteX1153" fmla="*/ 170569 w 1343025"/>
                <a:gd name="connsiteY1153" fmla="*/ 1560838 h 1743075"/>
                <a:gd name="connsiteX1154" fmla="*/ 167711 w 1343025"/>
                <a:gd name="connsiteY1154" fmla="*/ 1564934 h 1743075"/>
                <a:gd name="connsiteX1155" fmla="*/ 162568 w 1343025"/>
                <a:gd name="connsiteY1155" fmla="*/ 1566648 h 1743075"/>
                <a:gd name="connsiteX1156" fmla="*/ 149138 w 1343025"/>
                <a:gd name="connsiteY1156" fmla="*/ 1567601 h 1743075"/>
                <a:gd name="connsiteX1157" fmla="*/ 144661 w 1343025"/>
                <a:gd name="connsiteY1157" fmla="*/ 1566648 h 1743075"/>
                <a:gd name="connsiteX1158" fmla="*/ 144661 w 1343025"/>
                <a:gd name="connsiteY1158" fmla="*/ 1568458 h 1743075"/>
                <a:gd name="connsiteX1159" fmla="*/ 145613 w 1343025"/>
                <a:gd name="connsiteY1159" fmla="*/ 1571411 h 1743075"/>
                <a:gd name="connsiteX1160" fmla="*/ 144756 w 1343025"/>
                <a:gd name="connsiteY1160" fmla="*/ 1573792 h 1743075"/>
                <a:gd name="connsiteX1161" fmla="*/ 144756 w 1343025"/>
                <a:gd name="connsiteY1161" fmla="*/ 1576364 h 1743075"/>
                <a:gd name="connsiteX1162" fmla="*/ 147518 w 1343025"/>
                <a:gd name="connsiteY1162" fmla="*/ 1579983 h 1743075"/>
                <a:gd name="connsiteX1163" fmla="*/ 153519 w 1343025"/>
                <a:gd name="connsiteY1163" fmla="*/ 1582174 h 1743075"/>
                <a:gd name="connsiteX1164" fmla="*/ 156567 w 1343025"/>
                <a:gd name="connsiteY1164" fmla="*/ 1584174 h 1743075"/>
                <a:gd name="connsiteX1165" fmla="*/ 158567 w 1343025"/>
                <a:gd name="connsiteY1165" fmla="*/ 1587889 h 1743075"/>
                <a:gd name="connsiteX1166" fmla="*/ 155615 w 1343025"/>
                <a:gd name="connsiteY1166" fmla="*/ 1586460 h 1743075"/>
                <a:gd name="connsiteX1167" fmla="*/ 148185 w 1343025"/>
                <a:gd name="connsiteY1167" fmla="*/ 1586460 h 1743075"/>
                <a:gd name="connsiteX1168" fmla="*/ 144947 w 1343025"/>
                <a:gd name="connsiteY1168" fmla="*/ 1584365 h 1743075"/>
                <a:gd name="connsiteX1169" fmla="*/ 144280 w 1343025"/>
                <a:gd name="connsiteY1169" fmla="*/ 1585317 h 1743075"/>
                <a:gd name="connsiteX1170" fmla="*/ 143804 w 1343025"/>
                <a:gd name="connsiteY1170" fmla="*/ 1585317 h 1743075"/>
                <a:gd name="connsiteX1171" fmla="*/ 142565 w 1343025"/>
                <a:gd name="connsiteY1171" fmla="*/ 1586079 h 1743075"/>
                <a:gd name="connsiteX1172" fmla="*/ 142565 w 1343025"/>
                <a:gd name="connsiteY1172" fmla="*/ 1582841 h 1743075"/>
                <a:gd name="connsiteX1173" fmla="*/ 142089 w 1343025"/>
                <a:gd name="connsiteY1173" fmla="*/ 1579031 h 1743075"/>
                <a:gd name="connsiteX1174" fmla="*/ 141327 w 1343025"/>
                <a:gd name="connsiteY1174" fmla="*/ 1575697 h 1743075"/>
                <a:gd name="connsiteX1175" fmla="*/ 140279 w 1343025"/>
                <a:gd name="connsiteY1175" fmla="*/ 1574078 h 1743075"/>
                <a:gd name="connsiteX1176" fmla="*/ 138851 w 1343025"/>
                <a:gd name="connsiteY1176" fmla="*/ 1574078 h 1743075"/>
                <a:gd name="connsiteX1177" fmla="*/ 136565 w 1343025"/>
                <a:gd name="connsiteY1177" fmla="*/ 1576840 h 1743075"/>
                <a:gd name="connsiteX1178" fmla="*/ 135231 w 1343025"/>
                <a:gd name="connsiteY1178" fmla="*/ 1577793 h 1743075"/>
                <a:gd name="connsiteX1179" fmla="*/ 131516 w 1343025"/>
                <a:gd name="connsiteY1179" fmla="*/ 1577793 h 1743075"/>
                <a:gd name="connsiteX1180" fmla="*/ 127992 w 1343025"/>
                <a:gd name="connsiteY1180" fmla="*/ 1580650 h 1743075"/>
                <a:gd name="connsiteX1181" fmla="*/ 126182 w 1343025"/>
                <a:gd name="connsiteY1181" fmla="*/ 1584555 h 1743075"/>
                <a:gd name="connsiteX1182" fmla="*/ 125611 w 1343025"/>
                <a:gd name="connsiteY1182" fmla="*/ 1589413 h 1743075"/>
                <a:gd name="connsiteX1183" fmla="*/ 125611 w 1343025"/>
                <a:gd name="connsiteY1183" fmla="*/ 1595128 h 1743075"/>
                <a:gd name="connsiteX1184" fmla="*/ 123992 w 1343025"/>
                <a:gd name="connsiteY1184" fmla="*/ 1606082 h 1743075"/>
                <a:gd name="connsiteX1185" fmla="*/ 122277 w 1343025"/>
                <a:gd name="connsiteY1185" fmla="*/ 1609892 h 1743075"/>
                <a:gd name="connsiteX1186" fmla="*/ 122277 w 1343025"/>
                <a:gd name="connsiteY1186" fmla="*/ 1611511 h 1743075"/>
                <a:gd name="connsiteX1187" fmla="*/ 109799 w 1343025"/>
                <a:gd name="connsiteY1187" fmla="*/ 1618178 h 1743075"/>
                <a:gd name="connsiteX1188" fmla="*/ 108371 w 1343025"/>
                <a:gd name="connsiteY1188" fmla="*/ 1618178 h 1743075"/>
                <a:gd name="connsiteX1189" fmla="*/ 105704 w 1343025"/>
                <a:gd name="connsiteY1189" fmla="*/ 1618178 h 1743075"/>
                <a:gd name="connsiteX1190" fmla="*/ 103608 w 1343025"/>
                <a:gd name="connsiteY1190" fmla="*/ 1619607 h 1743075"/>
                <a:gd name="connsiteX1191" fmla="*/ 104846 w 1343025"/>
                <a:gd name="connsiteY1191" fmla="*/ 1625227 h 1743075"/>
                <a:gd name="connsiteX1192" fmla="*/ 104846 w 1343025"/>
                <a:gd name="connsiteY1192" fmla="*/ 1628751 h 1743075"/>
                <a:gd name="connsiteX1193" fmla="*/ 104846 w 1343025"/>
                <a:gd name="connsiteY1193" fmla="*/ 1632085 h 1743075"/>
                <a:gd name="connsiteX1194" fmla="*/ 104275 w 1343025"/>
                <a:gd name="connsiteY1194" fmla="*/ 1633514 h 1743075"/>
                <a:gd name="connsiteX1195" fmla="*/ 101798 w 1343025"/>
                <a:gd name="connsiteY1195" fmla="*/ 1634276 h 1743075"/>
                <a:gd name="connsiteX1196" fmla="*/ 95226 w 1343025"/>
                <a:gd name="connsiteY1196" fmla="*/ 1638943 h 1743075"/>
                <a:gd name="connsiteX1197" fmla="*/ 74557 w 1343025"/>
                <a:gd name="connsiteY1197" fmla="*/ 1660660 h 1743075"/>
                <a:gd name="connsiteX1198" fmla="*/ 67889 w 1343025"/>
                <a:gd name="connsiteY1198" fmla="*/ 1664375 h 1743075"/>
                <a:gd name="connsiteX1199" fmla="*/ 61508 w 1343025"/>
                <a:gd name="connsiteY1199" fmla="*/ 1664375 h 1743075"/>
                <a:gd name="connsiteX1200" fmla="*/ 60555 w 1343025"/>
                <a:gd name="connsiteY1200" fmla="*/ 1665422 h 1743075"/>
                <a:gd name="connsiteX1201" fmla="*/ 59984 w 1343025"/>
                <a:gd name="connsiteY1201" fmla="*/ 1667994 h 1743075"/>
                <a:gd name="connsiteX1202" fmla="*/ 58745 w 1343025"/>
                <a:gd name="connsiteY1202" fmla="*/ 1670756 h 1743075"/>
                <a:gd name="connsiteX1203" fmla="*/ 56078 w 1343025"/>
                <a:gd name="connsiteY1203" fmla="*/ 1674947 h 1743075"/>
                <a:gd name="connsiteX1204" fmla="*/ 52459 w 1343025"/>
                <a:gd name="connsiteY1204" fmla="*/ 1677234 h 1743075"/>
                <a:gd name="connsiteX1205" fmla="*/ 48839 w 1343025"/>
                <a:gd name="connsiteY1205" fmla="*/ 1675424 h 1743075"/>
                <a:gd name="connsiteX1206" fmla="*/ 43220 w 1343025"/>
                <a:gd name="connsiteY1206" fmla="*/ 1670090 h 1743075"/>
                <a:gd name="connsiteX1207" fmla="*/ 39314 w 1343025"/>
                <a:gd name="connsiteY1207" fmla="*/ 1670090 h 1743075"/>
                <a:gd name="connsiteX1208" fmla="*/ 32361 w 1343025"/>
                <a:gd name="connsiteY1208" fmla="*/ 1674567 h 1743075"/>
                <a:gd name="connsiteX1209" fmla="*/ 26170 w 1343025"/>
                <a:gd name="connsiteY1209" fmla="*/ 1676757 h 1743075"/>
                <a:gd name="connsiteX1210" fmla="*/ 14740 w 1343025"/>
                <a:gd name="connsiteY1210" fmla="*/ 1683329 h 1743075"/>
                <a:gd name="connsiteX1211" fmla="*/ 9501 w 1343025"/>
                <a:gd name="connsiteY1211" fmla="*/ 1685330 h 1743075"/>
                <a:gd name="connsiteX1212" fmla="*/ 8072 w 1343025"/>
                <a:gd name="connsiteY1212" fmla="*/ 1686378 h 1743075"/>
                <a:gd name="connsiteX1213" fmla="*/ 4643 w 1343025"/>
                <a:gd name="connsiteY1213" fmla="*/ 1692188 h 1743075"/>
                <a:gd name="connsiteX1214" fmla="*/ 4643 w 1343025"/>
                <a:gd name="connsiteY1214" fmla="*/ 1693140 h 1743075"/>
                <a:gd name="connsiteX1215" fmla="*/ 3977 w 1343025"/>
                <a:gd name="connsiteY1215" fmla="*/ 1694474 h 1743075"/>
                <a:gd name="connsiteX1216" fmla="*/ 3977 w 1343025"/>
                <a:gd name="connsiteY1216" fmla="*/ 1697427 h 1743075"/>
                <a:gd name="connsiteX1217" fmla="*/ 5024 w 1343025"/>
                <a:gd name="connsiteY1217" fmla="*/ 1702665 h 1743075"/>
                <a:gd name="connsiteX1218" fmla="*/ 5024 w 1343025"/>
                <a:gd name="connsiteY1218" fmla="*/ 1702665 h 1743075"/>
                <a:gd name="connsiteX1219" fmla="*/ 5596 w 1343025"/>
                <a:gd name="connsiteY1219" fmla="*/ 1703427 h 1743075"/>
                <a:gd name="connsiteX1220" fmla="*/ 5596 w 1343025"/>
                <a:gd name="connsiteY1220" fmla="*/ 1704761 h 1743075"/>
                <a:gd name="connsiteX1221" fmla="*/ 5596 w 1343025"/>
                <a:gd name="connsiteY1221" fmla="*/ 1706475 h 1743075"/>
                <a:gd name="connsiteX1222" fmla="*/ 4834 w 1343025"/>
                <a:gd name="connsiteY1222" fmla="*/ 1707618 h 1743075"/>
                <a:gd name="connsiteX1223" fmla="*/ 3500 w 1343025"/>
                <a:gd name="connsiteY1223" fmla="*/ 1708190 h 1743075"/>
                <a:gd name="connsiteX1224" fmla="*/ 1786 w 1343025"/>
                <a:gd name="connsiteY1224" fmla="*/ 1708190 h 1743075"/>
                <a:gd name="connsiteX1225" fmla="*/ 3691 w 1343025"/>
                <a:gd name="connsiteY1225" fmla="*/ 1716667 h 1743075"/>
                <a:gd name="connsiteX1226" fmla="*/ 10454 w 1343025"/>
                <a:gd name="connsiteY1226" fmla="*/ 1719429 h 1743075"/>
                <a:gd name="connsiteX1227" fmla="*/ 19121 w 1343025"/>
                <a:gd name="connsiteY1227" fmla="*/ 1718381 h 1743075"/>
                <a:gd name="connsiteX1228" fmla="*/ 26456 w 1343025"/>
                <a:gd name="connsiteY1228" fmla="*/ 1716000 h 1743075"/>
                <a:gd name="connsiteX1229" fmla="*/ 29123 w 1343025"/>
                <a:gd name="connsiteY1229" fmla="*/ 1714667 h 1743075"/>
                <a:gd name="connsiteX1230" fmla="*/ 32361 w 1343025"/>
                <a:gd name="connsiteY1230" fmla="*/ 1712095 h 1743075"/>
                <a:gd name="connsiteX1231" fmla="*/ 34361 w 1343025"/>
                <a:gd name="connsiteY1231" fmla="*/ 1708285 h 1743075"/>
                <a:gd name="connsiteX1232" fmla="*/ 33314 w 1343025"/>
                <a:gd name="connsiteY1232" fmla="*/ 1703427 h 1743075"/>
                <a:gd name="connsiteX1233" fmla="*/ 33314 w 1343025"/>
                <a:gd name="connsiteY1233" fmla="*/ 1699617 h 1743075"/>
                <a:gd name="connsiteX1234" fmla="*/ 36743 w 1343025"/>
                <a:gd name="connsiteY1234" fmla="*/ 1696664 h 1743075"/>
                <a:gd name="connsiteX1235" fmla="*/ 41410 w 1343025"/>
                <a:gd name="connsiteY1235" fmla="*/ 1695045 h 1743075"/>
                <a:gd name="connsiteX1236" fmla="*/ 45220 w 1343025"/>
                <a:gd name="connsiteY1236" fmla="*/ 1695045 h 1743075"/>
                <a:gd name="connsiteX1237" fmla="*/ 48173 w 1343025"/>
                <a:gd name="connsiteY1237" fmla="*/ 1696284 h 1743075"/>
                <a:gd name="connsiteX1238" fmla="*/ 54269 w 1343025"/>
                <a:gd name="connsiteY1238" fmla="*/ 1700094 h 1743075"/>
                <a:gd name="connsiteX1239" fmla="*/ 61508 w 1343025"/>
                <a:gd name="connsiteY1239" fmla="*/ 1701332 h 1743075"/>
                <a:gd name="connsiteX1240" fmla="*/ 72366 w 1343025"/>
                <a:gd name="connsiteY1240" fmla="*/ 1706475 h 1743075"/>
                <a:gd name="connsiteX1241" fmla="*/ 75890 w 1343025"/>
                <a:gd name="connsiteY1241" fmla="*/ 1709047 h 1743075"/>
                <a:gd name="connsiteX1242" fmla="*/ 78748 w 1343025"/>
                <a:gd name="connsiteY1242" fmla="*/ 1712571 h 1743075"/>
                <a:gd name="connsiteX1243" fmla="*/ 83891 w 1343025"/>
                <a:gd name="connsiteY1243" fmla="*/ 1721048 h 1743075"/>
                <a:gd name="connsiteX1244" fmla="*/ 85225 w 1343025"/>
                <a:gd name="connsiteY1244" fmla="*/ 1723715 h 1743075"/>
                <a:gd name="connsiteX1245" fmla="*/ 85225 w 1343025"/>
                <a:gd name="connsiteY1245" fmla="*/ 1728002 h 1743075"/>
                <a:gd name="connsiteX1246" fmla="*/ 85892 w 1343025"/>
                <a:gd name="connsiteY1246" fmla="*/ 1731431 h 1743075"/>
                <a:gd name="connsiteX1247" fmla="*/ 86654 w 1343025"/>
                <a:gd name="connsiteY1247" fmla="*/ 1733431 h 1743075"/>
                <a:gd name="connsiteX1248" fmla="*/ 87511 w 1343025"/>
                <a:gd name="connsiteY1248" fmla="*/ 1734764 h 1743075"/>
                <a:gd name="connsiteX1249" fmla="*/ 92940 w 1343025"/>
                <a:gd name="connsiteY1249" fmla="*/ 1740765 h 1743075"/>
                <a:gd name="connsiteX1250" fmla="*/ 94750 w 1343025"/>
                <a:gd name="connsiteY1250" fmla="*/ 1742289 h 1743075"/>
                <a:gd name="connsiteX1251" fmla="*/ 96369 w 1343025"/>
                <a:gd name="connsiteY1251" fmla="*/ 1742956 h 1743075"/>
                <a:gd name="connsiteX1252" fmla="*/ 96941 w 1343025"/>
                <a:gd name="connsiteY1252" fmla="*/ 1741432 h 1743075"/>
                <a:gd name="connsiteX1253" fmla="*/ 99036 w 1343025"/>
                <a:gd name="connsiteY1253" fmla="*/ 1734860 h 1743075"/>
                <a:gd name="connsiteX1254" fmla="*/ 104370 w 1343025"/>
                <a:gd name="connsiteY1254" fmla="*/ 1728573 h 1743075"/>
                <a:gd name="connsiteX1255" fmla="*/ 105608 w 1343025"/>
                <a:gd name="connsiteY1255" fmla="*/ 1727526 h 1743075"/>
                <a:gd name="connsiteX1256" fmla="*/ 107799 w 1343025"/>
                <a:gd name="connsiteY1256" fmla="*/ 1727526 h 1743075"/>
                <a:gd name="connsiteX1257" fmla="*/ 111514 w 1343025"/>
                <a:gd name="connsiteY1257" fmla="*/ 1728287 h 1743075"/>
                <a:gd name="connsiteX1258" fmla="*/ 113133 w 1343025"/>
                <a:gd name="connsiteY1258" fmla="*/ 1728287 h 1743075"/>
                <a:gd name="connsiteX1259" fmla="*/ 118277 w 1343025"/>
                <a:gd name="connsiteY1259" fmla="*/ 1720477 h 1743075"/>
                <a:gd name="connsiteX1260" fmla="*/ 120563 w 1343025"/>
                <a:gd name="connsiteY1260" fmla="*/ 1715334 h 1743075"/>
                <a:gd name="connsiteX1261" fmla="*/ 120277 w 1343025"/>
                <a:gd name="connsiteY1261" fmla="*/ 1713143 h 1743075"/>
                <a:gd name="connsiteX1262" fmla="*/ 119515 w 1343025"/>
                <a:gd name="connsiteY1262" fmla="*/ 1712286 h 1743075"/>
                <a:gd name="connsiteX1263" fmla="*/ 118943 w 1343025"/>
                <a:gd name="connsiteY1263" fmla="*/ 1708571 h 1743075"/>
                <a:gd name="connsiteX1264" fmla="*/ 118467 w 1343025"/>
                <a:gd name="connsiteY1264" fmla="*/ 1707333 h 1743075"/>
                <a:gd name="connsiteX1265" fmla="*/ 117610 w 1343025"/>
                <a:gd name="connsiteY1265" fmla="*/ 1707333 h 1743075"/>
                <a:gd name="connsiteX1266" fmla="*/ 115610 w 1343025"/>
                <a:gd name="connsiteY1266" fmla="*/ 1707333 h 1743075"/>
                <a:gd name="connsiteX1267" fmla="*/ 114657 w 1343025"/>
                <a:gd name="connsiteY1267" fmla="*/ 1707333 h 1743075"/>
                <a:gd name="connsiteX1268" fmla="*/ 112181 w 1343025"/>
                <a:gd name="connsiteY1268" fmla="*/ 1705809 h 1743075"/>
                <a:gd name="connsiteX1269" fmla="*/ 110561 w 1343025"/>
                <a:gd name="connsiteY1269" fmla="*/ 1705809 h 1743075"/>
                <a:gd name="connsiteX1270" fmla="*/ 108561 w 1343025"/>
                <a:gd name="connsiteY1270" fmla="*/ 1705809 h 1743075"/>
                <a:gd name="connsiteX1271" fmla="*/ 114371 w 1343025"/>
                <a:gd name="connsiteY1271" fmla="*/ 1703142 h 1743075"/>
                <a:gd name="connsiteX1272" fmla="*/ 115895 w 1343025"/>
                <a:gd name="connsiteY1272" fmla="*/ 1701998 h 1743075"/>
                <a:gd name="connsiteX1273" fmla="*/ 116657 w 1343025"/>
                <a:gd name="connsiteY1273" fmla="*/ 1699903 h 1743075"/>
                <a:gd name="connsiteX1274" fmla="*/ 116657 w 1343025"/>
                <a:gd name="connsiteY1274" fmla="*/ 1697617 h 1743075"/>
                <a:gd name="connsiteX1275" fmla="*/ 116657 w 1343025"/>
                <a:gd name="connsiteY1275" fmla="*/ 1695521 h 1743075"/>
                <a:gd name="connsiteX1276" fmla="*/ 118372 w 1343025"/>
                <a:gd name="connsiteY1276" fmla="*/ 1694283 h 1743075"/>
                <a:gd name="connsiteX1277" fmla="*/ 120658 w 1343025"/>
                <a:gd name="connsiteY1277" fmla="*/ 1692759 h 1743075"/>
                <a:gd name="connsiteX1278" fmla="*/ 121801 w 1343025"/>
                <a:gd name="connsiteY1278" fmla="*/ 1692283 h 1743075"/>
                <a:gd name="connsiteX1279" fmla="*/ 123325 w 1343025"/>
                <a:gd name="connsiteY1279" fmla="*/ 1692283 h 1743075"/>
                <a:gd name="connsiteX1280" fmla="*/ 120658 w 1343025"/>
                <a:gd name="connsiteY1280" fmla="*/ 1689140 h 1743075"/>
                <a:gd name="connsiteX1281" fmla="*/ 119515 w 1343025"/>
                <a:gd name="connsiteY1281" fmla="*/ 1688283 h 1743075"/>
                <a:gd name="connsiteX1282" fmla="*/ 119515 w 1343025"/>
                <a:gd name="connsiteY1282" fmla="*/ 1686568 h 1743075"/>
                <a:gd name="connsiteX1283" fmla="*/ 121801 w 1343025"/>
                <a:gd name="connsiteY1283" fmla="*/ 1683425 h 1743075"/>
                <a:gd name="connsiteX1284" fmla="*/ 121801 w 1343025"/>
                <a:gd name="connsiteY1284" fmla="*/ 1680281 h 1743075"/>
                <a:gd name="connsiteX1285" fmla="*/ 121801 w 1343025"/>
                <a:gd name="connsiteY1285" fmla="*/ 1677805 h 1743075"/>
                <a:gd name="connsiteX1286" fmla="*/ 125325 w 1343025"/>
                <a:gd name="connsiteY1286" fmla="*/ 1676757 h 1743075"/>
                <a:gd name="connsiteX1287" fmla="*/ 127611 w 1343025"/>
                <a:gd name="connsiteY1287" fmla="*/ 1678853 h 1743075"/>
                <a:gd name="connsiteX1288" fmla="*/ 128754 w 1343025"/>
                <a:gd name="connsiteY1288" fmla="*/ 1688378 h 1743075"/>
                <a:gd name="connsiteX1289" fmla="*/ 130850 w 1343025"/>
                <a:gd name="connsiteY1289" fmla="*/ 1691902 h 1743075"/>
                <a:gd name="connsiteX1290" fmla="*/ 138374 w 1343025"/>
                <a:gd name="connsiteY1290" fmla="*/ 1678853 h 1743075"/>
                <a:gd name="connsiteX1291" fmla="*/ 140851 w 1343025"/>
                <a:gd name="connsiteY1291" fmla="*/ 1676376 h 1743075"/>
                <a:gd name="connsiteX1292" fmla="*/ 148471 w 1343025"/>
                <a:gd name="connsiteY1292" fmla="*/ 1673804 h 1743075"/>
                <a:gd name="connsiteX1293" fmla="*/ 151614 w 1343025"/>
                <a:gd name="connsiteY1293" fmla="*/ 1672090 h 1743075"/>
                <a:gd name="connsiteX1294" fmla="*/ 154948 w 1343025"/>
                <a:gd name="connsiteY1294" fmla="*/ 1667994 h 1743075"/>
                <a:gd name="connsiteX1295" fmla="*/ 158377 w 1343025"/>
                <a:gd name="connsiteY1295" fmla="*/ 1666565 h 1743075"/>
                <a:gd name="connsiteX1296" fmla="*/ 167235 w 1343025"/>
                <a:gd name="connsiteY1296" fmla="*/ 1667899 h 1743075"/>
                <a:gd name="connsiteX1297" fmla="*/ 169045 w 1343025"/>
                <a:gd name="connsiteY1297" fmla="*/ 1665994 h 1743075"/>
                <a:gd name="connsiteX1298" fmla="*/ 169045 w 1343025"/>
                <a:gd name="connsiteY1298" fmla="*/ 1664470 h 1743075"/>
                <a:gd name="connsiteX1299" fmla="*/ 171140 w 1343025"/>
                <a:gd name="connsiteY1299" fmla="*/ 1659231 h 1743075"/>
                <a:gd name="connsiteX1300" fmla="*/ 171140 w 1343025"/>
                <a:gd name="connsiteY1300" fmla="*/ 1657993 h 1743075"/>
                <a:gd name="connsiteX1301" fmla="*/ 170188 w 1343025"/>
                <a:gd name="connsiteY1301" fmla="*/ 1656088 h 1743075"/>
                <a:gd name="connsiteX1302" fmla="*/ 170188 w 1343025"/>
                <a:gd name="connsiteY1302" fmla="*/ 1654373 h 1743075"/>
                <a:gd name="connsiteX1303" fmla="*/ 170855 w 1343025"/>
                <a:gd name="connsiteY1303" fmla="*/ 1652564 h 1743075"/>
                <a:gd name="connsiteX1304" fmla="*/ 172283 w 1343025"/>
                <a:gd name="connsiteY1304" fmla="*/ 1650468 h 1743075"/>
                <a:gd name="connsiteX1305" fmla="*/ 173998 w 1343025"/>
                <a:gd name="connsiteY1305" fmla="*/ 1648754 h 1743075"/>
                <a:gd name="connsiteX1306" fmla="*/ 175236 w 1343025"/>
                <a:gd name="connsiteY1306" fmla="*/ 1647706 h 1743075"/>
                <a:gd name="connsiteX1307" fmla="*/ 175236 w 1343025"/>
                <a:gd name="connsiteY1307" fmla="*/ 1645611 h 1743075"/>
                <a:gd name="connsiteX1308" fmla="*/ 173807 w 1343025"/>
                <a:gd name="connsiteY1308" fmla="*/ 1641991 h 1743075"/>
                <a:gd name="connsiteX1309" fmla="*/ 175808 w 1343025"/>
                <a:gd name="connsiteY1309" fmla="*/ 1639705 h 1743075"/>
                <a:gd name="connsiteX1310" fmla="*/ 179522 w 1343025"/>
                <a:gd name="connsiteY1310" fmla="*/ 1638371 h 1743075"/>
                <a:gd name="connsiteX1311" fmla="*/ 183142 w 1343025"/>
                <a:gd name="connsiteY1311" fmla="*/ 1638371 h 1743075"/>
                <a:gd name="connsiteX1312" fmla="*/ 184190 w 1343025"/>
                <a:gd name="connsiteY1312" fmla="*/ 1637895 h 1743075"/>
                <a:gd name="connsiteX1313" fmla="*/ 185142 w 1343025"/>
                <a:gd name="connsiteY1313" fmla="*/ 1636943 h 1743075"/>
                <a:gd name="connsiteX1314" fmla="*/ 186190 w 1343025"/>
                <a:gd name="connsiteY1314" fmla="*/ 1636276 h 1743075"/>
                <a:gd name="connsiteX1315" fmla="*/ 186952 w 1343025"/>
                <a:gd name="connsiteY1315" fmla="*/ 1636276 h 1743075"/>
                <a:gd name="connsiteX1316" fmla="*/ 189428 w 1343025"/>
                <a:gd name="connsiteY1316" fmla="*/ 1643991 h 1743075"/>
                <a:gd name="connsiteX1317" fmla="*/ 190476 w 1343025"/>
                <a:gd name="connsiteY1317" fmla="*/ 1643991 h 1743075"/>
                <a:gd name="connsiteX1318" fmla="*/ 191333 w 1343025"/>
                <a:gd name="connsiteY1318" fmla="*/ 1643420 h 1743075"/>
                <a:gd name="connsiteX1319" fmla="*/ 191905 w 1343025"/>
                <a:gd name="connsiteY1319" fmla="*/ 1642562 h 1743075"/>
                <a:gd name="connsiteX1320" fmla="*/ 191905 w 1343025"/>
                <a:gd name="connsiteY1320" fmla="*/ 1642562 h 1743075"/>
                <a:gd name="connsiteX1321" fmla="*/ 221432 w 1343025"/>
                <a:gd name="connsiteY1321" fmla="*/ 1640753 h 1743075"/>
                <a:gd name="connsiteX1322" fmla="*/ 228481 w 1343025"/>
                <a:gd name="connsiteY1322" fmla="*/ 1637990 h 1743075"/>
                <a:gd name="connsiteX1323" fmla="*/ 241530 w 1343025"/>
                <a:gd name="connsiteY1323" fmla="*/ 1629799 h 1743075"/>
                <a:gd name="connsiteX1324" fmla="*/ 249817 w 1343025"/>
                <a:gd name="connsiteY1324" fmla="*/ 1628846 h 1743075"/>
                <a:gd name="connsiteX1325" fmla="*/ 265152 w 1343025"/>
                <a:gd name="connsiteY1325" fmla="*/ 1632942 h 1743075"/>
                <a:gd name="connsiteX1326" fmla="*/ 268295 w 1343025"/>
                <a:gd name="connsiteY1326" fmla="*/ 1634752 h 1743075"/>
                <a:gd name="connsiteX1327" fmla="*/ 270010 w 1343025"/>
                <a:gd name="connsiteY1327" fmla="*/ 1638848 h 1743075"/>
                <a:gd name="connsiteX1328" fmla="*/ 271915 w 1343025"/>
                <a:gd name="connsiteY1328" fmla="*/ 1642277 h 1743075"/>
                <a:gd name="connsiteX1329" fmla="*/ 275725 w 1343025"/>
                <a:gd name="connsiteY1329" fmla="*/ 1642277 h 1743075"/>
                <a:gd name="connsiteX1330" fmla="*/ 275725 w 1343025"/>
                <a:gd name="connsiteY1330" fmla="*/ 1640467 h 1743075"/>
                <a:gd name="connsiteX1331" fmla="*/ 274772 w 1343025"/>
                <a:gd name="connsiteY1331" fmla="*/ 1638467 h 1743075"/>
                <a:gd name="connsiteX1332" fmla="*/ 274772 w 1343025"/>
                <a:gd name="connsiteY1332" fmla="*/ 1636562 h 1743075"/>
                <a:gd name="connsiteX1333" fmla="*/ 276011 w 1343025"/>
                <a:gd name="connsiteY1333" fmla="*/ 1635133 h 1743075"/>
                <a:gd name="connsiteX1334" fmla="*/ 278011 w 1343025"/>
                <a:gd name="connsiteY1334" fmla="*/ 1634371 h 1743075"/>
                <a:gd name="connsiteX1335" fmla="*/ 278011 w 1343025"/>
                <a:gd name="connsiteY1335" fmla="*/ 1632656 h 1743075"/>
                <a:gd name="connsiteX1336" fmla="*/ 272963 w 1343025"/>
                <a:gd name="connsiteY1336" fmla="*/ 1632656 h 1743075"/>
                <a:gd name="connsiteX1337" fmla="*/ 274391 w 1343025"/>
                <a:gd name="connsiteY1337" fmla="*/ 1630466 h 1743075"/>
                <a:gd name="connsiteX1338" fmla="*/ 270772 w 1343025"/>
                <a:gd name="connsiteY1338" fmla="*/ 1630466 h 1743075"/>
                <a:gd name="connsiteX1339" fmla="*/ 269343 w 1343025"/>
                <a:gd name="connsiteY1339" fmla="*/ 1630466 h 1743075"/>
                <a:gd name="connsiteX1340" fmla="*/ 269343 w 1343025"/>
                <a:gd name="connsiteY1340" fmla="*/ 1628561 h 1743075"/>
                <a:gd name="connsiteX1341" fmla="*/ 275534 w 1343025"/>
                <a:gd name="connsiteY1341" fmla="*/ 1626846 h 1743075"/>
                <a:gd name="connsiteX1342" fmla="*/ 271534 w 1343025"/>
                <a:gd name="connsiteY1342" fmla="*/ 1623798 h 1743075"/>
                <a:gd name="connsiteX1343" fmla="*/ 261247 w 1343025"/>
                <a:gd name="connsiteY1343" fmla="*/ 1625418 h 1743075"/>
                <a:gd name="connsiteX1344" fmla="*/ 258199 w 1343025"/>
                <a:gd name="connsiteY1344" fmla="*/ 1621036 h 1743075"/>
                <a:gd name="connsiteX1345" fmla="*/ 266962 w 1343025"/>
                <a:gd name="connsiteY1345" fmla="*/ 1621798 h 1743075"/>
                <a:gd name="connsiteX1346" fmla="*/ 269343 w 1343025"/>
                <a:gd name="connsiteY1346" fmla="*/ 1621036 h 1743075"/>
                <a:gd name="connsiteX1347" fmla="*/ 270867 w 1343025"/>
                <a:gd name="connsiteY1347" fmla="*/ 1618845 h 1743075"/>
                <a:gd name="connsiteX1348" fmla="*/ 271534 w 1343025"/>
                <a:gd name="connsiteY1348" fmla="*/ 1615893 h 1743075"/>
                <a:gd name="connsiteX1349" fmla="*/ 270772 w 1343025"/>
                <a:gd name="connsiteY1349" fmla="*/ 1613035 h 1743075"/>
                <a:gd name="connsiteX1350" fmla="*/ 268200 w 1343025"/>
                <a:gd name="connsiteY1350" fmla="*/ 1611320 h 1743075"/>
                <a:gd name="connsiteX1351" fmla="*/ 268200 w 1343025"/>
                <a:gd name="connsiteY1351" fmla="*/ 1609511 h 1743075"/>
                <a:gd name="connsiteX1352" fmla="*/ 270391 w 1343025"/>
                <a:gd name="connsiteY1352" fmla="*/ 1609511 h 1743075"/>
                <a:gd name="connsiteX1353" fmla="*/ 272677 w 1343025"/>
                <a:gd name="connsiteY1353" fmla="*/ 1608368 h 1743075"/>
                <a:gd name="connsiteX1354" fmla="*/ 274010 w 1343025"/>
                <a:gd name="connsiteY1354" fmla="*/ 1606368 h 1743075"/>
                <a:gd name="connsiteX1355" fmla="*/ 274868 w 1343025"/>
                <a:gd name="connsiteY1355" fmla="*/ 1603319 h 1743075"/>
                <a:gd name="connsiteX1356" fmla="*/ 276773 w 1343025"/>
                <a:gd name="connsiteY1356" fmla="*/ 1604939 h 1743075"/>
                <a:gd name="connsiteX1357" fmla="*/ 278582 w 1343025"/>
                <a:gd name="connsiteY1357" fmla="*/ 1604939 h 1743075"/>
                <a:gd name="connsiteX1358" fmla="*/ 282202 w 1343025"/>
                <a:gd name="connsiteY1358" fmla="*/ 1603224 h 1743075"/>
                <a:gd name="connsiteX1359" fmla="*/ 280297 w 1343025"/>
                <a:gd name="connsiteY1359" fmla="*/ 1607225 h 1743075"/>
                <a:gd name="connsiteX1360" fmla="*/ 277820 w 1343025"/>
                <a:gd name="connsiteY1360" fmla="*/ 1611035 h 1743075"/>
                <a:gd name="connsiteX1361" fmla="*/ 276487 w 1343025"/>
                <a:gd name="connsiteY1361" fmla="*/ 1614940 h 1743075"/>
                <a:gd name="connsiteX1362" fmla="*/ 277820 w 1343025"/>
                <a:gd name="connsiteY1362" fmla="*/ 1619607 h 1743075"/>
                <a:gd name="connsiteX1363" fmla="*/ 279249 w 1343025"/>
                <a:gd name="connsiteY1363" fmla="*/ 1622560 h 1743075"/>
                <a:gd name="connsiteX1364" fmla="*/ 280011 w 1343025"/>
                <a:gd name="connsiteY1364" fmla="*/ 1624846 h 1743075"/>
                <a:gd name="connsiteX1365" fmla="*/ 281154 w 1343025"/>
                <a:gd name="connsiteY1365" fmla="*/ 1626561 h 1743075"/>
                <a:gd name="connsiteX1366" fmla="*/ 283440 w 1343025"/>
                <a:gd name="connsiteY1366" fmla="*/ 1628180 h 1743075"/>
                <a:gd name="connsiteX1367" fmla="*/ 285345 w 1343025"/>
                <a:gd name="connsiteY1367" fmla="*/ 1628656 h 1743075"/>
                <a:gd name="connsiteX1368" fmla="*/ 292013 w 1343025"/>
                <a:gd name="connsiteY1368" fmla="*/ 1628180 h 1743075"/>
                <a:gd name="connsiteX1369" fmla="*/ 289536 w 1343025"/>
                <a:gd name="connsiteY1369" fmla="*/ 1633514 h 1743075"/>
                <a:gd name="connsiteX1370" fmla="*/ 291441 w 1343025"/>
                <a:gd name="connsiteY1370" fmla="*/ 1637800 h 1743075"/>
                <a:gd name="connsiteX1371" fmla="*/ 295442 w 1343025"/>
                <a:gd name="connsiteY1371" fmla="*/ 1640658 h 1743075"/>
                <a:gd name="connsiteX1372" fmla="*/ 299347 w 1343025"/>
                <a:gd name="connsiteY1372" fmla="*/ 1641896 h 1743075"/>
                <a:gd name="connsiteX1373" fmla="*/ 298680 w 1343025"/>
                <a:gd name="connsiteY1373" fmla="*/ 1644468 h 1743075"/>
                <a:gd name="connsiteX1374" fmla="*/ 298680 w 1343025"/>
                <a:gd name="connsiteY1374" fmla="*/ 1645515 h 1743075"/>
                <a:gd name="connsiteX1375" fmla="*/ 301538 w 1343025"/>
                <a:gd name="connsiteY1375" fmla="*/ 1647992 h 1743075"/>
                <a:gd name="connsiteX1376" fmla="*/ 303347 w 1343025"/>
                <a:gd name="connsiteY1376" fmla="*/ 1649039 h 1743075"/>
                <a:gd name="connsiteX1377" fmla="*/ 305348 w 1343025"/>
                <a:gd name="connsiteY1377" fmla="*/ 1649516 h 1743075"/>
                <a:gd name="connsiteX1378" fmla="*/ 306872 w 1343025"/>
                <a:gd name="connsiteY1378" fmla="*/ 1648849 h 1743075"/>
                <a:gd name="connsiteX1379" fmla="*/ 309253 w 1343025"/>
                <a:gd name="connsiteY1379" fmla="*/ 1646087 h 1743075"/>
                <a:gd name="connsiteX1380" fmla="*/ 310205 w 1343025"/>
                <a:gd name="connsiteY1380" fmla="*/ 1645515 h 1743075"/>
                <a:gd name="connsiteX1381" fmla="*/ 312015 w 1343025"/>
                <a:gd name="connsiteY1381" fmla="*/ 1644848 h 1743075"/>
                <a:gd name="connsiteX1382" fmla="*/ 316682 w 1343025"/>
                <a:gd name="connsiteY1382" fmla="*/ 1642277 h 1743075"/>
                <a:gd name="connsiteX1383" fmla="*/ 318302 w 1343025"/>
                <a:gd name="connsiteY1383" fmla="*/ 1642277 h 1743075"/>
                <a:gd name="connsiteX1384" fmla="*/ 320302 w 1343025"/>
                <a:gd name="connsiteY1384" fmla="*/ 1643134 h 1743075"/>
                <a:gd name="connsiteX1385" fmla="*/ 332113 w 1343025"/>
                <a:gd name="connsiteY1385" fmla="*/ 1653993 h 1743075"/>
                <a:gd name="connsiteX1386" fmla="*/ 342495 w 1343025"/>
                <a:gd name="connsiteY1386" fmla="*/ 1666946 h 1743075"/>
                <a:gd name="connsiteX1387" fmla="*/ 349258 w 1343025"/>
                <a:gd name="connsiteY1387" fmla="*/ 1673043 h 1743075"/>
                <a:gd name="connsiteX1388" fmla="*/ 351925 w 1343025"/>
                <a:gd name="connsiteY1388" fmla="*/ 1670090 h 1743075"/>
                <a:gd name="connsiteX1389" fmla="*/ 354687 w 1343025"/>
                <a:gd name="connsiteY1389" fmla="*/ 1670090 h 1743075"/>
                <a:gd name="connsiteX1390" fmla="*/ 358021 w 1343025"/>
                <a:gd name="connsiteY1390" fmla="*/ 1671709 h 1743075"/>
                <a:gd name="connsiteX1391" fmla="*/ 362021 w 1343025"/>
                <a:gd name="connsiteY1391" fmla="*/ 1672661 h 1743075"/>
                <a:gd name="connsiteX1392" fmla="*/ 365069 w 1343025"/>
                <a:gd name="connsiteY1392" fmla="*/ 1672661 h 1743075"/>
                <a:gd name="connsiteX1393" fmla="*/ 372308 w 1343025"/>
                <a:gd name="connsiteY1393" fmla="*/ 1670471 h 1743075"/>
                <a:gd name="connsiteX1394" fmla="*/ 375071 w 1343025"/>
                <a:gd name="connsiteY1394" fmla="*/ 1669137 h 1743075"/>
                <a:gd name="connsiteX1395" fmla="*/ 373642 w 1343025"/>
                <a:gd name="connsiteY1395" fmla="*/ 1662089 h 1743075"/>
                <a:gd name="connsiteX1396" fmla="*/ 374690 w 1343025"/>
                <a:gd name="connsiteY1396" fmla="*/ 1655421 h 1743075"/>
                <a:gd name="connsiteX1397" fmla="*/ 376499 w 1343025"/>
                <a:gd name="connsiteY1397" fmla="*/ 1649706 h 1743075"/>
                <a:gd name="connsiteX1398" fmla="*/ 377547 w 1343025"/>
                <a:gd name="connsiteY1398" fmla="*/ 1644848 h 1743075"/>
                <a:gd name="connsiteX1399" fmla="*/ 379357 w 1343025"/>
                <a:gd name="connsiteY1399" fmla="*/ 1642181 h 1743075"/>
                <a:gd name="connsiteX1400" fmla="*/ 383453 w 1343025"/>
                <a:gd name="connsiteY1400" fmla="*/ 1641134 h 1743075"/>
                <a:gd name="connsiteX1401" fmla="*/ 387263 w 1343025"/>
                <a:gd name="connsiteY1401" fmla="*/ 1638848 h 1743075"/>
                <a:gd name="connsiteX1402" fmla="*/ 388596 w 1343025"/>
                <a:gd name="connsiteY1402" fmla="*/ 1632561 h 1743075"/>
                <a:gd name="connsiteX1403" fmla="*/ 391454 w 1343025"/>
                <a:gd name="connsiteY1403" fmla="*/ 1634943 h 1743075"/>
                <a:gd name="connsiteX1404" fmla="*/ 394311 w 1343025"/>
                <a:gd name="connsiteY1404" fmla="*/ 1635895 h 1743075"/>
                <a:gd name="connsiteX1405" fmla="*/ 396407 w 1343025"/>
                <a:gd name="connsiteY1405" fmla="*/ 1634371 h 1743075"/>
                <a:gd name="connsiteX1406" fmla="*/ 397645 w 1343025"/>
                <a:gd name="connsiteY1406" fmla="*/ 1627322 h 1743075"/>
                <a:gd name="connsiteX1407" fmla="*/ 398597 w 1343025"/>
                <a:gd name="connsiteY1407" fmla="*/ 1625798 h 1743075"/>
                <a:gd name="connsiteX1408" fmla="*/ 399931 w 1343025"/>
                <a:gd name="connsiteY1408" fmla="*/ 1625132 h 1743075"/>
                <a:gd name="connsiteX1409" fmla="*/ 401550 w 1343025"/>
                <a:gd name="connsiteY1409" fmla="*/ 1625132 h 1743075"/>
                <a:gd name="connsiteX1410" fmla="*/ 401550 w 1343025"/>
                <a:gd name="connsiteY1410" fmla="*/ 1624179 h 1743075"/>
                <a:gd name="connsiteX1411" fmla="*/ 403360 w 1343025"/>
                <a:gd name="connsiteY1411" fmla="*/ 1619226 h 1743075"/>
                <a:gd name="connsiteX1412" fmla="*/ 403360 w 1343025"/>
                <a:gd name="connsiteY1412" fmla="*/ 1617321 h 1743075"/>
                <a:gd name="connsiteX1413" fmla="*/ 395264 w 1343025"/>
                <a:gd name="connsiteY1413" fmla="*/ 1617797 h 1743075"/>
                <a:gd name="connsiteX1414" fmla="*/ 392216 w 1343025"/>
                <a:gd name="connsiteY1414" fmla="*/ 1616273 h 1743075"/>
                <a:gd name="connsiteX1415" fmla="*/ 390882 w 1343025"/>
                <a:gd name="connsiteY1415" fmla="*/ 1611606 h 1743075"/>
                <a:gd name="connsiteX1416" fmla="*/ 392216 w 1343025"/>
                <a:gd name="connsiteY1416" fmla="*/ 1607511 h 1743075"/>
                <a:gd name="connsiteX1417" fmla="*/ 395264 w 1343025"/>
                <a:gd name="connsiteY1417" fmla="*/ 1605129 h 1743075"/>
                <a:gd name="connsiteX1418" fmla="*/ 399264 w 1343025"/>
                <a:gd name="connsiteY1418" fmla="*/ 1604177 h 1743075"/>
                <a:gd name="connsiteX1419" fmla="*/ 403360 w 1343025"/>
                <a:gd name="connsiteY1419" fmla="*/ 1604177 h 1743075"/>
                <a:gd name="connsiteX1420" fmla="*/ 400121 w 1343025"/>
                <a:gd name="connsiteY1420" fmla="*/ 1592366 h 1743075"/>
                <a:gd name="connsiteX1421" fmla="*/ 400121 w 1343025"/>
                <a:gd name="connsiteY1421" fmla="*/ 1586841 h 1743075"/>
                <a:gd name="connsiteX1422" fmla="*/ 402122 w 1343025"/>
                <a:gd name="connsiteY1422" fmla="*/ 1579126 h 1743075"/>
                <a:gd name="connsiteX1423" fmla="*/ 404503 w 1343025"/>
                <a:gd name="connsiteY1423" fmla="*/ 1573411 h 1743075"/>
                <a:gd name="connsiteX1424" fmla="*/ 407075 w 1343025"/>
                <a:gd name="connsiteY1424" fmla="*/ 1568553 h 1743075"/>
                <a:gd name="connsiteX1425" fmla="*/ 409932 w 1343025"/>
                <a:gd name="connsiteY1425" fmla="*/ 1564648 h 1743075"/>
                <a:gd name="connsiteX1426" fmla="*/ 413171 w 1343025"/>
                <a:gd name="connsiteY1426" fmla="*/ 1561600 h 1743075"/>
                <a:gd name="connsiteX1427" fmla="*/ 411551 w 1343025"/>
                <a:gd name="connsiteY1427" fmla="*/ 1557790 h 1743075"/>
                <a:gd name="connsiteX1428" fmla="*/ 409265 w 1343025"/>
                <a:gd name="connsiteY1428" fmla="*/ 1548265 h 1743075"/>
                <a:gd name="connsiteX1429" fmla="*/ 406979 w 1343025"/>
                <a:gd name="connsiteY1429" fmla="*/ 1545693 h 1743075"/>
                <a:gd name="connsiteX1430" fmla="*/ 406979 w 1343025"/>
                <a:gd name="connsiteY1430" fmla="*/ 1544360 h 1743075"/>
                <a:gd name="connsiteX1431" fmla="*/ 406979 w 1343025"/>
                <a:gd name="connsiteY1431" fmla="*/ 1543026 h 1743075"/>
                <a:gd name="connsiteX1432" fmla="*/ 407551 w 1343025"/>
                <a:gd name="connsiteY1432" fmla="*/ 1542455 h 1743075"/>
                <a:gd name="connsiteX1433" fmla="*/ 408599 w 1343025"/>
                <a:gd name="connsiteY1433" fmla="*/ 1542455 h 1743075"/>
                <a:gd name="connsiteX1434" fmla="*/ 409170 w 1343025"/>
                <a:gd name="connsiteY1434" fmla="*/ 1543121 h 1743075"/>
                <a:gd name="connsiteX1435" fmla="*/ 409170 w 1343025"/>
                <a:gd name="connsiteY1435" fmla="*/ 1543693 h 1743075"/>
                <a:gd name="connsiteX1436" fmla="*/ 409646 w 1343025"/>
                <a:gd name="connsiteY1436" fmla="*/ 1543693 h 1743075"/>
                <a:gd name="connsiteX1437" fmla="*/ 410408 w 1343025"/>
                <a:gd name="connsiteY1437" fmla="*/ 1544836 h 1743075"/>
                <a:gd name="connsiteX1438" fmla="*/ 412790 w 1343025"/>
                <a:gd name="connsiteY1438" fmla="*/ 1551599 h 1743075"/>
                <a:gd name="connsiteX1439" fmla="*/ 414980 w 1343025"/>
                <a:gd name="connsiteY1439" fmla="*/ 1555790 h 1743075"/>
                <a:gd name="connsiteX1440" fmla="*/ 417457 w 1343025"/>
                <a:gd name="connsiteY1440" fmla="*/ 1558171 h 1743075"/>
                <a:gd name="connsiteX1441" fmla="*/ 420505 w 1343025"/>
                <a:gd name="connsiteY1441" fmla="*/ 1559123 h 1743075"/>
                <a:gd name="connsiteX1442" fmla="*/ 424505 w 1343025"/>
                <a:gd name="connsiteY1442" fmla="*/ 1559123 h 1743075"/>
                <a:gd name="connsiteX1443" fmla="*/ 437555 w 1343025"/>
                <a:gd name="connsiteY1443" fmla="*/ 1553313 h 1743075"/>
                <a:gd name="connsiteX1444" fmla="*/ 440317 w 1343025"/>
                <a:gd name="connsiteY1444" fmla="*/ 1549503 h 1743075"/>
                <a:gd name="connsiteX1445" fmla="*/ 441936 w 1343025"/>
                <a:gd name="connsiteY1445" fmla="*/ 1545788 h 1743075"/>
                <a:gd name="connsiteX1446" fmla="*/ 443936 w 1343025"/>
                <a:gd name="connsiteY1446" fmla="*/ 1542836 h 1743075"/>
                <a:gd name="connsiteX1447" fmla="*/ 451366 w 1343025"/>
                <a:gd name="connsiteY1447" fmla="*/ 1541121 h 1743075"/>
                <a:gd name="connsiteX1448" fmla="*/ 457367 w 1343025"/>
                <a:gd name="connsiteY1448" fmla="*/ 1538359 h 1743075"/>
                <a:gd name="connsiteX1449" fmla="*/ 460796 w 1343025"/>
                <a:gd name="connsiteY1449" fmla="*/ 1537692 h 1743075"/>
                <a:gd name="connsiteX1450" fmla="*/ 462891 w 1343025"/>
                <a:gd name="connsiteY1450" fmla="*/ 1537692 h 1743075"/>
                <a:gd name="connsiteX1451" fmla="*/ 466320 w 1343025"/>
                <a:gd name="connsiteY1451" fmla="*/ 1539216 h 1743075"/>
                <a:gd name="connsiteX1452" fmla="*/ 468130 w 1343025"/>
                <a:gd name="connsiteY1452" fmla="*/ 1539216 h 1743075"/>
                <a:gd name="connsiteX1453" fmla="*/ 469940 w 1343025"/>
                <a:gd name="connsiteY1453" fmla="*/ 1538454 h 1743075"/>
                <a:gd name="connsiteX1454" fmla="*/ 472892 w 1343025"/>
                <a:gd name="connsiteY1454" fmla="*/ 1535883 h 1743075"/>
                <a:gd name="connsiteX1455" fmla="*/ 473845 w 1343025"/>
                <a:gd name="connsiteY1455" fmla="*/ 1535311 h 1743075"/>
                <a:gd name="connsiteX1456" fmla="*/ 477941 w 1343025"/>
                <a:gd name="connsiteY1456" fmla="*/ 1531882 h 1743075"/>
                <a:gd name="connsiteX1457" fmla="*/ 480036 w 1343025"/>
                <a:gd name="connsiteY1457" fmla="*/ 1531215 h 1743075"/>
                <a:gd name="connsiteX1458" fmla="*/ 486799 w 1343025"/>
                <a:gd name="connsiteY1458" fmla="*/ 1533215 h 1743075"/>
                <a:gd name="connsiteX1459" fmla="*/ 491085 w 1343025"/>
                <a:gd name="connsiteY1459" fmla="*/ 1532644 h 1743075"/>
                <a:gd name="connsiteX1460" fmla="*/ 497467 w 1343025"/>
                <a:gd name="connsiteY1460" fmla="*/ 1528453 h 1743075"/>
                <a:gd name="connsiteX1461" fmla="*/ 510992 w 1343025"/>
                <a:gd name="connsiteY1461" fmla="*/ 1525310 h 1743075"/>
                <a:gd name="connsiteX1462" fmla="*/ 515088 w 1343025"/>
                <a:gd name="connsiteY1462" fmla="*/ 1525310 h 1743075"/>
                <a:gd name="connsiteX1463" fmla="*/ 546044 w 1343025"/>
                <a:gd name="connsiteY1463" fmla="*/ 1536930 h 1743075"/>
                <a:gd name="connsiteX1464" fmla="*/ 584144 w 1343025"/>
                <a:gd name="connsiteY1464" fmla="*/ 1565505 h 1743075"/>
                <a:gd name="connsiteX1465" fmla="*/ 588335 w 1343025"/>
                <a:gd name="connsiteY1465" fmla="*/ 1572554 h 1743075"/>
                <a:gd name="connsiteX1466" fmla="*/ 588335 w 1343025"/>
                <a:gd name="connsiteY1466" fmla="*/ 1583127 h 1743075"/>
                <a:gd name="connsiteX1467" fmla="*/ 589383 w 1343025"/>
                <a:gd name="connsiteY1467" fmla="*/ 1583127 h 1743075"/>
                <a:gd name="connsiteX1468" fmla="*/ 591955 w 1343025"/>
                <a:gd name="connsiteY1468" fmla="*/ 1579221 h 1743075"/>
                <a:gd name="connsiteX1469" fmla="*/ 593860 w 1343025"/>
                <a:gd name="connsiteY1469" fmla="*/ 1574744 h 1743075"/>
                <a:gd name="connsiteX1470" fmla="*/ 593384 w 1343025"/>
                <a:gd name="connsiteY1470" fmla="*/ 1571125 h 1743075"/>
                <a:gd name="connsiteX1471" fmla="*/ 588907 w 1343025"/>
                <a:gd name="connsiteY1471" fmla="*/ 1569696 h 1743075"/>
                <a:gd name="connsiteX1472" fmla="*/ 587192 w 1343025"/>
                <a:gd name="connsiteY1472" fmla="*/ 1566934 h 1743075"/>
                <a:gd name="connsiteX1473" fmla="*/ 588240 w 1343025"/>
                <a:gd name="connsiteY1473" fmla="*/ 1560933 h 1743075"/>
                <a:gd name="connsiteX1474" fmla="*/ 590431 w 1343025"/>
                <a:gd name="connsiteY1474" fmla="*/ 1554933 h 1743075"/>
                <a:gd name="connsiteX1475" fmla="*/ 592526 w 1343025"/>
                <a:gd name="connsiteY1475" fmla="*/ 1552075 h 1743075"/>
                <a:gd name="connsiteX1476" fmla="*/ 599289 w 1343025"/>
                <a:gd name="connsiteY1476" fmla="*/ 1549884 h 1743075"/>
                <a:gd name="connsiteX1477" fmla="*/ 603099 w 1343025"/>
                <a:gd name="connsiteY1477" fmla="*/ 1549313 h 1743075"/>
                <a:gd name="connsiteX1478" fmla="*/ 609290 w 1343025"/>
                <a:gd name="connsiteY1478" fmla="*/ 1553218 h 1743075"/>
                <a:gd name="connsiteX1479" fmla="*/ 642723 w 1343025"/>
                <a:gd name="connsiteY1479" fmla="*/ 1556933 h 1743075"/>
                <a:gd name="connsiteX1480" fmla="*/ 656249 w 1343025"/>
                <a:gd name="connsiteY1480" fmla="*/ 1563314 h 1743075"/>
                <a:gd name="connsiteX1481" fmla="*/ 659297 w 1343025"/>
                <a:gd name="connsiteY1481" fmla="*/ 1563981 h 1743075"/>
                <a:gd name="connsiteX1482" fmla="*/ 673870 w 1343025"/>
                <a:gd name="connsiteY1482" fmla="*/ 1563981 h 1743075"/>
                <a:gd name="connsiteX1483" fmla="*/ 677299 w 1343025"/>
                <a:gd name="connsiteY1483" fmla="*/ 1562457 h 1743075"/>
                <a:gd name="connsiteX1484" fmla="*/ 677299 w 1343025"/>
                <a:gd name="connsiteY1484" fmla="*/ 1558171 h 1743075"/>
                <a:gd name="connsiteX1485" fmla="*/ 683490 w 1343025"/>
                <a:gd name="connsiteY1485" fmla="*/ 1550456 h 1743075"/>
                <a:gd name="connsiteX1486" fmla="*/ 682538 w 1343025"/>
                <a:gd name="connsiteY1486" fmla="*/ 1550456 h 1743075"/>
                <a:gd name="connsiteX1487" fmla="*/ 679871 w 1343025"/>
                <a:gd name="connsiteY1487" fmla="*/ 1548741 h 1743075"/>
                <a:gd name="connsiteX1488" fmla="*/ 681109 w 1343025"/>
                <a:gd name="connsiteY1488" fmla="*/ 1543979 h 1743075"/>
                <a:gd name="connsiteX1489" fmla="*/ 679871 w 1343025"/>
                <a:gd name="connsiteY1489" fmla="*/ 1541788 h 1743075"/>
                <a:gd name="connsiteX1490" fmla="*/ 677204 w 1343025"/>
                <a:gd name="connsiteY1490" fmla="*/ 1541217 h 1743075"/>
                <a:gd name="connsiteX1491" fmla="*/ 674251 w 1343025"/>
                <a:gd name="connsiteY1491" fmla="*/ 1541217 h 1743075"/>
                <a:gd name="connsiteX1492" fmla="*/ 670917 w 1343025"/>
                <a:gd name="connsiteY1492" fmla="*/ 1540454 h 1743075"/>
                <a:gd name="connsiteX1493" fmla="*/ 668822 w 1343025"/>
                <a:gd name="connsiteY1493" fmla="*/ 1538264 h 1743075"/>
                <a:gd name="connsiteX1494" fmla="*/ 665012 w 1343025"/>
                <a:gd name="connsiteY1494" fmla="*/ 1531311 h 1743075"/>
                <a:gd name="connsiteX1495" fmla="*/ 663011 w 1343025"/>
                <a:gd name="connsiteY1495" fmla="*/ 1533025 h 1743075"/>
                <a:gd name="connsiteX1496" fmla="*/ 661011 w 1343025"/>
                <a:gd name="connsiteY1496" fmla="*/ 1534359 h 1743075"/>
                <a:gd name="connsiteX1497" fmla="*/ 658820 w 1343025"/>
                <a:gd name="connsiteY1497" fmla="*/ 1535120 h 1743075"/>
                <a:gd name="connsiteX1498" fmla="*/ 656439 w 1343025"/>
                <a:gd name="connsiteY1498" fmla="*/ 1535120 h 1743075"/>
                <a:gd name="connsiteX1499" fmla="*/ 662726 w 1343025"/>
                <a:gd name="connsiteY1499" fmla="*/ 1524929 h 1743075"/>
                <a:gd name="connsiteX1500" fmla="*/ 664345 w 1343025"/>
                <a:gd name="connsiteY1500" fmla="*/ 1523500 h 1743075"/>
                <a:gd name="connsiteX1501" fmla="*/ 665297 w 1343025"/>
                <a:gd name="connsiteY1501" fmla="*/ 1524357 h 1743075"/>
                <a:gd name="connsiteX1502" fmla="*/ 666821 w 1343025"/>
                <a:gd name="connsiteY1502" fmla="*/ 1528072 h 1743075"/>
                <a:gd name="connsiteX1503" fmla="*/ 667393 w 1343025"/>
                <a:gd name="connsiteY1503" fmla="*/ 1529120 h 1743075"/>
                <a:gd name="connsiteX1504" fmla="*/ 668917 w 1343025"/>
                <a:gd name="connsiteY1504" fmla="*/ 1529120 h 1743075"/>
                <a:gd name="connsiteX1505" fmla="*/ 673584 w 1343025"/>
                <a:gd name="connsiteY1505" fmla="*/ 1529120 h 1743075"/>
                <a:gd name="connsiteX1506" fmla="*/ 680537 w 1343025"/>
                <a:gd name="connsiteY1506" fmla="*/ 1531025 h 1743075"/>
                <a:gd name="connsiteX1507" fmla="*/ 681109 w 1343025"/>
                <a:gd name="connsiteY1507" fmla="*/ 1532549 h 1743075"/>
                <a:gd name="connsiteX1508" fmla="*/ 681109 w 1343025"/>
                <a:gd name="connsiteY1508" fmla="*/ 1535502 h 1743075"/>
                <a:gd name="connsiteX1509" fmla="*/ 681871 w 1343025"/>
                <a:gd name="connsiteY1509" fmla="*/ 1537502 h 1743075"/>
                <a:gd name="connsiteX1510" fmla="*/ 683871 w 1343025"/>
                <a:gd name="connsiteY1510" fmla="*/ 1535978 h 1743075"/>
                <a:gd name="connsiteX1511" fmla="*/ 686538 w 1343025"/>
                <a:gd name="connsiteY1511" fmla="*/ 1532739 h 1743075"/>
                <a:gd name="connsiteX1512" fmla="*/ 689777 w 1343025"/>
                <a:gd name="connsiteY1512" fmla="*/ 1530168 h 1743075"/>
                <a:gd name="connsiteX1513" fmla="*/ 693110 w 1343025"/>
                <a:gd name="connsiteY1513" fmla="*/ 1528358 h 1743075"/>
                <a:gd name="connsiteX1514" fmla="*/ 696730 w 1343025"/>
                <a:gd name="connsiteY1514" fmla="*/ 1527215 h 1743075"/>
                <a:gd name="connsiteX1515" fmla="*/ 700826 w 1343025"/>
                <a:gd name="connsiteY1515" fmla="*/ 1527215 h 1743075"/>
                <a:gd name="connsiteX1516" fmla="*/ 712160 w 1343025"/>
                <a:gd name="connsiteY1516" fmla="*/ 1529310 h 1743075"/>
                <a:gd name="connsiteX1517" fmla="*/ 715494 w 1343025"/>
                <a:gd name="connsiteY1517" fmla="*/ 1528548 h 1743075"/>
                <a:gd name="connsiteX1518" fmla="*/ 722352 w 1343025"/>
                <a:gd name="connsiteY1518" fmla="*/ 1524834 h 1743075"/>
                <a:gd name="connsiteX1519" fmla="*/ 726353 w 1343025"/>
                <a:gd name="connsiteY1519" fmla="*/ 1523690 h 1743075"/>
                <a:gd name="connsiteX1520" fmla="*/ 729877 w 1343025"/>
                <a:gd name="connsiteY1520" fmla="*/ 1523690 h 1743075"/>
                <a:gd name="connsiteX1521" fmla="*/ 742164 w 1343025"/>
                <a:gd name="connsiteY1521" fmla="*/ 1525977 h 1743075"/>
                <a:gd name="connsiteX1522" fmla="*/ 746069 w 1343025"/>
                <a:gd name="connsiteY1522" fmla="*/ 1528548 h 1743075"/>
                <a:gd name="connsiteX1523" fmla="*/ 749594 w 1343025"/>
                <a:gd name="connsiteY1523" fmla="*/ 1529596 h 1743075"/>
                <a:gd name="connsiteX1524" fmla="*/ 749594 w 1343025"/>
                <a:gd name="connsiteY1524" fmla="*/ 1529596 h 1743075"/>
                <a:gd name="connsiteX1525" fmla="*/ 749594 w 1343025"/>
                <a:gd name="connsiteY1525" fmla="*/ 1528453 h 1743075"/>
                <a:gd name="connsiteX1526" fmla="*/ 755499 w 1343025"/>
                <a:gd name="connsiteY1526" fmla="*/ 1517690 h 1743075"/>
                <a:gd name="connsiteX1527" fmla="*/ 761405 w 1343025"/>
                <a:gd name="connsiteY1527" fmla="*/ 1518737 h 1743075"/>
                <a:gd name="connsiteX1528" fmla="*/ 762167 w 1343025"/>
                <a:gd name="connsiteY1528" fmla="*/ 1518737 h 1743075"/>
                <a:gd name="connsiteX1529" fmla="*/ 764262 w 1343025"/>
                <a:gd name="connsiteY1529" fmla="*/ 1517118 h 1743075"/>
                <a:gd name="connsiteX1530" fmla="*/ 768834 w 1343025"/>
                <a:gd name="connsiteY1530" fmla="*/ 1515404 h 1743075"/>
                <a:gd name="connsiteX1531" fmla="*/ 777026 w 1343025"/>
                <a:gd name="connsiteY1531" fmla="*/ 1513880 h 1743075"/>
                <a:gd name="connsiteX1532" fmla="*/ 777026 w 1343025"/>
                <a:gd name="connsiteY1532" fmla="*/ 1512165 h 1743075"/>
                <a:gd name="connsiteX1533" fmla="*/ 775883 w 1343025"/>
                <a:gd name="connsiteY1533" fmla="*/ 1511022 h 1743075"/>
                <a:gd name="connsiteX1534" fmla="*/ 774549 w 1343025"/>
                <a:gd name="connsiteY1534" fmla="*/ 1509975 h 1743075"/>
                <a:gd name="connsiteX1535" fmla="*/ 777216 w 1343025"/>
                <a:gd name="connsiteY1535" fmla="*/ 1509117 h 1743075"/>
                <a:gd name="connsiteX1536" fmla="*/ 788741 w 1343025"/>
                <a:gd name="connsiteY1536" fmla="*/ 1508165 h 1743075"/>
                <a:gd name="connsiteX1537" fmla="*/ 792837 w 1343025"/>
                <a:gd name="connsiteY1537" fmla="*/ 1506641 h 1743075"/>
                <a:gd name="connsiteX1538" fmla="*/ 792837 w 1343025"/>
                <a:gd name="connsiteY1538" fmla="*/ 1503307 h 1743075"/>
                <a:gd name="connsiteX1539" fmla="*/ 791313 w 1343025"/>
                <a:gd name="connsiteY1539" fmla="*/ 1499402 h 1743075"/>
                <a:gd name="connsiteX1540" fmla="*/ 777216 w 1343025"/>
                <a:gd name="connsiteY1540" fmla="*/ 1483686 h 1743075"/>
                <a:gd name="connsiteX1541" fmla="*/ 772835 w 1343025"/>
                <a:gd name="connsiteY1541" fmla="*/ 1478352 h 1743075"/>
                <a:gd name="connsiteX1542" fmla="*/ 770644 w 1343025"/>
                <a:gd name="connsiteY1542" fmla="*/ 1478352 h 1743075"/>
                <a:gd name="connsiteX1543" fmla="*/ 767310 w 1343025"/>
                <a:gd name="connsiteY1543" fmla="*/ 1476256 h 1743075"/>
                <a:gd name="connsiteX1544" fmla="*/ 765500 w 1343025"/>
                <a:gd name="connsiteY1544" fmla="*/ 1475303 h 1743075"/>
                <a:gd name="connsiteX1545" fmla="*/ 765500 w 1343025"/>
                <a:gd name="connsiteY1545" fmla="*/ 1473589 h 1743075"/>
                <a:gd name="connsiteX1546" fmla="*/ 788456 w 1343025"/>
                <a:gd name="connsiteY1546" fmla="*/ 1486448 h 1743075"/>
                <a:gd name="connsiteX1547" fmla="*/ 795218 w 1343025"/>
                <a:gd name="connsiteY1547" fmla="*/ 1494735 h 1743075"/>
                <a:gd name="connsiteX1548" fmla="*/ 797600 w 1343025"/>
                <a:gd name="connsiteY1548" fmla="*/ 1495973 h 1743075"/>
                <a:gd name="connsiteX1549" fmla="*/ 803505 w 1343025"/>
                <a:gd name="connsiteY1549" fmla="*/ 1498068 h 1743075"/>
                <a:gd name="connsiteX1550" fmla="*/ 807696 w 1343025"/>
                <a:gd name="connsiteY1550" fmla="*/ 1501783 h 1743075"/>
                <a:gd name="connsiteX1551" fmla="*/ 813602 w 1343025"/>
                <a:gd name="connsiteY1551" fmla="*/ 1504926 h 1743075"/>
                <a:gd name="connsiteX1552" fmla="*/ 814745 w 1343025"/>
                <a:gd name="connsiteY1552" fmla="*/ 1507498 h 1743075"/>
                <a:gd name="connsiteX1553" fmla="*/ 815983 w 1343025"/>
                <a:gd name="connsiteY1553" fmla="*/ 1509308 h 1743075"/>
                <a:gd name="connsiteX1554" fmla="*/ 818936 w 1343025"/>
                <a:gd name="connsiteY1554" fmla="*/ 1511118 h 1743075"/>
                <a:gd name="connsiteX1555" fmla="*/ 822269 w 1343025"/>
                <a:gd name="connsiteY1555" fmla="*/ 1512451 h 1743075"/>
                <a:gd name="connsiteX1556" fmla="*/ 824555 w 1343025"/>
                <a:gd name="connsiteY1556" fmla="*/ 1512451 h 1743075"/>
                <a:gd name="connsiteX1557" fmla="*/ 826937 w 1343025"/>
                <a:gd name="connsiteY1557" fmla="*/ 1510260 h 1743075"/>
                <a:gd name="connsiteX1558" fmla="*/ 827603 w 1343025"/>
                <a:gd name="connsiteY1558" fmla="*/ 1507212 h 1743075"/>
                <a:gd name="connsiteX1559" fmla="*/ 827603 w 1343025"/>
                <a:gd name="connsiteY1559" fmla="*/ 1501688 h 1743075"/>
                <a:gd name="connsiteX1560" fmla="*/ 826556 w 1343025"/>
                <a:gd name="connsiteY1560" fmla="*/ 1499973 h 1743075"/>
                <a:gd name="connsiteX1561" fmla="*/ 820269 w 1343025"/>
                <a:gd name="connsiteY1561" fmla="*/ 1494639 h 1743075"/>
                <a:gd name="connsiteX1562" fmla="*/ 822936 w 1343025"/>
                <a:gd name="connsiteY1562" fmla="*/ 1493782 h 1743075"/>
                <a:gd name="connsiteX1563" fmla="*/ 834176 w 1343025"/>
                <a:gd name="connsiteY1563" fmla="*/ 1492925 h 1743075"/>
                <a:gd name="connsiteX1564" fmla="*/ 837509 w 1343025"/>
                <a:gd name="connsiteY1564" fmla="*/ 1494639 h 1743075"/>
                <a:gd name="connsiteX1565" fmla="*/ 836366 w 1343025"/>
                <a:gd name="connsiteY1565" fmla="*/ 1498449 h 1743075"/>
                <a:gd name="connsiteX1566" fmla="*/ 833033 w 1343025"/>
                <a:gd name="connsiteY1566" fmla="*/ 1503307 h 1743075"/>
                <a:gd name="connsiteX1567" fmla="*/ 831318 w 1343025"/>
                <a:gd name="connsiteY1567" fmla="*/ 1508355 h 1743075"/>
                <a:gd name="connsiteX1568" fmla="*/ 835033 w 1343025"/>
                <a:gd name="connsiteY1568" fmla="*/ 1512451 h 1743075"/>
                <a:gd name="connsiteX1569" fmla="*/ 839795 w 1343025"/>
                <a:gd name="connsiteY1569" fmla="*/ 1511879 h 1743075"/>
                <a:gd name="connsiteX1570" fmla="*/ 842272 w 1343025"/>
                <a:gd name="connsiteY1570" fmla="*/ 1506450 h 1743075"/>
                <a:gd name="connsiteX1571" fmla="*/ 843891 w 1343025"/>
                <a:gd name="connsiteY1571" fmla="*/ 1499687 h 1743075"/>
                <a:gd name="connsiteX1572" fmla="*/ 846177 w 1343025"/>
                <a:gd name="connsiteY1572" fmla="*/ 1494639 h 1743075"/>
                <a:gd name="connsiteX1573" fmla="*/ 849606 w 1343025"/>
                <a:gd name="connsiteY1573" fmla="*/ 1493687 h 1743075"/>
                <a:gd name="connsiteX1574" fmla="*/ 855131 w 1343025"/>
                <a:gd name="connsiteY1574" fmla="*/ 1493687 h 1743075"/>
                <a:gd name="connsiteX1575" fmla="*/ 860846 w 1343025"/>
                <a:gd name="connsiteY1575" fmla="*/ 1494735 h 1743075"/>
                <a:gd name="connsiteX1576" fmla="*/ 864465 w 1343025"/>
                <a:gd name="connsiteY1576" fmla="*/ 1496735 h 1743075"/>
                <a:gd name="connsiteX1577" fmla="*/ 862655 w 1343025"/>
                <a:gd name="connsiteY1577" fmla="*/ 1500545 h 1743075"/>
                <a:gd name="connsiteX1578" fmla="*/ 863989 w 1343025"/>
                <a:gd name="connsiteY1578" fmla="*/ 1500545 h 1743075"/>
                <a:gd name="connsiteX1579" fmla="*/ 866180 w 1343025"/>
                <a:gd name="connsiteY1579" fmla="*/ 1499306 h 1743075"/>
                <a:gd name="connsiteX1580" fmla="*/ 867037 w 1343025"/>
                <a:gd name="connsiteY1580" fmla="*/ 1498259 h 1743075"/>
                <a:gd name="connsiteX1581" fmla="*/ 869132 w 1343025"/>
                <a:gd name="connsiteY1581" fmla="*/ 1499402 h 1743075"/>
                <a:gd name="connsiteX1582" fmla="*/ 872657 w 1343025"/>
                <a:gd name="connsiteY1582" fmla="*/ 1502926 h 1743075"/>
                <a:gd name="connsiteX1583" fmla="*/ 874466 w 1343025"/>
                <a:gd name="connsiteY1583" fmla="*/ 1504355 h 1743075"/>
                <a:gd name="connsiteX1584" fmla="*/ 874466 w 1343025"/>
                <a:gd name="connsiteY1584" fmla="*/ 1506069 h 1743075"/>
                <a:gd name="connsiteX1585" fmla="*/ 869228 w 1343025"/>
                <a:gd name="connsiteY1585" fmla="*/ 1508165 h 1743075"/>
                <a:gd name="connsiteX1586" fmla="*/ 866847 w 1343025"/>
                <a:gd name="connsiteY1586" fmla="*/ 1510070 h 1743075"/>
                <a:gd name="connsiteX1587" fmla="*/ 865894 w 1343025"/>
                <a:gd name="connsiteY1587" fmla="*/ 1512927 h 1743075"/>
                <a:gd name="connsiteX1588" fmla="*/ 867132 w 1343025"/>
                <a:gd name="connsiteY1588" fmla="*/ 1514642 h 1743075"/>
                <a:gd name="connsiteX1589" fmla="*/ 883610 w 1343025"/>
                <a:gd name="connsiteY1589" fmla="*/ 1525214 h 1743075"/>
                <a:gd name="connsiteX1590" fmla="*/ 887706 w 1343025"/>
                <a:gd name="connsiteY1590" fmla="*/ 1526548 h 1743075"/>
                <a:gd name="connsiteX1591" fmla="*/ 891135 w 1343025"/>
                <a:gd name="connsiteY1591" fmla="*/ 1524548 h 1743075"/>
                <a:gd name="connsiteX1592" fmla="*/ 891992 w 1343025"/>
                <a:gd name="connsiteY1592" fmla="*/ 1521690 h 1743075"/>
                <a:gd name="connsiteX1593" fmla="*/ 890754 w 1343025"/>
                <a:gd name="connsiteY1593" fmla="*/ 1516356 h 1743075"/>
                <a:gd name="connsiteX1594" fmla="*/ 891707 w 1343025"/>
                <a:gd name="connsiteY1594" fmla="*/ 1513785 h 1743075"/>
                <a:gd name="connsiteX1595" fmla="*/ 893421 w 1343025"/>
                <a:gd name="connsiteY1595" fmla="*/ 1513118 h 1743075"/>
                <a:gd name="connsiteX1596" fmla="*/ 894945 w 1343025"/>
                <a:gd name="connsiteY1596" fmla="*/ 1514070 h 1743075"/>
                <a:gd name="connsiteX1597" fmla="*/ 896374 w 1343025"/>
                <a:gd name="connsiteY1597" fmla="*/ 1515404 h 1743075"/>
                <a:gd name="connsiteX1598" fmla="*/ 897993 w 1343025"/>
                <a:gd name="connsiteY1598" fmla="*/ 1515975 h 1743075"/>
                <a:gd name="connsiteX1599" fmla="*/ 927521 w 1343025"/>
                <a:gd name="connsiteY1599" fmla="*/ 1506450 h 1743075"/>
                <a:gd name="connsiteX1600" fmla="*/ 958286 w 1343025"/>
                <a:gd name="connsiteY1600" fmla="*/ 1506450 h 1743075"/>
                <a:gd name="connsiteX1601" fmla="*/ 981337 w 1343025"/>
                <a:gd name="connsiteY1601" fmla="*/ 1498163 h 1743075"/>
                <a:gd name="connsiteX1602" fmla="*/ 987909 w 1343025"/>
                <a:gd name="connsiteY1602" fmla="*/ 1500830 h 1743075"/>
                <a:gd name="connsiteX1603" fmla="*/ 992767 w 1343025"/>
                <a:gd name="connsiteY1603" fmla="*/ 1498163 h 1743075"/>
                <a:gd name="connsiteX1604" fmla="*/ 998672 w 1343025"/>
                <a:gd name="connsiteY1604" fmla="*/ 1498830 h 1743075"/>
                <a:gd name="connsiteX1605" fmla="*/ 1036106 w 1343025"/>
                <a:gd name="connsiteY1605" fmla="*/ 1512451 h 1743075"/>
                <a:gd name="connsiteX1606" fmla="*/ 1043726 w 1343025"/>
                <a:gd name="connsiteY1606" fmla="*/ 1513022 h 1743075"/>
                <a:gd name="connsiteX1607" fmla="*/ 1047059 w 1343025"/>
                <a:gd name="connsiteY1607" fmla="*/ 1514070 h 1743075"/>
                <a:gd name="connsiteX1608" fmla="*/ 1050203 w 1343025"/>
                <a:gd name="connsiteY1608" fmla="*/ 1517213 h 1743075"/>
                <a:gd name="connsiteX1609" fmla="*/ 1051822 w 1343025"/>
                <a:gd name="connsiteY1609" fmla="*/ 1518166 h 1743075"/>
                <a:gd name="connsiteX1610" fmla="*/ 1058204 w 1343025"/>
                <a:gd name="connsiteY1610" fmla="*/ 1518166 h 1743075"/>
                <a:gd name="connsiteX1611" fmla="*/ 1060204 w 1343025"/>
                <a:gd name="connsiteY1611" fmla="*/ 1518166 h 1743075"/>
                <a:gd name="connsiteX1612" fmla="*/ 1068395 w 1343025"/>
                <a:gd name="connsiteY1612" fmla="*/ 1521214 h 1743075"/>
                <a:gd name="connsiteX1613" fmla="*/ 1071920 w 1343025"/>
                <a:gd name="connsiteY1613" fmla="*/ 1521786 h 1743075"/>
                <a:gd name="connsiteX1614" fmla="*/ 1078587 w 1343025"/>
                <a:gd name="connsiteY1614" fmla="*/ 1521786 h 1743075"/>
                <a:gd name="connsiteX1615" fmla="*/ 1085350 w 1343025"/>
                <a:gd name="connsiteY1615" fmla="*/ 1512261 h 1743075"/>
                <a:gd name="connsiteX1616" fmla="*/ 1091446 w 1343025"/>
                <a:gd name="connsiteY1616" fmla="*/ 1508260 h 1743075"/>
                <a:gd name="connsiteX1617" fmla="*/ 1091446 w 1343025"/>
                <a:gd name="connsiteY1617" fmla="*/ 1507117 h 1743075"/>
                <a:gd name="connsiteX1618" fmla="*/ 1093256 w 1343025"/>
                <a:gd name="connsiteY1618" fmla="*/ 1504069 h 1743075"/>
                <a:gd name="connsiteX1619" fmla="*/ 1095161 w 1343025"/>
                <a:gd name="connsiteY1619" fmla="*/ 1501497 h 1743075"/>
                <a:gd name="connsiteX1620" fmla="*/ 1096113 w 1343025"/>
                <a:gd name="connsiteY1620" fmla="*/ 1501497 h 1743075"/>
                <a:gd name="connsiteX1621" fmla="*/ 1102781 w 1343025"/>
                <a:gd name="connsiteY1621" fmla="*/ 1498449 h 1743075"/>
                <a:gd name="connsiteX1622" fmla="*/ 1141833 w 1343025"/>
                <a:gd name="connsiteY1622" fmla="*/ 1490162 h 1743075"/>
                <a:gd name="connsiteX1623" fmla="*/ 1149072 w 1343025"/>
                <a:gd name="connsiteY1623" fmla="*/ 1486924 h 1743075"/>
                <a:gd name="connsiteX1624" fmla="*/ 1166693 w 1343025"/>
                <a:gd name="connsiteY1624" fmla="*/ 1469588 h 1743075"/>
                <a:gd name="connsiteX1625" fmla="*/ 1173837 w 1343025"/>
                <a:gd name="connsiteY1625" fmla="*/ 1467207 h 1743075"/>
                <a:gd name="connsiteX1626" fmla="*/ 1199555 w 1343025"/>
                <a:gd name="connsiteY1626" fmla="*/ 1475780 h 1743075"/>
                <a:gd name="connsiteX1627" fmla="*/ 1205746 w 1343025"/>
                <a:gd name="connsiteY1627" fmla="*/ 1473303 h 1743075"/>
                <a:gd name="connsiteX1628" fmla="*/ 1203841 w 1343025"/>
                <a:gd name="connsiteY1628" fmla="*/ 1462254 h 1743075"/>
                <a:gd name="connsiteX1629" fmla="*/ 1203365 w 1343025"/>
                <a:gd name="connsiteY1629" fmla="*/ 1454825 h 1743075"/>
                <a:gd name="connsiteX1630" fmla="*/ 1205174 w 1343025"/>
                <a:gd name="connsiteY1630" fmla="*/ 1451491 h 1743075"/>
                <a:gd name="connsiteX1631" fmla="*/ 1214699 w 1343025"/>
                <a:gd name="connsiteY1631" fmla="*/ 1438061 h 1743075"/>
                <a:gd name="connsiteX1632" fmla="*/ 1221748 w 1343025"/>
                <a:gd name="connsiteY1632" fmla="*/ 1431584 h 1743075"/>
                <a:gd name="connsiteX1633" fmla="*/ 1225368 w 1343025"/>
                <a:gd name="connsiteY1633" fmla="*/ 1429107 h 1743075"/>
                <a:gd name="connsiteX1634" fmla="*/ 1228892 w 1343025"/>
                <a:gd name="connsiteY1634" fmla="*/ 1428155 h 1743075"/>
                <a:gd name="connsiteX1635" fmla="*/ 1240703 w 1343025"/>
                <a:gd name="connsiteY1635" fmla="*/ 1428155 h 1743075"/>
                <a:gd name="connsiteX1636" fmla="*/ 1244322 w 1343025"/>
                <a:gd name="connsiteY1636" fmla="*/ 1426726 h 1743075"/>
                <a:gd name="connsiteX1637" fmla="*/ 1245656 w 1343025"/>
                <a:gd name="connsiteY1637" fmla="*/ 1425297 h 1743075"/>
                <a:gd name="connsiteX1638" fmla="*/ 1247180 w 1343025"/>
                <a:gd name="connsiteY1638" fmla="*/ 1423297 h 1743075"/>
                <a:gd name="connsiteX1639" fmla="*/ 1248989 w 1343025"/>
                <a:gd name="connsiteY1639" fmla="*/ 1421487 h 1743075"/>
                <a:gd name="connsiteX1640" fmla="*/ 1251085 w 1343025"/>
                <a:gd name="connsiteY1640" fmla="*/ 1420725 h 1743075"/>
                <a:gd name="connsiteX1641" fmla="*/ 1254990 w 1343025"/>
                <a:gd name="connsiteY1641" fmla="*/ 1420725 h 1743075"/>
                <a:gd name="connsiteX1642" fmla="*/ 1256990 w 1343025"/>
                <a:gd name="connsiteY1642" fmla="*/ 1420725 h 1743075"/>
                <a:gd name="connsiteX1643" fmla="*/ 1262039 w 1343025"/>
                <a:gd name="connsiteY1643" fmla="*/ 1416915 h 1743075"/>
                <a:gd name="connsiteX1644" fmla="*/ 1274040 w 1343025"/>
                <a:gd name="connsiteY1644" fmla="*/ 1412819 h 1743075"/>
                <a:gd name="connsiteX1645" fmla="*/ 1278898 w 1343025"/>
                <a:gd name="connsiteY1645" fmla="*/ 1406914 h 1743075"/>
                <a:gd name="connsiteX1646" fmla="*/ 1282613 w 1343025"/>
                <a:gd name="connsiteY1646" fmla="*/ 1397389 h 1743075"/>
                <a:gd name="connsiteX1647" fmla="*/ 1284041 w 1343025"/>
                <a:gd name="connsiteY1647" fmla="*/ 1386435 h 1743075"/>
                <a:gd name="connsiteX1648" fmla="*/ 1282518 w 1343025"/>
                <a:gd name="connsiteY1648" fmla="*/ 1375100 h 1743075"/>
                <a:gd name="connsiteX1649" fmla="*/ 1279565 w 1343025"/>
                <a:gd name="connsiteY1649" fmla="*/ 1367481 h 1743075"/>
                <a:gd name="connsiteX1650" fmla="*/ 1278231 w 1343025"/>
                <a:gd name="connsiteY1650" fmla="*/ 1362623 h 1743075"/>
                <a:gd name="connsiteX1651" fmla="*/ 1277660 w 1343025"/>
                <a:gd name="connsiteY1651" fmla="*/ 1356527 h 1743075"/>
                <a:gd name="connsiteX1652" fmla="*/ 1278707 w 1343025"/>
                <a:gd name="connsiteY1652" fmla="*/ 1355479 h 1743075"/>
                <a:gd name="connsiteX1653" fmla="*/ 1285089 w 1343025"/>
                <a:gd name="connsiteY1653" fmla="*/ 1355479 h 1743075"/>
                <a:gd name="connsiteX1654" fmla="*/ 1286232 w 1343025"/>
                <a:gd name="connsiteY1654" fmla="*/ 1354527 h 1743075"/>
                <a:gd name="connsiteX1655" fmla="*/ 1287280 w 1343025"/>
                <a:gd name="connsiteY1655" fmla="*/ 1353193 h 1743075"/>
                <a:gd name="connsiteX1656" fmla="*/ 1288137 w 1343025"/>
                <a:gd name="connsiteY1656" fmla="*/ 1351383 h 1743075"/>
                <a:gd name="connsiteX1657" fmla="*/ 1288709 w 1343025"/>
                <a:gd name="connsiteY1657" fmla="*/ 1349669 h 1743075"/>
                <a:gd name="connsiteX1658" fmla="*/ 1290423 w 1343025"/>
                <a:gd name="connsiteY1658" fmla="*/ 1340144 h 1743075"/>
                <a:gd name="connsiteX1659" fmla="*/ 1285947 w 1343025"/>
                <a:gd name="connsiteY1659" fmla="*/ 1337477 h 1743075"/>
                <a:gd name="connsiteX1660" fmla="*/ 1227939 w 1343025"/>
                <a:gd name="connsiteY1660" fmla="*/ 1342906 h 1743075"/>
                <a:gd name="connsiteX1661" fmla="*/ 1205651 w 1343025"/>
                <a:gd name="connsiteY1661" fmla="*/ 1349764 h 1743075"/>
                <a:gd name="connsiteX1662" fmla="*/ 1167551 w 1343025"/>
                <a:gd name="connsiteY1662" fmla="*/ 1345382 h 1743075"/>
                <a:gd name="connsiteX1663" fmla="*/ 1165551 w 1343025"/>
                <a:gd name="connsiteY1663" fmla="*/ 1343382 h 1743075"/>
                <a:gd name="connsiteX1664" fmla="*/ 1162979 w 1343025"/>
                <a:gd name="connsiteY1664" fmla="*/ 1338620 h 1743075"/>
                <a:gd name="connsiteX1665" fmla="*/ 1161074 w 1343025"/>
                <a:gd name="connsiteY1665" fmla="*/ 1333381 h 1743075"/>
                <a:gd name="connsiteX1666" fmla="*/ 1161074 w 1343025"/>
                <a:gd name="connsiteY1666" fmla="*/ 1329761 h 1743075"/>
                <a:gd name="connsiteX1667" fmla="*/ 1157264 w 1343025"/>
                <a:gd name="connsiteY1667" fmla="*/ 1329761 h 1743075"/>
                <a:gd name="connsiteX1668" fmla="*/ 1156406 w 1343025"/>
                <a:gd name="connsiteY1668" fmla="*/ 1332524 h 1743075"/>
                <a:gd name="connsiteX1669" fmla="*/ 1157168 w 1343025"/>
                <a:gd name="connsiteY1669" fmla="*/ 1336524 h 1743075"/>
                <a:gd name="connsiteX1670" fmla="*/ 1158597 w 1343025"/>
                <a:gd name="connsiteY1670" fmla="*/ 1339858 h 1743075"/>
                <a:gd name="connsiteX1671" fmla="*/ 1151263 w 1343025"/>
                <a:gd name="connsiteY1671" fmla="*/ 1337858 h 1743075"/>
                <a:gd name="connsiteX1672" fmla="*/ 1135737 w 1343025"/>
                <a:gd name="connsiteY1672" fmla="*/ 1337858 h 1743075"/>
                <a:gd name="connsiteX1673" fmla="*/ 1134118 w 1343025"/>
                <a:gd name="connsiteY1673" fmla="*/ 1337191 h 1743075"/>
                <a:gd name="connsiteX1674" fmla="*/ 1132785 w 1343025"/>
                <a:gd name="connsiteY1674" fmla="*/ 1335477 h 1743075"/>
                <a:gd name="connsiteX1675" fmla="*/ 1131546 w 1343025"/>
                <a:gd name="connsiteY1675" fmla="*/ 1333476 h 1743075"/>
                <a:gd name="connsiteX1676" fmla="*/ 1129927 w 1343025"/>
                <a:gd name="connsiteY1676" fmla="*/ 1332143 h 1743075"/>
                <a:gd name="connsiteX1677" fmla="*/ 1133165 w 1343025"/>
                <a:gd name="connsiteY1677" fmla="*/ 1330047 h 1743075"/>
                <a:gd name="connsiteX1678" fmla="*/ 1139833 w 1343025"/>
                <a:gd name="connsiteY1678" fmla="*/ 1328428 h 1743075"/>
                <a:gd name="connsiteX1679" fmla="*/ 1145548 w 1343025"/>
                <a:gd name="connsiteY1679" fmla="*/ 1322903 h 1743075"/>
                <a:gd name="connsiteX1680" fmla="*/ 1148977 w 1343025"/>
                <a:gd name="connsiteY1680" fmla="*/ 1322903 h 1743075"/>
                <a:gd name="connsiteX1681" fmla="*/ 1155359 w 1343025"/>
                <a:gd name="connsiteY1681" fmla="*/ 1324428 h 1743075"/>
                <a:gd name="connsiteX1682" fmla="*/ 1159169 w 1343025"/>
                <a:gd name="connsiteY1682" fmla="*/ 1323856 h 1743075"/>
                <a:gd name="connsiteX1683" fmla="*/ 1160978 w 1343025"/>
                <a:gd name="connsiteY1683" fmla="*/ 1322332 h 1743075"/>
                <a:gd name="connsiteX1684" fmla="*/ 1160978 w 1343025"/>
                <a:gd name="connsiteY1684" fmla="*/ 1319474 h 1743075"/>
                <a:gd name="connsiteX1685" fmla="*/ 1158693 w 1343025"/>
                <a:gd name="connsiteY1685" fmla="*/ 1315379 h 1743075"/>
                <a:gd name="connsiteX1686" fmla="*/ 1156026 w 1343025"/>
                <a:gd name="connsiteY1686" fmla="*/ 1313569 h 1743075"/>
                <a:gd name="connsiteX1687" fmla="*/ 1127451 w 1343025"/>
                <a:gd name="connsiteY1687" fmla="*/ 1309378 h 1743075"/>
                <a:gd name="connsiteX1688" fmla="*/ 1115830 w 1343025"/>
                <a:gd name="connsiteY1688" fmla="*/ 1312521 h 1743075"/>
                <a:gd name="connsiteX1689" fmla="*/ 1114973 w 1343025"/>
                <a:gd name="connsiteY1689" fmla="*/ 1313474 h 1743075"/>
                <a:gd name="connsiteX1690" fmla="*/ 1114306 w 1343025"/>
                <a:gd name="connsiteY1690" fmla="*/ 1315569 h 1743075"/>
                <a:gd name="connsiteX1691" fmla="*/ 1113544 w 1343025"/>
                <a:gd name="connsiteY1691" fmla="*/ 1317569 h 1743075"/>
                <a:gd name="connsiteX1692" fmla="*/ 1112020 w 1343025"/>
                <a:gd name="connsiteY1692" fmla="*/ 1318427 h 1743075"/>
                <a:gd name="connsiteX1693" fmla="*/ 1100495 w 1343025"/>
                <a:gd name="connsiteY1693" fmla="*/ 1320427 h 1743075"/>
                <a:gd name="connsiteX1694" fmla="*/ 1103162 w 1343025"/>
                <a:gd name="connsiteY1694" fmla="*/ 1318903 h 1743075"/>
                <a:gd name="connsiteX1695" fmla="*/ 1105829 w 1343025"/>
                <a:gd name="connsiteY1695" fmla="*/ 1317950 h 1743075"/>
                <a:gd name="connsiteX1696" fmla="*/ 1108401 w 1343025"/>
                <a:gd name="connsiteY1696" fmla="*/ 1316427 h 1743075"/>
                <a:gd name="connsiteX1697" fmla="*/ 1110782 w 1343025"/>
                <a:gd name="connsiteY1697" fmla="*/ 1313569 h 1743075"/>
                <a:gd name="connsiteX1698" fmla="*/ 1111925 w 1343025"/>
                <a:gd name="connsiteY1698" fmla="*/ 1310331 h 1743075"/>
                <a:gd name="connsiteX1699" fmla="*/ 1112401 w 1343025"/>
                <a:gd name="connsiteY1699" fmla="*/ 1307473 h 1743075"/>
                <a:gd name="connsiteX1700" fmla="*/ 1113353 w 1343025"/>
                <a:gd name="connsiteY1700" fmla="*/ 1305282 h 1743075"/>
                <a:gd name="connsiteX1701" fmla="*/ 1125831 w 1343025"/>
                <a:gd name="connsiteY1701" fmla="*/ 1302044 h 1743075"/>
                <a:gd name="connsiteX1702" fmla="*/ 1130784 w 1343025"/>
                <a:gd name="connsiteY1702" fmla="*/ 1302044 h 1743075"/>
                <a:gd name="connsiteX1703" fmla="*/ 1133737 w 1343025"/>
                <a:gd name="connsiteY1703" fmla="*/ 1304806 h 1743075"/>
                <a:gd name="connsiteX1704" fmla="*/ 1136118 w 1343025"/>
                <a:gd name="connsiteY1704" fmla="*/ 1302520 h 1743075"/>
                <a:gd name="connsiteX1705" fmla="*/ 1138404 w 1343025"/>
                <a:gd name="connsiteY1705" fmla="*/ 1301853 h 1743075"/>
                <a:gd name="connsiteX1706" fmla="*/ 1140881 w 1343025"/>
                <a:gd name="connsiteY1706" fmla="*/ 1301853 h 1743075"/>
                <a:gd name="connsiteX1707" fmla="*/ 1143548 w 1343025"/>
                <a:gd name="connsiteY1707" fmla="*/ 1300996 h 1743075"/>
                <a:gd name="connsiteX1708" fmla="*/ 1146977 w 1343025"/>
                <a:gd name="connsiteY1708" fmla="*/ 1297662 h 1743075"/>
                <a:gd name="connsiteX1709" fmla="*/ 1146977 w 1343025"/>
                <a:gd name="connsiteY1709" fmla="*/ 1297186 h 1743075"/>
                <a:gd name="connsiteX1710" fmla="*/ 1148120 w 1343025"/>
                <a:gd name="connsiteY1710" fmla="*/ 1297186 h 1743075"/>
                <a:gd name="connsiteX1711" fmla="*/ 1150691 w 1343025"/>
                <a:gd name="connsiteY1711" fmla="*/ 1297186 h 1743075"/>
                <a:gd name="connsiteX1712" fmla="*/ 1155644 w 1343025"/>
                <a:gd name="connsiteY1712" fmla="*/ 1297186 h 1743075"/>
                <a:gd name="connsiteX1713" fmla="*/ 1169932 w 1343025"/>
                <a:gd name="connsiteY1713" fmla="*/ 1299472 h 1743075"/>
                <a:gd name="connsiteX1714" fmla="*/ 1178028 w 1343025"/>
                <a:gd name="connsiteY1714" fmla="*/ 1296900 h 1743075"/>
                <a:gd name="connsiteX1715" fmla="*/ 1188220 w 1343025"/>
                <a:gd name="connsiteY1715" fmla="*/ 1290423 h 1743075"/>
                <a:gd name="connsiteX1716" fmla="*/ 1197745 w 1343025"/>
                <a:gd name="connsiteY1716" fmla="*/ 1282136 h 1743075"/>
                <a:gd name="connsiteX1717" fmla="*/ 1202698 w 1343025"/>
                <a:gd name="connsiteY1717" fmla="*/ 1273850 h 1743075"/>
                <a:gd name="connsiteX1718" fmla="*/ 1202031 w 1343025"/>
                <a:gd name="connsiteY1718" fmla="*/ 1272516 h 1743075"/>
                <a:gd name="connsiteX1719" fmla="*/ 1200222 w 1343025"/>
                <a:gd name="connsiteY1719" fmla="*/ 1271469 h 1743075"/>
                <a:gd name="connsiteX1720" fmla="*/ 1195459 w 1343025"/>
                <a:gd name="connsiteY1720" fmla="*/ 1271469 h 1743075"/>
                <a:gd name="connsiteX1721" fmla="*/ 1198221 w 1343025"/>
                <a:gd name="connsiteY1721" fmla="*/ 1269373 h 1743075"/>
                <a:gd name="connsiteX1722" fmla="*/ 1199555 w 1343025"/>
                <a:gd name="connsiteY1722" fmla="*/ 1268040 h 1743075"/>
                <a:gd name="connsiteX1723" fmla="*/ 1200222 w 1343025"/>
                <a:gd name="connsiteY1723" fmla="*/ 1266420 h 1743075"/>
                <a:gd name="connsiteX1724" fmla="*/ 1200222 w 1343025"/>
                <a:gd name="connsiteY1724" fmla="*/ 1259657 h 1743075"/>
                <a:gd name="connsiteX1725" fmla="*/ 1200888 w 1343025"/>
                <a:gd name="connsiteY1725" fmla="*/ 1257276 h 1743075"/>
                <a:gd name="connsiteX1726" fmla="*/ 1202698 w 1343025"/>
                <a:gd name="connsiteY1726" fmla="*/ 1255657 h 1743075"/>
                <a:gd name="connsiteX1727" fmla="*/ 1201269 w 1343025"/>
                <a:gd name="connsiteY1727" fmla="*/ 1252133 h 1743075"/>
                <a:gd name="connsiteX1728" fmla="*/ 1200602 w 1343025"/>
                <a:gd name="connsiteY1728" fmla="*/ 1249847 h 1743075"/>
                <a:gd name="connsiteX1729" fmla="*/ 1200602 w 1343025"/>
                <a:gd name="connsiteY1729" fmla="*/ 1247561 h 1743075"/>
                <a:gd name="connsiteX1730" fmla="*/ 1200602 w 1343025"/>
                <a:gd name="connsiteY1730" fmla="*/ 1247085 h 1743075"/>
                <a:gd name="connsiteX1731" fmla="*/ 1201364 w 1343025"/>
                <a:gd name="connsiteY1731" fmla="*/ 1244894 h 1743075"/>
                <a:gd name="connsiteX1732" fmla="*/ 1201841 w 1343025"/>
                <a:gd name="connsiteY1732" fmla="*/ 1242132 h 1743075"/>
                <a:gd name="connsiteX1733" fmla="*/ 1201841 w 1343025"/>
                <a:gd name="connsiteY1733" fmla="*/ 1239655 h 1743075"/>
                <a:gd name="connsiteX1734" fmla="*/ 1199078 w 1343025"/>
                <a:gd name="connsiteY1734" fmla="*/ 1236798 h 1743075"/>
                <a:gd name="connsiteX1735" fmla="*/ 1195840 w 1343025"/>
                <a:gd name="connsiteY1735" fmla="*/ 1237369 h 1743075"/>
                <a:gd name="connsiteX1736" fmla="*/ 1190697 w 1343025"/>
                <a:gd name="connsiteY1736" fmla="*/ 1241655 h 1743075"/>
                <a:gd name="connsiteX1737" fmla="*/ 1185172 w 1343025"/>
                <a:gd name="connsiteY1737" fmla="*/ 1243941 h 1743075"/>
                <a:gd name="connsiteX1738" fmla="*/ 1173647 w 1343025"/>
                <a:gd name="connsiteY1738" fmla="*/ 1246513 h 1743075"/>
                <a:gd name="connsiteX1739" fmla="*/ 1168503 w 1343025"/>
                <a:gd name="connsiteY1739" fmla="*/ 1251561 h 1743075"/>
                <a:gd name="connsiteX1740" fmla="*/ 1166503 w 1343025"/>
                <a:gd name="connsiteY1740" fmla="*/ 1246989 h 1743075"/>
                <a:gd name="connsiteX1741" fmla="*/ 1163455 w 1343025"/>
                <a:gd name="connsiteY1741" fmla="*/ 1245465 h 1743075"/>
                <a:gd name="connsiteX1742" fmla="*/ 1160216 w 1343025"/>
                <a:gd name="connsiteY1742" fmla="*/ 1244989 h 1743075"/>
                <a:gd name="connsiteX1743" fmla="*/ 1157359 w 1343025"/>
                <a:gd name="connsiteY1743" fmla="*/ 1243656 h 1743075"/>
                <a:gd name="connsiteX1744" fmla="*/ 1161455 w 1343025"/>
                <a:gd name="connsiteY1744" fmla="*/ 1241274 h 1743075"/>
                <a:gd name="connsiteX1745" fmla="*/ 1169741 w 1343025"/>
                <a:gd name="connsiteY1745" fmla="*/ 1237940 h 1743075"/>
                <a:gd name="connsiteX1746" fmla="*/ 1174123 w 1343025"/>
                <a:gd name="connsiteY1746" fmla="*/ 1237464 h 1743075"/>
                <a:gd name="connsiteX1747" fmla="*/ 1175838 w 1343025"/>
                <a:gd name="connsiteY1747" fmla="*/ 1237940 h 1743075"/>
                <a:gd name="connsiteX1748" fmla="*/ 1179838 w 1343025"/>
                <a:gd name="connsiteY1748" fmla="*/ 1239655 h 1743075"/>
                <a:gd name="connsiteX1749" fmla="*/ 1182124 w 1343025"/>
                <a:gd name="connsiteY1749" fmla="*/ 1239655 h 1743075"/>
                <a:gd name="connsiteX1750" fmla="*/ 1183934 w 1343025"/>
                <a:gd name="connsiteY1750" fmla="*/ 1238703 h 1743075"/>
                <a:gd name="connsiteX1751" fmla="*/ 1186791 w 1343025"/>
                <a:gd name="connsiteY1751" fmla="*/ 1236226 h 1743075"/>
                <a:gd name="connsiteX1752" fmla="*/ 1188887 w 1343025"/>
                <a:gd name="connsiteY1752" fmla="*/ 1235654 h 1743075"/>
                <a:gd name="connsiteX1753" fmla="*/ 1189839 w 1343025"/>
                <a:gd name="connsiteY1753" fmla="*/ 1234131 h 1743075"/>
                <a:gd name="connsiteX1754" fmla="*/ 1190601 w 1343025"/>
                <a:gd name="connsiteY1754" fmla="*/ 1230606 h 1743075"/>
                <a:gd name="connsiteX1755" fmla="*/ 1191173 w 1343025"/>
                <a:gd name="connsiteY1755" fmla="*/ 1227177 h 1743075"/>
                <a:gd name="connsiteX1756" fmla="*/ 1191173 w 1343025"/>
                <a:gd name="connsiteY1756" fmla="*/ 1225653 h 1743075"/>
                <a:gd name="connsiteX1757" fmla="*/ 1192506 w 1343025"/>
                <a:gd name="connsiteY1757" fmla="*/ 1224891 h 1743075"/>
                <a:gd name="connsiteX1758" fmla="*/ 1198126 w 1343025"/>
                <a:gd name="connsiteY1758" fmla="*/ 1219653 h 1743075"/>
                <a:gd name="connsiteX1759" fmla="*/ 1204698 w 1343025"/>
                <a:gd name="connsiteY1759" fmla="*/ 1216414 h 1743075"/>
                <a:gd name="connsiteX1760" fmla="*/ 1207460 w 1343025"/>
                <a:gd name="connsiteY1760" fmla="*/ 1213271 h 1743075"/>
                <a:gd name="connsiteX1761" fmla="*/ 1207460 w 1343025"/>
                <a:gd name="connsiteY1761" fmla="*/ 1207841 h 1743075"/>
                <a:gd name="connsiteX1762" fmla="*/ 1209175 w 1343025"/>
                <a:gd name="connsiteY1762" fmla="*/ 1211652 h 1743075"/>
                <a:gd name="connsiteX1763" fmla="*/ 1214985 w 1343025"/>
                <a:gd name="connsiteY1763" fmla="*/ 1219653 h 1743075"/>
                <a:gd name="connsiteX1764" fmla="*/ 1217843 w 1343025"/>
                <a:gd name="connsiteY1764" fmla="*/ 1225653 h 1743075"/>
                <a:gd name="connsiteX1765" fmla="*/ 1219557 w 1343025"/>
                <a:gd name="connsiteY1765" fmla="*/ 1227082 h 1743075"/>
                <a:gd name="connsiteX1766" fmla="*/ 1222891 w 1343025"/>
                <a:gd name="connsiteY1766" fmla="*/ 1227653 h 1743075"/>
                <a:gd name="connsiteX1767" fmla="*/ 1235559 w 1343025"/>
                <a:gd name="connsiteY1767" fmla="*/ 1225749 h 1743075"/>
                <a:gd name="connsiteX1768" fmla="*/ 1241369 w 1343025"/>
                <a:gd name="connsiteY1768" fmla="*/ 1223272 h 1743075"/>
                <a:gd name="connsiteX1769" fmla="*/ 1250894 w 1343025"/>
                <a:gd name="connsiteY1769" fmla="*/ 1216986 h 1743075"/>
                <a:gd name="connsiteX1770" fmla="*/ 1261181 w 1343025"/>
                <a:gd name="connsiteY1770" fmla="*/ 1207461 h 1743075"/>
                <a:gd name="connsiteX1771" fmla="*/ 1263277 w 1343025"/>
                <a:gd name="connsiteY1771" fmla="*/ 1202793 h 1743075"/>
                <a:gd name="connsiteX1772" fmla="*/ 1263277 w 1343025"/>
                <a:gd name="connsiteY1772" fmla="*/ 1196697 h 1743075"/>
                <a:gd name="connsiteX1773" fmla="*/ 1262420 w 1343025"/>
                <a:gd name="connsiteY1773" fmla="*/ 1196697 h 1743075"/>
                <a:gd name="connsiteX1774" fmla="*/ 1261086 w 1343025"/>
                <a:gd name="connsiteY1774" fmla="*/ 1199650 h 1743075"/>
                <a:gd name="connsiteX1775" fmla="*/ 1259181 w 1343025"/>
                <a:gd name="connsiteY1775" fmla="*/ 1201460 h 1743075"/>
                <a:gd name="connsiteX1776" fmla="*/ 1252609 w 1343025"/>
                <a:gd name="connsiteY1776" fmla="*/ 1200507 h 1743075"/>
                <a:gd name="connsiteX1777" fmla="*/ 1249847 w 1343025"/>
                <a:gd name="connsiteY1777" fmla="*/ 1199269 h 1743075"/>
                <a:gd name="connsiteX1778" fmla="*/ 1247561 w 1343025"/>
                <a:gd name="connsiteY1778" fmla="*/ 1197554 h 1743075"/>
                <a:gd name="connsiteX1779" fmla="*/ 1261753 w 1343025"/>
                <a:gd name="connsiteY1779" fmla="*/ 1182886 h 1743075"/>
                <a:gd name="connsiteX1780" fmla="*/ 1262420 w 1343025"/>
                <a:gd name="connsiteY1780" fmla="*/ 1177457 h 1743075"/>
                <a:gd name="connsiteX1781" fmla="*/ 1258800 w 1343025"/>
                <a:gd name="connsiteY1781" fmla="*/ 1179552 h 1743075"/>
                <a:gd name="connsiteX1782" fmla="*/ 1228797 w 1343025"/>
                <a:gd name="connsiteY1782" fmla="*/ 1177647 h 1743075"/>
                <a:gd name="connsiteX1783" fmla="*/ 1224034 w 1343025"/>
                <a:gd name="connsiteY1783" fmla="*/ 1175457 h 1743075"/>
                <a:gd name="connsiteX1784" fmla="*/ 1228606 w 1343025"/>
                <a:gd name="connsiteY1784" fmla="*/ 1174694 h 1743075"/>
                <a:gd name="connsiteX1785" fmla="*/ 1237369 w 1343025"/>
                <a:gd name="connsiteY1785" fmla="*/ 1171742 h 1743075"/>
                <a:gd name="connsiteX1786" fmla="*/ 1241369 w 1343025"/>
                <a:gd name="connsiteY1786" fmla="*/ 1171742 h 1743075"/>
                <a:gd name="connsiteX1787" fmla="*/ 1246418 w 1343025"/>
                <a:gd name="connsiteY1787" fmla="*/ 1175075 h 1743075"/>
                <a:gd name="connsiteX1788" fmla="*/ 1248609 w 1343025"/>
                <a:gd name="connsiteY1788" fmla="*/ 1175647 h 1743075"/>
                <a:gd name="connsiteX1789" fmla="*/ 1250799 w 1343025"/>
                <a:gd name="connsiteY1789" fmla="*/ 1175647 h 1743075"/>
                <a:gd name="connsiteX1790" fmla="*/ 1254609 w 1343025"/>
                <a:gd name="connsiteY1790" fmla="*/ 1174409 h 1743075"/>
                <a:gd name="connsiteX1791" fmla="*/ 1256705 w 1343025"/>
                <a:gd name="connsiteY1791" fmla="*/ 1174409 h 1743075"/>
                <a:gd name="connsiteX1792" fmla="*/ 1260419 w 1343025"/>
                <a:gd name="connsiteY1792" fmla="*/ 1175361 h 1743075"/>
                <a:gd name="connsiteX1793" fmla="*/ 1260991 w 1343025"/>
                <a:gd name="connsiteY1793" fmla="*/ 1174028 h 1743075"/>
                <a:gd name="connsiteX1794" fmla="*/ 1260991 w 1343025"/>
                <a:gd name="connsiteY1794" fmla="*/ 1169361 h 1743075"/>
                <a:gd name="connsiteX1795" fmla="*/ 1260134 w 1343025"/>
                <a:gd name="connsiteY1795" fmla="*/ 1168027 h 1743075"/>
                <a:gd name="connsiteX1796" fmla="*/ 1258229 w 1343025"/>
                <a:gd name="connsiteY1796" fmla="*/ 1167074 h 1743075"/>
                <a:gd name="connsiteX1797" fmla="*/ 1250037 w 1343025"/>
                <a:gd name="connsiteY1797" fmla="*/ 1165169 h 1743075"/>
                <a:gd name="connsiteX1798" fmla="*/ 1246227 w 1343025"/>
                <a:gd name="connsiteY1798" fmla="*/ 1162407 h 1743075"/>
                <a:gd name="connsiteX1799" fmla="*/ 1239845 w 1343025"/>
                <a:gd name="connsiteY1799" fmla="*/ 1156311 h 1743075"/>
                <a:gd name="connsiteX1800" fmla="*/ 1239845 w 1343025"/>
                <a:gd name="connsiteY1800" fmla="*/ 1154311 h 1743075"/>
                <a:gd name="connsiteX1801" fmla="*/ 1244798 w 1343025"/>
                <a:gd name="connsiteY1801" fmla="*/ 1155359 h 1743075"/>
                <a:gd name="connsiteX1802" fmla="*/ 1253752 w 1343025"/>
                <a:gd name="connsiteY1802" fmla="*/ 1162503 h 1743075"/>
                <a:gd name="connsiteX1803" fmla="*/ 1258991 w 1343025"/>
                <a:gd name="connsiteY1803" fmla="*/ 1164312 h 1743075"/>
                <a:gd name="connsiteX1804" fmla="*/ 1271278 w 1343025"/>
                <a:gd name="connsiteY1804" fmla="*/ 1180028 h 1743075"/>
                <a:gd name="connsiteX1805" fmla="*/ 1273278 w 1343025"/>
                <a:gd name="connsiteY1805" fmla="*/ 1179266 h 1743075"/>
                <a:gd name="connsiteX1806" fmla="*/ 1275278 w 1343025"/>
                <a:gd name="connsiteY1806" fmla="*/ 1176028 h 1743075"/>
                <a:gd name="connsiteX1807" fmla="*/ 1287852 w 1343025"/>
                <a:gd name="connsiteY1807" fmla="*/ 1162121 h 1743075"/>
                <a:gd name="connsiteX1808" fmla="*/ 1292233 w 1343025"/>
                <a:gd name="connsiteY1808" fmla="*/ 1155359 h 1743075"/>
                <a:gd name="connsiteX1809" fmla="*/ 1293471 w 1343025"/>
                <a:gd name="connsiteY1809" fmla="*/ 1154311 h 1743075"/>
                <a:gd name="connsiteX1810" fmla="*/ 1294900 w 1343025"/>
                <a:gd name="connsiteY1810" fmla="*/ 1152406 h 1743075"/>
                <a:gd name="connsiteX1811" fmla="*/ 1295472 w 1343025"/>
                <a:gd name="connsiteY1811" fmla="*/ 1148691 h 1743075"/>
                <a:gd name="connsiteX1812" fmla="*/ 1296424 w 1343025"/>
                <a:gd name="connsiteY1812" fmla="*/ 1146310 h 1743075"/>
                <a:gd name="connsiteX1813" fmla="*/ 1299091 w 1343025"/>
                <a:gd name="connsiteY1813" fmla="*/ 1148310 h 1743075"/>
                <a:gd name="connsiteX1814" fmla="*/ 1302139 w 1343025"/>
                <a:gd name="connsiteY1814" fmla="*/ 1144881 h 1743075"/>
                <a:gd name="connsiteX1815" fmla="*/ 1316236 w 1343025"/>
                <a:gd name="connsiteY1815" fmla="*/ 1138785 h 1743075"/>
                <a:gd name="connsiteX1816" fmla="*/ 1317189 w 1343025"/>
                <a:gd name="connsiteY1816" fmla="*/ 1137261 h 1743075"/>
                <a:gd name="connsiteX1817" fmla="*/ 1317189 w 1343025"/>
                <a:gd name="connsiteY1817" fmla="*/ 1133261 h 1743075"/>
                <a:gd name="connsiteX1818" fmla="*/ 1319760 w 1343025"/>
                <a:gd name="connsiteY1818" fmla="*/ 1125355 h 1743075"/>
                <a:gd name="connsiteX1819" fmla="*/ 1320522 w 1343025"/>
                <a:gd name="connsiteY1819" fmla="*/ 1120021 h 1743075"/>
                <a:gd name="connsiteX1820" fmla="*/ 1323665 w 1343025"/>
                <a:gd name="connsiteY1820" fmla="*/ 1109924 h 1743075"/>
                <a:gd name="connsiteX1821" fmla="*/ 1324713 w 1343025"/>
                <a:gd name="connsiteY1821" fmla="*/ 1104210 h 1743075"/>
                <a:gd name="connsiteX1822" fmla="*/ 1324713 w 1343025"/>
                <a:gd name="connsiteY1822" fmla="*/ 1091065 h 1743075"/>
                <a:gd name="connsiteX1823" fmla="*/ 1324713 w 1343025"/>
                <a:gd name="connsiteY1823" fmla="*/ 1083540 h 1743075"/>
                <a:gd name="connsiteX1824" fmla="*/ 1326618 w 1343025"/>
                <a:gd name="connsiteY1824" fmla="*/ 1080302 h 1743075"/>
                <a:gd name="connsiteX1825" fmla="*/ 1328618 w 1343025"/>
                <a:gd name="connsiteY1825" fmla="*/ 1078111 h 1743075"/>
                <a:gd name="connsiteX1826" fmla="*/ 1334238 w 1343025"/>
                <a:gd name="connsiteY1826" fmla="*/ 1067633 h 1743075"/>
                <a:gd name="connsiteX1827" fmla="*/ 1342239 w 1343025"/>
                <a:gd name="connsiteY1827" fmla="*/ 1046583 h 1743075"/>
                <a:gd name="connsiteX1828" fmla="*/ 1342239 w 1343025"/>
                <a:gd name="connsiteY1828" fmla="*/ 1043821 h 1743075"/>
                <a:gd name="connsiteX1829" fmla="*/ 1342239 w 1343025"/>
                <a:gd name="connsiteY1829" fmla="*/ 1040868 h 1743075"/>
                <a:gd name="connsiteX1830" fmla="*/ 1346811 w 1343025"/>
                <a:gd name="connsiteY1830" fmla="*/ 1025723 h 1743075"/>
                <a:gd name="connsiteX1831" fmla="*/ 1349097 w 1343025"/>
                <a:gd name="connsiteY1831" fmla="*/ 1022866 h 1743075"/>
                <a:gd name="connsiteX1832" fmla="*/ 1349859 w 1343025"/>
                <a:gd name="connsiteY1832" fmla="*/ 1020199 h 17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Lst>
              <a:rect l="l" t="t" r="r" b="b"/>
              <a:pathLst>
                <a:path w="1343025" h="1743075">
                  <a:moveTo>
                    <a:pt x="858750" y="1507308"/>
                  </a:moveTo>
                  <a:lnTo>
                    <a:pt x="857798" y="1506355"/>
                  </a:lnTo>
                  <a:lnTo>
                    <a:pt x="857798" y="1504640"/>
                  </a:lnTo>
                  <a:lnTo>
                    <a:pt x="859322" y="1503402"/>
                  </a:lnTo>
                  <a:lnTo>
                    <a:pt x="859988" y="1501878"/>
                  </a:lnTo>
                  <a:lnTo>
                    <a:pt x="859988" y="1500164"/>
                  </a:lnTo>
                  <a:lnTo>
                    <a:pt x="858274" y="1498544"/>
                  </a:lnTo>
                  <a:lnTo>
                    <a:pt x="855988" y="1498544"/>
                  </a:lnTo>
                  <a:lnTo>
                    <a:pt x="851321" y="1506736"/>
                  </a:lnTo>
                  <a:lnTo>
                    <a:pt x="847320" y="1508451"/>
                  </a:lnTo>
                  <a:lnTo>
                    <a:pt x="847320" y="1510260"/>
                  </a:lnTo>
                  <a:lnTo>
                    <a:pt x="862084" y="1512451"/>
                  </a:lnTo>
                  <a:lnTo>
                    <a:pt x="862084" y="1510260"/>
                  </a:lnTo>
                  <a:lnTo>
                    <a:pt x="860846" y="1509403"/>
                  </a:lnTo>
                  <a:close/>
                  <a:moveTo>
                    <a:pt x="190000" y="1404342"/>
                  </a:moveTo>
                  <a:lnTo>
                    <a:pt x="191238" y="1402913"/>
                  </a:lnTo>
                  <a:lnTo>
                    <a:pt x="191238" y="1399389"/>
                  </a:lnTo>
                  <a:lnTo>
                    <a:pt x="191238" y="1397579"/>
                  </a:lnTo>
                  <a:lnTo>
                    <a:pt x="191238" y="1396341"/>
                  </a:lnTo>
                  <a:lnTo>
                    <a:pt x="190476" y="1394246"/>
                  </a:lnTo>
                  <a:lnTo>
                    <a:pt x="189524" y="1394817"/>
                  </a:lnTo>
                  <a:lnTo>
                    <a:pt x="188952" y="1398437"/>
                  </a:lnTo>
                  <a:lnTo>
                    <a:pt x="188952" y="1402342"/>
                  </a:lnTo>
                  <a:close/>
                  <a:moveTo>
                    <a:pt x="1192602" y="1330428"/>
                  </a:moveTo>
                  <a:lnTo>
                    <a:pt x="1190792" y="1329476"/>
                  </a:lnTo>
                  <a:lnTo>
                    <a:pt x="1168598" y="1321665"/>
                  </a:lnTo>
                  <a:lnTo>
                    <a:pt x="1166217" y="1322332"/>
                  </a:lnTo>
                  <a:lnTo>
                    <a:pt x="1164884" y="1324046"/>
                  </a:lnTo>
                  <a:lnTo>
                    <a:pt x="1162598" y="1331952"/>
                  </a:lnTo>
                  <a:lnTo>
                    <a:pt x="1164312" y="1335477"/>
                  </a:lnTo>
                  <a:lnTo>
                    <a:pt x="1166884" y="1339382"/>
                  </a:lnTo>
                  <a:lnTo>
                    <a:pt x="1170027" y="1342525"/>
                  </a:lnTo>
                  <a:lnTo>
                    <a:pt x="1173552" y="1343858"/>
                  </a:lnTo>
                  <a:lnTo>
                    <a:pt x="1194602" y="1345668"/>
                  </a:lnTo>
                  <a:lnTo>
                    <a:pt x="1199078" y="1343763"/>
                  </a:lnTo>
                  <a:lnTo>
                    <a:pt x="1200031" y="1340334"/>
                  </a:lnTo>
                  <a:lnTo>
                    <a:pt x="1198316" y="1336048"/>
                  </a:lnTo>
                  <a:lnTo>
                    <a:pt x="1194602" y="1331952"/>
                  </a:lnTo>
                  <a:close/>
                  <a:moveTo>
                    <a:pt x="835223" y="1531406"/>
                  </a:moveTo>
                  <a:lnTo>
                    <a:pt x="833604" y="1531406"/>
                  </a:lnTo>
                  <a:lnTo>
                    <a:pt x="833604" y="1531406"/>
                  </a:lnTo>
                  <a:lnTo>
                    <a:pt x="833604" y="1530739"/>
                  </a:lnTo>
                  <a:lnTo>
                    <a:pt x="833604" y="1528262"/>
                  </a:lnTo>
                  <a:lnTo>
                    <a:pt x="833604" y="1527596"/>
                  </a:lnTo>
                  <a:lnTo>
                    <a:pt x="831413" y="1525881"/>
                  </a:lnTo>
                  <a:lnTo>
                    <a:pt x="829509" y="1525881"/>
                  </a:lnTo>
                  <a:lnTo>
                    <a:pt x="825127" y="1525881"/>
                  </a:lnTo>
                  <a:lnTo>
                    <a:pt x="797790" y="1514737"/>
                  </a:lnTo>
                  <a:lnTo>
                    <a:pt x="793694" y="1514737"/>
                  </a:lnTo>
                  <a:lnTo>
                    <a:pt x="789218" y="1517880"/>
                  </a:lnTo>
                  <a:lnTo>
                    <a:pt x="783122" y="1525500"/>
                  </a:lnTo>
                  <a:lnTo>
                    <a:pt x="778931" y="1528929"/>
                  </a:lnTo>
                  <a:lnTo>
                    <a:pt x="774549" y="1529501"/>
                  </a:lnTo>
                  <a:lnTo>
                    <a:pt x="774549" y="1528548"/>
                  </a:lnTo>
                  <a:lnTo>
                    <a:pt x="774549" y="1526548"/>
                  </a:lnTo>
                  <a:lnTo>
                    <a:pt x="774549" y="1525595"/>
                  </a:lnTo>
                  <a:lnTo>
                    <a:pt x="758833" y="1533025"/>
                  </a:lnTo>
                  <a:lnTo>
                    <a:pt x="751784" y="1539121"/>
                  </a:lnTo>
                  <a:lnTo>
                    <a:pt x="747403" y="1547027"/>
                  </a:lnTo>
                  <a:lnTo>
                    <a:pt x="750641" y="1545122"/>
                  </a:lnTo>
                  <a:lnTo>
                    <a:pt x="753594" y="1543884"/>
                  </a:lnTo>
                  <a:lnTo>
                    <a:pt x="760357" y="1543026"/>
                  </a:lnTo>
                  <a:lnTo>
                    <a:pt x="762452" y="1543979"/>
                  </a:lnTo>
                  <a:lnTo>
                    <a:pt x="768453" y="1548170"/>
                  </a:lnTo>
                  <a:lnTo>
                    <a:pt x="769691" y="1549884"/>
                  </a:lnTo>
                  <a:lnTo>
                    <a:pt x="793123" y="1566553"/>
                  </a:lnTo>
                  <a:lnTo>
                    <a:pt x="799695" y="1568458"/>
                  </a:lnTo>
                  <a:lnTo>
                    <a:pt x="819602" y="1562553"/>
                  </a:lnTo>
                  <a:lnTo>
                    <a:pt x="820174" y="1561219"/>
                  </a:lnTo>
                  <a:lnTo>
                    <a:pt x="820174" y="1558076"/>
                  </a:lnTo>
                  <a:lnTo>
                    <a:pt x="820174" y="1551980"/>
                  </a:lnTo>
                  <a:lnTo>
                    <a:pt x="820174" y="1550456"/>
                  </a:lnTo>
                  <a:lnTo>
                    <a:pt x="821317" y="1549122"/>
                  </a:lnTo>
                  <a:lnTo>
                    <a:pt x="826270" y="1544645"/>
                  </a:lnTo>
                  <a:lnTo>
                    <a:pt x="829127" y="1543312"/>
                  </a:lnTo>
                  <a:lnTo>
                    <a:pt x="835890" y="1541312"/>
                  </a:lnTo>
                  <a:lnTo>
                    <a:pt x="836462" y="1540645"/>
                  </a:lnTo>
                  <a:lnTo>
                    <a:pt x="836938" y="1539883"/>
                  </a:lnTo>
                  <a:lnTo>
                    <a:pt x="836938" y="1539407"/>
                  </a:lnTo>
                  <a:lnTo>
                    <a:pt x="837700" y="1539407"/>
                  </a:lnTo>
                  <a:lnTo>
                    <a:pt x="837700" y="1537216"/>
                  </a:lnTo>
                  <a:lnTo>
                    <a:pt x="834080" y="1531406"/>
                  </a:lnTo>
                  <a:close/>
                  <a:moveTo>
                    <a:pt x="1345002" y="1005340"/>
                  </a:moveTo>
                  <a:lnTo>
                    <a:pt x="1345002" y="994767"/>
                  </a:lnTo>
                  <a:lnTo>
                    <a:pt x="1345002" y="988957"/>
                  </a:lnTo>
                  <a:lnTo>
                    <a:pt x="1343859" y="984385"/>
                  </a:lnTo>
                  <a:lnTo>
                    <a:pt x="1345002" y="978098"/>
                  </a:lnTo>
                  <a:lnTo>
                    <a:pt x="1342715" y="969431"/>
                  </a:lnTo>
                  <a:lnTo>
                    <a:pt x="1339477" y="960668"/>
                  </a:lnTo>
                  <a:lnTo>
                    <a:pt x="1336143" y="946666"/>
                  </a:lnTo>
                  <a:lnTo>
                    <a:pt x="1331857" y="939332"/>
                  </a:lnTo>
                  <a:lnTo>
                    <a:pt x="1326618" y="933426"/>
                  </a:lnTo>
                  <a:lnTo>
                    <a:pt x="1281946" y="899041"/>
                  </a:lnTo>
                  <a:lnTo>
                    <a:pt x="1260134" y="887802"/>
                  </a:lnTo>
                  <a:lnTo>
                    <a:pt x="1204603" y="874276"/>
                  </a:lnTo>
                  <a:lnTo>
                    <a:pt x="1204603" y="876371"/>
                  </a:lnTo>
                  <a:lnTo>
                    <a:pt x="1206889" y="876371"/>
                  </a:lnTo>
                  <a:lnTo>
                    <a:pt x="1209175" y="876371"/>
                  </a:lnTo>
                  <a:lnTo>
                    <a:pt x="1211270" y="877229"/>
                  </a:lnTo>
                  <a:lnTo>
                    <a:pt x="1213176" y="878562"/>
                  </a:lnTo>
                  <a:lnTo>
                    <a:pt x="1204984" y="882372"/>
                  </a:lnTo>
                  <a:lnTo>
                    <a:pt x="1196507" y="880181"/>
                  </a:lnTo>
                  <a:lnTo>
                    <a:pt x="1188315" y="876276"/>
                  </a:lnTo>
                  <a:lnTo>
                    <a:pt x="1181172" y="874276"/>
                  </a:lnTo>
                  <a:lnTo>
                    <a:pt x="1165741" y="874276"/>
                  </a:lnTo>
                  <a:lnTo>
                    <a:pt x="1161931" y="873419"/>
                  </a:lnTo>
                  <a:lnTo>
                    <a:pt x="1157931" y="871704"/>
                  </a:lnTo>
                  <a:lnTo>
                    <a:pt x="1153930" y="870752"/>
                  </a:lnTo>
                  <a:lnTo>
                    <a:pt x="1150310" y="872085"/>
                  </a:lnTo>
                  <a:lnTo>
                    <a:pt x="1151644" y="874276"/>
                  </a:lnTo>
                  <a:lnTo>
                    <a:pt x="1142976" y="874276"/>
                  </a:lnTo>
                  <a:lnTo>
                    <a:pt x="1133451" y="876181"/>
                  </a:lnTo>
                  <a:lnTo>
                    <a:pt x="1124498" y="880277"/>
                  </a:lnTo>
                  <a:lnTo>
                    <a:pt x="1118306" y="886849"/>
                  </a:lnTo>
                  <a:lnTo>
                    <a:pt x="1115925" y="891897"/>
                  </a:lnTo>
                  <a:lnTo>
                    <a:pt x="1113068" y="899136"/>
                  </a:lnTo>
                  <a:lnTo>
                    <a:pt x="1110782" y="907232"/>
                  </a:lnTo>
                  <a:lnTo>
                    <a:pt x="1109829" y="914376"/>
                  </a:lnTo>
                  <a:lnTo>
                    <a:pt x="1107543" y="918377"/>
                  </a:lnTo>
                  <a:lnTo>
                    <a:pt x="1102781" y="923711"/>
                  </a:lnTo>
                  <a:lnTo>
                    <a:pt x="1099161" y="929235"/>
                  </a:lnTo>
                  <a:lnTo>
                    <a:pt x="1100114" y="933902"/>
                  </a:lnTo>
                  <a:lnTo>
                    <a:pt x="1100114" y="935903"/>
                  </a:lnTo>
                  <a:lnTo>
                    <a:pt x="1097447" y="934569"/>
                  </a:lnTo>
                  <a:lnTo>
                    <a:pt x="1092398" y="927235"/>
                  </a:lnTo>
                  <a:lnTo>
                    <a:pt x="1089446" y="925520"/>
                  </a:lnTo>
                  <a:lnTo>
                    <a:pt x="1082302" y="924854"/>
                  </a:lnTo>
                  <a:lnTo>
                    <a:pt x="1078492" y="925425"/>
                  </a:lnTo>
                  <a:lnTo>
                    <a:pt x="1075349" y="927806"/>
                  </a:lnTo>
                  <a:lnTo>
                    <a:pt x="1070967" y="922377"/>
                  </a:lnTo>
                  <a:lnTo>
                    <a:pt x="1061442" y="908090"/>
                  </a:lnTo>
                  <a:lnTo>
                    <a:pt x="1057156" y="905137"/>
                  </a:lnTo>
                  <a:lnTo>
                    <a:pt x="1054775" y="904185"/>
                  </a:lnTo>
                  <a:lnTo>
                    <a:pt x="1049727" y="899993"/>
                  </a:lnTo>
                  <a:lnTo>
                    <a:pt x="1047345" y="898946"/>
                  </a:lnTo>
                  <a:lnTo>
                    <a:pt x="1037820" y="901232"/>
                  </a:lnTo>
                  <a:lnTo>
                    <a:pt x="1032391" y="901232"/>
                  </a:lnTo>
                  <a:lnTo>
                    <a:pt x="1032391" y="897612"/>
                  </a:lnTo>
                  <a:lnTo>
                    <a:pt x="1034772" y="893421"/>
                  </a:lnTo>
                  <a:lnTo>
                    <a:pt x="1037630" y="891421"/>
                  </a:lnTo>
                  <a:lnTo>
                    <a:pt x="1041821" y="889802"/>
                  </a:lnTo>
                  <a:lnTo>
                    <a:pt x="1045631" y="885706"/>
                  </a:lnTo>
                  <a:lnTo>
                    <a:pt x="1059728" y="864656"/>
                  </a:lnTo>
                  <a:lnTo>
                    <a:pt x="1062204" y="862751"/>
                  </a:lnTo>
                  <a:lnTo>
                    <a:pt x="1065538" y="861417"/>
                  </a:lnTo>
                  <a:lnTo>
                    <a:pt x="1081635" y="845034"/>
                  </a:lnTo>
                  <a:lnTo>
                    <a:pt x="1084588" y="843129"/>
                  </a:lnTo>
                  <a:lnTo>
                    <a:pt x="1088207" y="842367"/>
                  </a:lnTo>
                  <a:lnTo>
                    <a:pt x="1090113" y="841510"/>
                  </a:lnTo>
                  <a:lnTo>
                    <a:pt x="1091256" y="839414"/>
                  </a:lnTo>
                  <a:lnTo>
                    <a:pt x="1094970" y="823793"/>
                  </a:lnTo>
                  <a:lnTo>
                    <a:pt x="1094970" y="811030"/>
                  </a:lnTo>
                  <a:lnTo>
                    <a:pt x="1091827" y="798743"/>
                  </a:lnTo>
                  <a:lnTo>
                    <a:pt x="1077063" y="758166"/>
                  </a:lnTo>
                  <a:lnTo>
                    <a:pt x="1076301" y="754070"/>
                  </a:lnTo>
                  <a:lnTo>
                    <a:pt x="1074301" y="749308"/>
                  </a:lnTo>
                  <a:lnTo>
                    <a:pt x="1071539" y="745117"/>
                  </a:lnTo>
                  <a:lnTo>
                    <a:pt x="1068395" y="742736"/>
                  </a:lnTo>
                  <a:lnTo>
                    <a:pt x="1069729" y="740735"/>
                  </a:lnTo>
                  <a:lnTo>
                    <a:pt x="1064490" y="736925"/>
                  </a:lnTo>
                  <a:lnTo>
                    <a:pt x="1062966" y="736449"/>
                  </a:lnTo>
                  <a:lnTo>
                    <a:pt x="1061918" y="735211"/>
                  </a:lnTo>
                  <a:lnTo>
                    <a:pt x="1061347" y="732449"/>
                  </a:lnTo>
                  <a:lnTo>
                    <a:pt x="1061347" y="729306"/>
                  </a:lnTo>
                  <a:lnTo>
                    <a:pt x="1060776" y="727115"/>
                  </a:lnTo>
                  <a:lnTo>
                    <a:pt x="1057823" y="723686"/>
                  </a:lnTo>
                  <a:lnTo>
                    <a:pt x="1054680" y="722257"/>
                  </a:lnTo>
                  <a:lnTo>
                    <a:pt x="1051251" y="721495"/>
                  </a:lnTo>
                  <a:lnTo>
                    <a:pt x="1047822" y="719876"/>
                  </a:lnTo>
                  <a:lnTo>
                    <a:pt x="1030581" y="705779"/>
                  </a:lnTo>
                  <a:lnTo>
                    <a:pt x="1022104" y="695111"/>
                  </a:lnTo>
                  <a:lnTo>
                    <a:pt x="1019627" y="694063"/>
                  </a:lnTo>
                  <a:lnTo>
                    <a:pt x="1013246" y="693110"/>
                  </a:lnTo>
                  <a:lnTo>
                    <a:pt x="1010102" y="690824"/>
                  </a:lnTo>
                  <a:lnTo>
                    <a:pt x="1004578" y="684157"/>
                  </a:lnTo>
                  <a:lnTo>
                    <a:pt x="996577" y="679966"/>
                  </a:lnTo>
                  <a:lnTo>
                    <a:pt x="983718" y="659773"/>
                  </a:lnTo>
                  <a:lnTo>
                    <a:pt x="980289" y="653772"/>
                  </a:lnTo>
                  <a:lnTo>
                    <a:pt x="975241" y="651581"/>
                  </a:lnTo>
                  <a:lnTo>
                    <a:pt x="942951" y="657582"/>
                  </a:lnTo>
                  <a:lnTo>
                    <a:pt x="937998" y="661583"/>
                  </a:lnTo>
                  <a:lnTo>
                    <a:pt x="935141" y="662631"/>
                  </a:lnTo>
                  <a:lnTo>
                    <a:pt x="932474" y="660821"/>
                  </a:lnTo>
                  <a:lnTo>
                    <a:pt x="930569" y="658725"/>
                  </a:lnTo>
                  <a:lnTo>
                    <a:pt x="923234" y="653486"/>
                  </a:lnTo>
                  <a:lnTo>
                    <a:pt x="919043" y="652343"/>
                  </a:lnTo>
                  <a:lnTo>
                    <a:pt x="913614" y="652343"/>
                  </a:lnTo>
                  <a:lnTo>
                    <a:pt x="908661" y="654725"/>
                  </a:lnTo>
                  <a:lnTo>
                    <a:pt x="905899" y="659487"/>
                  </a:lnTo>
                  <a:lnTo>
                    <a:pt x="904565" y="658058"/>
                  </a:lnTo>
                  <a:lnTo>
                    <a:pt x="903041" y="656915"/>
                  </a:lnTo>
                  <a:lnTo>
                    <a:pt x="901422" y="655963"/>
                  </a:lnTo>
                  <a:lnTo>
                    <a:pt x="899803" y="655391"/>
                  </a:lnTo>
                  <a:lnTo>
                    <a:pt x="912090" y="647105"/>
                  </a:lnTo>
                  <a:lnTo>
                    <a:pt x="915900" y="645866"/>
                  </a:lnTo>
                  <a:lnTo>
                    <a:pt x="926282" y="647105"/>
                  </a:lnTo>
                  <a:lnTo>
                    <a:pt x="926854" y="647867"/>
                  </a:lnTo>
                  <a:lnTo>
                    <a:pt x="931331" y="652153"/>
                  </a:lnTo>
                  <a:lnTo>
                    <a:pt x="932569" y="652724"/>
                  </a:lnTo>
                  <a:lnTo>
                    <a:pt x="938665" y="651296"/>
                  </a:lnTo>
                  <a:lnTo>
                    <a:pt x="952952" y="651296"/>
                  </a:lnTo>
                  <a:lnTo>
                    <a:pt x="975622" y="643581"/>
                  </a:lnTo>
                  <a:lnTo>
                    <a:pt x="983718" y="644914"/>
                  </a:lnTo>
                  <a:lnTo>
                    <a:pt x="990005" y="649486"/>
                  </a:lnTo>
                  <a:lnTo>
                    <a:pt x="1007150" y="671965"/>
                  </a:lnTo>
                  <a:lnTo>
                    <a:pt x="1010293" y="674537"/>
                  </a:lnTo>
                  <a:lnTo>
                    <a:pt x="1013913" y="676537"/>
                  </a:lnTo>
                  <a:lnTo>
                    <a:pt x="1018103" y="677680"/>
                  </a:lnTo>
                  <a:lnTo>
                    <a:pt x="1022390" y="677680"/>
                  </a:lnTo>
                  <a:lnTo>
                    <a:pt x="1026200" y="676727"/>
                  </a:lnTo>
                  <a:lnTo>
                    <a:pt x="1033248" y="672251"/>
                  </a:lnTo>
                  <a:lnTo>
                    <a:pt x="1036772" y="671489"/>
                  </a:lnTo>
                  <a:lnTo>
                    <a:pt x="1040678" y="672917"/>
                  </a:lnTo>
                  <a:lnTo>
                    <a:pt x="1048488" y="678728"/>
                  </a:lnTo>
                  <a:lnTo>
                    <a:pt x="1052108" y="679966"/>
                  </a:lnTo>
                  <a:lnTo>
                    <a:pt x="1054965" y="682157"/>
                  </a:lnTo>
                  <a:lnTo>
                    <a:pt x="1054203" y="687300"/>
                  </a:lnTo>
                  <a:lnTo>
                    <a:pt x="1050203" y="696825"/>
                  </a:lnTo>
                  <a:lnTo>
                    <a:pt x="1054203" y="693682"/>
                  </a:lnTo>
                  <a:lnTo>
                    <a:pt x="1055156" y="692539"/>
                  </a:lnTo>
                  <a:lnTo>
                    <a:pt x="1057347" y="683014"/>
                  </a:lnTo>
                  <a:lnTo>
                    <a:pt x="1054489" y="673489"/>
                  </a:lnTo>
                  <a:lnTo>
                    <a:pt x="1022390" y="625388"/>
                  </a:lnTo>
                  <a:lnTo>
                    <a:pt x="1003340" y="595574"/>
                  </a:lnTo>
                  <a:lnTo>
                    <a:pt x="1000197" y="586049"/>
                  </a:lnTo>
                  <a:lnTo>
                    <a:pt x="995053" y="566047"/>
                  </a:lnTo>
                  <a:lnTo>
                    <a:pt x="991052" y="557570"/>
                  </a:lnTo>
                  <a:lnTo>
                    <a:pt x="995529" y="545378"/>
                  </a:lnTo>
                  <a:lnTo>
                    <a:pt x="1001054" y="538996"/>
                  </a:lnTo>
                  <a:lnTo>
                    <a:pt x="1016960" y="530138"/>
                  </a:lnTo>
                  <a:lnTo>
                    <a:pt x="1010484" y="524232"/>
                  </a:lnTo>
                  <a:lnTo>
                    <a:pt x="988481" y="515374"/>
                  </a:lnTo>
                  <a:lnTo>
                    <a:pt x="983718" y="510326"/>
                  </a:lnTo>
                  <a:lnTo>
                    <a:pt x="983718" y="509087"/>
                  </a:lnTo>
                  <a:lnTo>
                    <a:pt x="982385" y="500896"/>
                  </a:lnTo>
                  <a:lnTo>
                    <a:pt x="981051" y="497848"/>
                  </a:lnTo>
                  <a:lnTo>
                    <a:pt x="976955" y="495657"/>
                  </a:lnTo>
                  <a:lnTo>
                    <a:pt x="974765" y="493562"/>
                  </a:lnTo>
                  <a:lnTo>
                    <a:pt x="972955" y="492133"/>
                  </a:lnTo>
                  <a:lnTo>
                    <a:pt x="965621" y="490228"/>
                  </a:lnTo>
                  <a:lnTo>
                    <a:pt x="964192" y="488609"/>
                  </a:lnTo>
                  <a:lnTo>
                    <a:pt x="960858" y="483560"/>
                  </a:lnTo>
                  <a:lnTo>
                    <a:pt x="959334" y="481941"/>
                  </a:lnTo>
                  <a:lnTo>
                    <a:pt x="959334" y="480798"/>
                  </a:lnTo>
                  <a:lnTo>
                    <a:pt x="960096" y="477655"/>
                  </a:lnTo>
                  <a:lnTo>
                    <a:pt x="958286" y="476893"/>
                  </a:lnTo>
                  <a:lnTo>
                    <a:pt x="956858" y="475369"/>
                  </a:lnTo>
                  <a:lnTo>
                    <a:pt x="955810" y="473369"/>
                  </a:lnTo>
                  <a:lnTo>
                    <a:pt x="955238" y="471273"/>
                  </a:lnTo>
                  <a:lnTo>
                    <a:pt x="955238" y="465368"/>
                  </a:lnTo>
                  <a:lnTo>
                    <a:pt x="953048" y="457652"/>
                  </a:lnTo>
                  <a:lnTo>
                    <a:pt x="949905" y="450318"/>
                  </a:lnTo>
                  <a:lnTo>
                    <a:pt x="947238" y="445365"/>
                  </a:lnTo>
                  <a:lnTo>
                    <a:pt x="944761" y="442889"/>
                  </a:lnTo>
                  <a:lnTo>
                    <a:pt x="938760" y="438412"/>
                  </a:lnTo>
                  <a:lnTo>
                    <a:pt x="936855" y="435840"/>
                  </a:lnTo>
                  <a:lnTo>
                    <a:pt x="936284" y="432697"/>
                  </a:lnTo>
                  <a:lnTo>
                    <a:pt x="936284" y="430220"/>
                  </a:lnTo>
                  <a:lnTo>
                    <a:pt x="936284" y="427458"/>
                  </a:lnTo>
                  <a:lnTo>
                    <a:pt x="934093" y="423172"/>
                  </a:lnTo>
                  <a:lnTo>
                    <a:pt x="929045" y="418124"/>
                  </a:lnTo>
                  <a:lnTo>
                    <a:pt x="888563" y="392311"/>
                  </a:lnTo>
                  <a:lnTo>
                    <a:pt x="851511" y="380786"/>
                  </a:lnTo>
                  <a:lnTo>
                    <a:pt x="842843" y="374880"/>
                  </a:lnTo>
                  <a:lnTo>
                    <a:pt x="835223" y="373832"/>
                  </a:lnTo>
                  <a:lnTo>
                    <a:pt x="831699" y="372594"/>
                  </a:lnTo>
                  <a:lnTo>
                    <a:pt x="828651" y="369927"/>
                  </a:lnTo>
                  <a:lnTo>
                    <a:pt x="825508" y="365736"/>
                  </a:lnTo>
                  <a:lnTo>
                    <a:pt x="823984" y="374499"/>
                  </a:lnTo>
                  <a:lnTo>
                    <a:pt x="822936" y="376118"/>
                  </a:lnTo>
                  <a:lnTo>
                    <a:pt x="820745" y="376118"/>
                  </a:lnTo>
                  <a:lnTo>
                    <a:pt x="820745" y="375356"/>
                  </a:lnTo>
                  <a:lnTo>
                    <a:pt x="820269" y="373832"/>
                  </a:lnTo>
                  <a:lnTo>
                    <a:pt x="819602" y="372404"/>
                  </a:lnTo>
                  <a:lnTo>
                    <a:pt x="819126" y="371642"/>
                  </a:lnTo>
                  <a:lnTo>
                    <a:pt x="818269" y="371642"/>
                  </a:lnTo>
                  <a:lnTo>
                    <a:pt x="818269" y="372499"/>
                  </a:lnTo>
                  <a:lnTo>
                    <a:pt x="818269" y="373547"/>
                  </a:lnTo>
                  <a:lnTo>
                    <a:pt x="817793" y="373547"/>
                  </a:lnTo>
                  <a:lnTo>
                    <a:pt x="816078" y="373547"/>
                  </a:lnTo>
                  <a:lnTo>
                    <a:pt x="814745" y="372975"/>
                  </a:lnTo>
                  <a:lnTo>
                    <a:pt x="813888" y="371737"/>
                  </a:lnTo>
                  <a:lnTo>
                    <a:pt x="813888" y="369451"/>
                  </a:lnTo>
                  <a:lnTo>
                    <a:pt x="818174" y="367546"/>
                  </a:lnTo>
                  <a:lnTo>
                    <a:pt x="819984" y="366022"/>
                  </a:lnTo>
                  <a:lnTo>
                    <a:pt x="821412" y="363355"/>
                  </a:lnTo>
                  <a:lnTo>
                    <a:pt x="819984" y="361640"/>
                  </a:lnTo>
                  <a:lnTo>
                    <a:pt x="818840" y="359640"/>
                  </a:lnTo>
                  <a:lnTo>
                    <a:pt x="818174" y="357354"/>
                  </a:lnTo>
                  <a:lnTo>
                    <a:pt x="817697" y="354782"/>
                  </a:lnTo>
                  <a:lnTo>
                    <a:pt x="816745" y="352973"/>
                  </a:lnTo>
                  <a:lnTo>
                    <a:pt x="816745" y="352020"/>
                  </a:lnTo>
                  <a:lnTo>
                    <a:pt x="816745" y="351068"/>
                  </a:lnTo>
                  <a:lnTo>
                    <a:pt x="820460" y="351068"/>
                  </a:lnTo>
                  <a:lnTo>
                    <a:pt x="820460" y="348782"/>
                  </a:lnTo>
                  <a:lnTo>
                    <a:pt x="810935" y="344400"/>
                  </a:lnTo>
                  <a:lnTo>
                    <a:pt x="808172" y="342400"/>
                  </a:lnTo>
                  <a:lnTo>
                    <a:pt x="801886" y="334113"/>
                  </a:lnTo>
                  <a:lnTo>
                    <a:pt x="797981" y="324588"/>
                  </a:lnTo>
                  <a:lnTo>
                    <a:pt x="787027" y="285631"/>
                  </a:lnTo>
                  <a:lnTo>
                    <a:pt x="787503" y="282773"/>
                  </a:lnTo>
                  <a:lnTo>
                    <a:pt x="786170" y="281630"/>
                  </a:lnTo>
                  <a:lnTo>
                    <a:pt x="786170" y="278868"/>
                  </a:lnTo>
                  <a:lnTo>
                    <a:pt x="786170" y="271915"/>
                  </a:lnTo>
                  <a:lnTo>
                    <a:pt x="786170" y="270105"/>
                  </a:lnTo>
                  <a:lnTo>
                    <a:pt x="786170" y="268676"/>
                  </a:lnTo>
                  <a:lnTo>
                    <a:pt x="786170" y="266771"/>
                  </a:lnTo>
                  <a:lnTo>
                    <a:pt x="784836" y="263342"/>
                  </a:lnTo>
                  <a:lnTo>
                    <a:pt x="779788" y="258104"/>
                  </a:lnTo>
                  <a:lnTo>
                    <a:pt x="779121" y="257151"/>
                  </a:lnTo>
                  <a:lnTo>
                    <a:pt x="777121" y="255722"/>
                  </a:lnTo>
                  <a:lnTo>
                    <a:pt x="775978" y="252103"/>
                  </a:lnTo>
                  <a:lnTo>
                    <a:pt x="775121" y="248102"/>
                  </a:lnTo>
                  <a:lnTo>
                    <a:pt x="774168" y="245340"/>
                  </a:lnTo>
                  <a:lnTo>
                    <a:pt x="772549" y="242578"/>
                  </a:lnTo>
                  <a:lnTo>
                    <a:pt x="769596" y="234577"/>
                  </a:lnTo>
                  <a:lnTo>
                    <a:pt x="769025" y="232005"/>
                  </a:lnTo>
                  <a:lnTo>
                    <a:pt x="769025" y="231148"/>
                  </a:lnTo>
                  <a:lnTo>
                    <a:pt x="768358" y="230576"/>
                  </a:lnTo>
                  <a:lnTo>
                    <a:pt x="766072" y="229624"/>
                  </a:lnTo>
                  <a:lnTo>
                    <a:pt x="765310" y="228957"/>
                  </a:lnTo>
                  <a:lnTo>
                    <a:pt x="764738" y="227052"/>
                  </a:lnTo>
                  <a:lnTo>
                    <a:pt x="763119" y="220385"/>
                  </a:lnTo>
                  <a:lnTo>
                    <a:pt x="762452" y="213527"/>
                  </a:lnTo>
                  <a:lnTo>
                    <a:pt x="761595" y="211241"/>
                  </a:lnTo>
                  <a:lnTo>
                    <a:pt x="758547" y="206478"/>
                  </a:lnTo>
                  <a:lnTo>
                    <a:pt x="757785" y="203240"/>
                  </a:lnTo>
                  <a:lnTo>
                    <a:pt x="758547" y="200477"/>
                  </a:lnTo>
                  <a:lnTo>
                    <a:pt x="759785" y="197810"/>
                  </a:lnTo>
                  <a:lnTo>
                    <a:pt x="759785" y="194667"/>
                  </a:lnTo>
                  <a:lnTo>
                    <a:pt x="758738" y="191429"/>
                  </a:lnTo>
                  <a:lnTo>
                    <a:pt x="756928" y="189809"/>
                  </a:lnTo>
                  <a:lnTo>
                    <a:pt x="755975" y="187809"/>
                  </a:lnTo>
                  <a:lnTo>
                    <a:pt x="757499" y="183713"/>
                  </a:lnTo>
                  <a:lnTo>
                    <a:pt x="753308" y="179141"/>
                  </a:lnTo>
                  <a:lnTo>
                    <a:pt x="751118" y="175712"/>
                  </a:lnTo>
                  <a:lnTo>
                    <a:pt x="750070" y="171998"/>
                  </a:lnTo>
                  <a:lnTo>
                    <a:pt x="750070" y="169902"/>
                  </a:lnTo>
                  <a:lnTo>
                    <a:pt x="749403" y="167902"/>
                  </a:lnTo>
                  <a:lnTo>
                    <a:pt x="749403" y="165806"/>
                  </a:lnTo>
                  <a:lnTo>
                    <a:pt x="750260" y="163520"/>
                  </a:lnTo>
                  <a:lnTo>
                    <a:pt x="750832" y="162187"/>
                  </a:lnTo>
                  <a:lnTo>
                    <a:pt x="751403" y="160853"/>
                  </a:lnTo>
                  <a:lnTo>
                    <a:pt x="751403" y="159425"/>
                  </a:lnTo>
                  <a:lnTo>
                    <a:pt x="751403" y="157901"/>
                  </a:lnTo>
                  <a:lnTo>
                    <a:pt x="751403" y="152376"/>
                  </a:lnTo>
                  <a:lnTo>
                    <a:pt x="746927" y="144185"/>
                  </a:lnTo>
                  <a:lnTo>
                    <a:pt x="745879" y="137327"/>
                  </a:lnTo>
                  <a:lnTo>
                    <a:pt x="745879" y="134564"/>
                  </a:lnTo>
                  <a:lnTo>
                    <a:pt x="745879" y="132850"/>
                  </a:lnTo>
                  <a:lnTo>
                    <a:pt x="746831" y="127706"/>
                  </a:lnTo>
                  <a:lnTo>
                    <a:pt x="746831" y="124658"/>
                  </a:lnTo>
                  <a:lnTo>
                    <a:pt x="746165" y="103418"/>
                  </a:lnTo>
                  <a:lnTo>
                    <a:pt x="745403" y="99608"/>
                  </a:lnTo>
                  <a:lnTo>
                    <a:pt x="744069" y="98274"/>
                  </a:lnTo>
                  <a:lnTo>
                    <a:pt x="742259" y="97226"/>
                  </a:lnTo>
                  <a:lnTo>
                    <a:pt x="741402" y="95702"/>
                  </a:lnTo>
                  <a:lnTo>
                    <a:pt x="742926" y="92940"/>
                  </a:lnTo>
                  <a:lnTo>
                    <a:pt x="742926" y="90749"/>
                  </a:lnTo>
                  <a:lnTo>
                    <a:pt x="739497" y="87416"/>
                  </a:lnTo>
                  <a:lnTo>
                    <a:pt x="737878" y="86463"/>
                  </a:lnTo>
                  <a:lnTo>
                    <a:pt x="737878" y="84368"/>
                  </a:lnTo>
                  <a:lnTo>
                    <a:pt x="740354" y="82367"/>
                  </a:lnTo>
                  <a:lnTo>
                    <a:pt x="738449" y="80177"/>
                  </a:lnTo>
                  <a:lnTo>
                    <a:pt x="737211" y="77891"/>
                  </a:lnTo>
                  <a:lnTo>
                    <a:pt x="737211" y="75605"/>
                  </a:lnTo>
                  <a:lnTo>
                    <a:pt x="738164" y="73509"/>
                  </a:lnTo>
                  <a:lnTo>
                    <a:pt x="738164" y="71318"/>
                  </a:lnTo>
                  <a:lnTo>
                    <a:pt x="725876" y="62460"/>
                  </a:lnTo>
                  <a:lnTo>
                    <a:pt x="722066" y="62460"/>
                  </a:lnTo>
                  <a:lnTo>
                    <a:pt x="715685" y="64270"/>
                  </a:lnTo>
                  <a:lnTo>
                    <a:pt x="713494" y="62936"/>
                  </a:lnTo>
                  <a:lnTo>
                    <a:pt x="713494" y="60936"/>
                  </a:lnTo>
                  <a:lnTo>
                    <a:pt x="717209" y="60936"/>
                  </a:lnTo>
                  <a:lnTo>
                    <a:pt x="715589" y="56459"/>
                  </a:lnTo>
                  <a:lnTo>
                    <a:pt x="713399" y="53697"/>
                  </a:lnTo>
                  <a:lnTo>
                    <a:pt x="711113" y="52554"/>
                  </a:lnTo>
                  <a:lnTo>
                    <a:pt x="709112" y="52554"/>
                  </a:lnTo>
                  <a:lnTo>
                    <a:pt x="708446" y="53221"/>
                  </a:lnTo>
                  <a:lnTo>
                    <a:pt x="707588" y="54840"/>
                  </a:lnTo>
                  <a:lnTo>
                    <a:pt x="706445" y="56364"/>
                  </a:lnTo>
                  <a:lnTo>
                    <a:pt x="704826" y="56936"/>
                  </a:lnTo>
                  <a:lnTo>
                    <a:pt x="703874" y="55793"/>
                  </a:lnTo>
                  <a:lnTo>
                    <a:pt x="703112" y="53507"/>
                  </a:lnTo>
                  <a:lnTo>
                    <a:pt x="702064" y="51221"/>
                  </a:lnTo>
                  <a:lnTo>
                    <a:pt x="698254" y="48554"/>
                  </a:lnTo>
                  <a:lnTo>
                    <a:pt x="696349" y="44553"/>
                  </a:lnTo>
                  <a:lnTo>
                    <a:pt x="693777" y="37124"/>
                  </a:lnTo>
                  <a:lnTo>
                    <a:pt x="669965" y="6548"/>
                  </a:lnTo>
                  <a:lnTo>
                    <a:pt x="667583" y="1786"/>
                  </a:lnTo>
                  <a:lnTo>
                    <a:pt x="659392" y="4834"/>
                  </a:lnTo>
                  <a:lnTo>
                    <a:pt x="658439" y="5501"/>
                  </a:lnTo>
                  <a:lnTo>
                    <a:pt x="657582" y="6548"/>
                  </a:lnTo>
                  <a:lnTo>
                    <a:pt x="656915" y="9120"/>
                  </a:lnTo>
                  <a:lnTo>
                    <a:pt x="656915" y="13978"/>
                  </a:lnTo>
                  <a:lnTo>
                    <a:pt x="656915" y="15502"/>
                  </a:lnTo>
                  <a:lnTo>
                    <a:pt x="656058" y="17216"/>
                  </a:lnTo>
                  <a:lnTo>
                    <a:pt x="651581" y="22074"/>
                  </a:lnTo>
                  <a:lnTo>
                    <a:pt x="650724" y="22646"/>
                  </a:lnTo>
                  <a:lnTo>
                    <a:pt x="647771" y="23979"/>
                  </a:lnTo>
                  <a:lnTo>
                    <a:pt x="646819" y="24741"/>
                  </a:lnTo>
                  <a:lnTo>
                    <a:pt x="645009" y="26837"/>
                  </a:lnTo>
                  <a:lnTo>
                    <a:pt x="643295" y="28170"/>
                  </a:lnTo>
                  <a:lnTo>
                    <a:pt x="642437" y="29123"/>
                  </a:lnTo>
                  <a:lnTo>
                    <a:pt x="641771" y="30361"/>
                  </a:lnTo>
                  <a:lnTo>
                    <a:pt x="640913" y="32933"/>
                  </a:lnTo>
                  <a:lnTo>
                    <a:pt x="639961" y="34933"/>
                  </a:lnTo>
                  <a:lnTo>
                    <a:pt x="630436" y="49887"/>
                  </a:lnTo>
                  <a:lnTo>
                    <a:pt x="629102" y="51411"/>
                  </a:lnTo>
                  <a:lnTo>
                    <a:pt x="627293" y="52268"/>
                  </a:lnTo>
                  <a:lnTo>
                    <a:pt x="624721" y="52935"/>
                  </a:lnTo>
                  <a:lnTo>
                    <a:pt x="615577" y="52935"/>
                  </a:lnTo>
                  <a:lnTo>
                    <a:pt x="613386" y="53602"/>
                  </a:lnTo>
                  <a:lnTo>
                    <a:pt x="612529" y="54269"/>
                  </a:lnTo>
                  <a:lnTo>
                    <a:pt x="611767" y="55126"/>
                  </a:lnTo>
                  <a:lnTo>
                    <a:pt x="611767" y="56745"/>
                  </a:lnTo>
                  <a:lnTo>
                    <a:pt x="611767" y="58079"/>
                  </a:lnTo>
                  <a:lnTo>
                    <a:pt x="611767" y="59317"/>
                  </a:lnTo>
                  <a:lnTo>
                    <a:pt x="611767" y="60174"/>
                  </a:lnTo>
                  <a:lnTo>
                    <a:pt x="612434" y="60936"/>
                  </a:lnTo>
                  <a:lnTo>
                    <a:pt x="615291" y="62651"/>
                  </a:lnTo>
                  <a:lnTo>
                    <a:pt x="616053" y="63317"/>
                  </a:lnTo>
                  <a:lnTo>
                    <a:pt x="616053" y="64460"/>
                  </a:lnTo>
                  <a:lnTo>
                    <a:pt x="616053" y="65318"/>
                  </a:lnTo>
                  <a:lnTo>
                    <a:pt x="616053" y="66365"/>
                  </a:lnTo>
                  <a:lnTo>
                    <a:pt x="616625" y="67223"/>
                  </a:lnTo>
                  <a:lnTo>
                    <a:pt x="618815" y="69413"/>
                  </a:lnTo>
                  <a:lnTo>
                    <a:pt x="618815" y="70366"/>
                  </a:lnTo>
                  <a:lnTo>
                    <a:pt x="618815" y="71414"/>
                  </a:lnTo>
                  <a:lnTo>
                    <a:pt x="618815" y="72652"/>
                  </a:lnTo>
                  <a:lnTo>
                    <a:pt x="619387" y="74843"/>
                  </a:lnTo>
                  <a:lnTo>
                    <a:pt x="622435" y="82939"/>
                  </a:lnTo>
                  <a:lnTo>
                    <a:pt x="625388" y="88463"/>
                  </a:lnTo>
                  <a:lnTo>
                    <a:pt x="627674" y="91988"/>
                  </a:lnTo>
                  <a:lnTo>
                    <a:pt x="629579" y="95798"/>
                  </a:lnTo>
                  <a:lnTo>
                    <a:pt x="629579" y="96845"/>
                  </a:lnTo>
                  <a:lnTo>
                    <a:pt x="629579" y="99798"/>
                  </a:lnTo>
                  <a:lnTo>
                    <a:pt x="629579" y="100751"/>
                  </a:lnTo>
                  <a:lnTo>
                    <a:pt x="629579" y="101798"/>
                  </a:lnTo>
                  <a:lnTo>
                    <a:pt x="633579" y="107799"/>
                  </a:lnTo>
                  <a:lnTo>
                    <a:pt x="634246" y="108561"/>
                  </a:lnTo>
                  <a:lnTo>
                    <a:pt x="634246" y="109418"/>
                  </a:lnTo>
                  <a:lnTo>
                    <a:pt x="634246" y="110561"/>
                  </a:lnTo>
                  <a:lnTo>
                    <a:pt x="634246" y="111800"/>
                  </a:lnTo>
                  <a:lnTo>
                    <a:pt x="634246" y="113228"/>
                  </a:lnTo>
                  <a:lnTo>
                    <a:pt x="633484" y="114752"/>
                  </a:lnTo>
                  <a:lnTo>
                    <a:pt x="631769" y="117229"/>
                  </a:lnTo>
                  <a:lnTo>
                    <a:pt x="629388" y="119801"/>
                  </a:lnTo>
                  <a:lnTo>
                    <a:pt x="625673" y="122277"/>
                  </a:lnTo>
                  <a:lnTo>
                    <a:pt x="623578" y="123230"/>
                  </a:lnTo>
                  <a:lnTo>
                    <a:pt x="618434" y="124277"/>
                  </a:lnTo>
                  <a:lnTo>
                    <a:pt x="616148" y="126278"/>
                  </a:lnTo>
                  <a:lnTo>
                    <a:pt x="614243" y="128468"/>
                  </a:lnTo>
                  <a:lnTo>
                    <a:pt x="608909" y="130850"/>
                  </a:lnTo>
                  <a:lnTo>
                    <a:pt x="607862" y="131993"/>
                  </a:lnTo>
                  <a:lnTo>
                    <a:pt x="606528" y="134374"/>
                  </a:lnTo>
                  <a:lnTo>
                    <a:pt x="605861" y="135993"/>
                  </a:lnTo>
                  <a:lnTo>
                    <a:pt x="605099" y="138851"/>
                  </a:lnTo>
                  <a:lnTo>
                    <a:pt x="604242" y="140565"/>
                  </a:lnTo>
                  <a:lnTo>
                    <a:pt x="606052" y="141518"/>
                  </a:lnTo>
                  <a:lnTo>
                    <a:pt x="602432" y="143804"/>
                  </a:lnTo>
                  <a:lnTo>
                    <a:pt x="600908" y="143804"/>
                  </a:lnTo>
                  <a:lnTo>
                    <a:pt x="599765" y="143804"/>
                  </a:lnTo>
                  <a:lnTo>
                    <a:pt x="599099" y="143042"/>
                  </a:lnTo>
                  <a:lnTo>
                    <a:pt x="597384" y="141708"/>
                  </a:lnTo>
                  <a:lnTo>
                    <a:pt x="596432" y="141708"/>
                  </a:lnTo>
                  <a:lnTo>
                    <a:pt x="593955" y="141708"/>
                  </a:lnTo>
                  <a:lnTo>
                    <a:pt x="589383" y="142565"/>
                  </a:lnTo>
                  <a:lnTo>
                    <a:pt x="587478" y="143518"/>
                  </a:lnTo>
                  <a:lnTo>
                    <a:pt x="571476" y="157996"/>
                  </a:lnTo>
                  <a:lnTo>
                    <a:pt x="561951" y="170188"/>
                  </a:lnTo>
                  <a:lnTo>
                    <a:pt x="559475" y="172093"/>
                  </a:lnTo>
                  <a:lnTo>
                    <a:pt x="558808" y="173141"/>
                  </a:lnTo>
                  <a:lnTo>
                    <a:pt x="558808" y="174379"/>
                  </a:lnTo>
                  <a:lnTo>
                    <a:pt x="558808" y="176665"/>
                  </a:lnTo>
                  <a:lnTo>
                    <a:pt x="558808" y="177998"/>
                  </a:lnTo>
                  <a:lnTo>
                    <a:pt x="559284" y="178951"/>
                  </a:lnTo>
                  <a:lnTo>
                    <a:pt x="559284" y="179713"/>
                  </a:lnTo>
                  <a:lnTo>
                    <a:pt x="559284" y="181618"/>
                  </a:lnTo>
                  <a:lnTo>
                    <a:pt x="559284" y="184190"/>
                  </a:lnTo>
                  <a:lnTo>
                    <a:pt x="558617" y="185618"/>
                  </a:lnTo>
                  <a:lnTo>
                    <a:pt x="557570" y="186666"/>
                  </a:lnTo>
                  <a:lnTo>
                    <a:pt x="555284" y="187714"/>
                  </a:lnTo>
                  <a:lnTo>
                    <a:pt x="552140" y="190095"/>
                  </a:lnTo>
                  <a:lnTo>
                    <a:pt x="545663" y="200573"/>
                  </a:lnTo>
                  <a:lnTo>
                    <a:pt x="541853" y="204383"/>
                  </a:lnTo>
                  <a:lnTo>
                    <a:pt x="536805" y="207812"/>
                  </a:lnTo>
                  <a:lnTo>
                    <a:pt x="528899" y="211526"/>
                  </a:lnTo>
                  <a:lnTo>
                    <a:pt x="525756" y="212384"/>
                  </a:lnTo>
                  <a:lnTo>
                    <a:pt x="523184" y="214479"/>
                  </a:lnTo>
                  <a:lnTo>
                    <a:pt x="514231" y="227814"/>
                  </a:lnTo>
                  <a:lnTo>
                    <a:pt x="513659" y="228957"/>
                  </a:lnTo>
                  <a:lnTo>
                    <a:pt x="512231" y="230576"/>
                  </a:lnTo>
                  <a:lnTo>
                    <a:pt x="510992" y="231624"/>
                  </a:lnTo>
                  <a:lnTo>
                    <a:pt x="505182" y="234386"/>
                  </a:lnTo>
                  <a:lnTo>
                    <a:pt x="504230" y="235434"/>
                  </a:lnTo>
                  <a:lnTo>
                    <a:pt x="501277" y="242197"/>
                  </a:lnTo>
                  <a:lnTo>
                    <a:pt x="500515" y="243149"/>
                  </a:lnTo>
                  <a:lnTo>
                    <a:pt x="499562" y="243911"/>
                  </a:lnTo>
                  <a:lnTo>
                    <a:pt x="496610" y="244483"/>
                  </a:lnTo>
                  <a:lnTo>
                    <a:pt x="495371" y="244483"/>
                  </a:lnTo>
                  <a:lnTo>
                    <a:pt x="488513" y="240959"/>
                  </a:lnTo>
                  <a:lnTo>
                    <a:pt x="487466" y="240959"/>
                  </a:lnTo>
                  <a:lnTo>
                    <a:pt x="486513" y="241625"/>
                  </a:lnTo>
                  <a:lnTo>
                    <a:pt x="485751" y="243149"/>
                  </a:lnTo>
                  <a:lnTo>
                    <a:pt x="485751" y="251341"/>
                  </a:lnTo>
                  <a:lnTo>
                    <a:pt x="485751" y="252674"/>
                  </a:lnTo>
                  <a:lnTo>
                    <a:pt x="482227" y="255818"/>
                  </a:lnTo>
                  <a:lnTo>
                    <a:pt x="481370" y="261628"/>
                  </a:lnTo>
                  <a:lnTo>
                    <a:pt x="482227" y="261628"/>
                  </a:lnTo>
                  <a:lnTo>
                    <a:pt x="486608" y="263628"/>
                  </a:lnTo>
                  <a:lnTo>
                    <a:pt x="486608" y="265343"/>
                  </a:lnTo>
                  <a:lnTo>
                    <a:pt x="483275" y="264009"/>
                  </a:lnTo>
                  <a:lnTo>
                    <a:pt x="480417" y="265152"/>
                  </a:lnTo>
                  <a:lnTo>
                    <a:pt x="477655" y="266867"/>
                  </a:lnTo>
                  <a:lnTo>
                    <a:pt x="474226" y="267438"/>
                  </a:lnTo>
                  <a:lnTo>
                    <a:pt x="474226" y="269629"/>
                  </a:lnTo>
                  <a:lnTo>
                    <a:pt x="486608" y="269629"/>
                  </a:lnTo>
                  <a:lnTo>
                    <a:pt x="483465" y="271915"/>
                  </a:lnTo>
                  <a:lnTo>
                    <a:pt x="468511" y="276392"/>
                  </a:lnTo>
                  <a:lnTo>
                    <a:pt x="464891" y="276392"/>
                  </a:lnTo>
                  <a:lnTo>
                    <a:pt x="458129" y="274201"/>
                  </a:lnTo>
                  <a:lnTo>
                    <a:pt x="456700" y="273058"/>
                  </a:lnTo>
                  <a:lnTo>
                    <a:pt x="455747" y="271724"/>
                  </a:lnTo>
                  <a:lnTo>
                    <a:pt x="454414" y="270581"/>
                  </a:lnTo>
                  <a:lnTo>
                    <a:pt x="452128" y="269915"/>
                  </a:lnTo>
                  <a:lnTo>
                    <a:pt x="440793" y="273344"/>
                  </a:lnTo>
                  <a:lnTo>
                    <a:pt x="438126" y="275439"/>
                  </a:lnTo>
                  <a:lnTo>
                    <a:pt x="433459" y="280583"/>
                  </a:lnTo>
                  <a:lnTo>
                    <a:pt x="442412" y="285155"/>
                  </a:lnTo>
                  <a:lnTo>
                    <a:pt x="444698" y="286964"/>
                  </a:lnTo>
                  <a:lnTo>
                    <a:pt x="437364" y="291060"/>
                  </a:lnTo>
                  <a:lnTo>
                    <a:pt x="435459" y="291060"/>
                  </a:lnTo>
                  <a:lnTo>
                    <a:pt x="432506" y="289917"/>
                  </a:lnTo>
                  <a:lnTo>
                    <a:pt x="430601" y="287536"/>
                  </a:lnTo>
                  <a:lnTo>
                    <a:pt x="428506" y="285917"/>
                  </a:lnTo>
                  <a:lnTo>
                    <a:pt x="424982" y="286774"/>
                  </a:lnTo>
                  <a:lnTo>
                    <a:pt x="420791" y="291917"/>
                  </a:lnTo>
                  <a:lnTo>
                    <a:pt x="417266" y="300395"/>
                  </a:lnTo>
                  <a:lnTo>
                    <a:pt x="411361" y="318683"/>
                  </a:lnTo>
                  <a:lnTo>
                    <a:pt x="412980" y="324017"/>
                  </a:lnTo>
                  <a:lnTo>
                    <a:pt x="411456" y="329922"/>
                  </a:lnTo>
                  <a:lnTo>
                    <a:pt x="408599" y="335066"/>
                  </a:lnTo>
                  <a:lnTo>
                    <a:pt x="406313" y="338018"/>
                  </a:lnTo>
                  <a:lnTo>
                    <a:pt x="404408" y="339447"/>
                  </a:lnTo>
                  <a:lnTo>
                    <a:pt x="400407" y="340971"/>
                  </a:lnTo>
                  <a:lnTo>
                    <a:pt x="398978" y="342305"/>
                  </a:lnTo>
                  <a:lnTo>
                    <a:pt x="397740" y="344972"/>
                  </a:lnTo>
                  <a:lnTo>
                    <a:pt x="395168" y="352782"/>
                  </a:lnTo>
                  <a:lnTo>
                    <a:pt x="389072" y="366879"/>
                  </a:lnTo>
                  <a:lnTo>
                    <a:pt x="384310" y="391073"/>
                  </a:lnTo>
                  <a:lnTo>
                    <a:pt x="380500" y="401741"/>
                  </a:lnTo>
                  <a:lnTo>
                    <a:pt x="379738" y="402503"/>
                  </a:lnTo>
                  <a:lnTo>
                    <a:pt x="377738" y="404693"/>
                  </a:lnTo>
                  <a:lnTo>
                    <a:pt x="376499" y="407075"/>
                  </a:lnTo>
                  <a:lnTo>
                    <a:pt x="378309" y="409170"/>
                  </a:lnTo>
                  <a:lnTo>
                    <a:pt x="380214" y="413647"/>
                  </a:lnTo>
                  <a:lnTo>
                    <a:pt x="381071" y="414599"/>
                  </a:lnTo>
                  <a:lnTo>
                    <a:pt x="384119" y="416314"/>
                  </a:lnTo>
                  <a:lnTo>
                    <a:pt x="400979" y="440126"/>
                  </a:lnTo>
                  <a:lnTo>
                    <a:pt x="405170" y="443936"/>
                  </a:lnTo>
                  <a:lnTo>
                    <a:pt x="411361" y="456795"/>
                  </a:lnTo>
                  <a:lnTo>
                    <a:pt x="415647" y="458891"/>
                  </a:lnTo>
                  <a:lnTo>
                    <a:pt x="415647" y="459462"/>
                  </a:lnTo>
                  <a:lnTo>
                    <a:pt x="415647" y="462605"/>
                  </a:lnTo>
                  <a:lnTo>
                    <a:pt x="416981" y="466987"/>
                  </a:lnTo>
                  <a:lnTo>
                    <a:pt x="416981" y="469749"/>
                  </a:lnTo>
                  <a:lnTo>
                    <a:pt x="416219" y="472321"/>
                  </a:lnTo>
                  <a:lnTo>
                    <a:pt x="416219" y="474702"/>
                  </a:lnTo>
                  <a:lnTo>
                    <a:pt x="417171" y="479560"/>
                  </a:lnTo>
                  <a:lnTo>
                    <a:pt x="419552" y="483656"/>
                  </a:lnTo>
                  <a:lnTo>
                    <a:pt x="424886" y="490418"/>
                  </a:lnTo>
                  <a:lnTo>
                    <a:pt x="431363" y="502039"/>
                  </a:lnTo>
                  <a:lnTo>
                    <a:pt x="435269" y="505944"/>
                  </a:lnTo>
                  <a:lnTo>
                    <a:pt x="438983" y="504325"/>
                  </a:lnTo>
                  <a:lnTo>
                    <a:pt x="441841" y="503658"/>
                  </a:lnTo>
                  <a:lnTo>
                    <a:pt x="446032" y="503658"/>
                  </a:lnTo>
                  <a:lnTo>
                    <a:pt x="448699" y="502229"/>
                  </a:lnTo>
                  <a:lnTo>
                    <a:pt x="447080" y="496324"/>
                  </a:lnTo>
                  <a:lnTo>
                    <a:pt x="448794" y="488513"/>
                  </a:lnTo>
                  <a:lnTo>
                    <a:pt x="450318" y="485370"/>
                  </a:lnTo>
                  <a:lnTo>
                    <a:pt x="453652" y="484418"/>
                  </a:lnTo>
                  <a:lnTo>
                    <a:pt x="453652" y="490609"/>
                  </a:lnTo>
                  <a:lnTo>
                    <a:pt x="453652" y="500991"/>
                  </a:lnTo>
                  <a:lnTo>
                    <a:pt x="452128" y="509945"/>
                  </a:lnTo>
                  <a:lnTo>
                    <a:pt x="446127" y="511754"/>
                  </a:lnTo>
                  <a:lnTo>
                    <a:pt x="446127" y="513945"/>
                  </a:lnTo>
                  <a:lnTo>
                    <a:pt x="448889" y="516231"/>
                  </a:lnTo>
                  <a:lnTo>
                    <a:pt x="448889" y="520708"/>
                  </a:lnTo>
                  <a:lnTo>
                    <a:pt x="447937" y="525947"/>
                  </a:lnTo>
                  <a:lnTo>
                    <a:pt x="447365" y="530614"/>
                  </a:lnTo>
                  <a:lnTo>
                    <a:pt x="449175" y="532805"/>
                  </a:lnTo>
                  <a:lnTo>
                    <a:pt x="451271" y="534138"/>
                  </a:lnTo>
                  <a:lnTo>
                    <a:pt x="453747" y="534805"/>
                  </a:lnTo>
                  <a:lnTo>
                    <a:pt x="456605" y="534805"/>
                  </a:lnTo>
                  <a:lnTo>
                    <a:pt x="458224" y="536329"/>
                  </a:lnTo>
                  <a:lnTo>
                    <a:pt x="464606" y="545282"/>
                  </a:lnTo>
                  <a:lnTo>
                    <a:pt x="464606" y="541758"/>
                  </a:lnTo>
                  <a:lnTo>
                    <a:pt x="464034" y="537662"/>
                  </a:lnTo>
                  <a:lnTo>
                    <a:pt x="464034" y="534233"/>
                  </a:lnTo>
                  <a:lnTo>
                    <a:pt x="468987" y="531471"/>
                  </a:lnTo>
                  <a:lnTo>
                    <a:pt x="470797" y="528518"/>
                  </a:lnTo>
                  <a:lnTo>
                    <a:pt x="473845" y="522137"/>
                  </a:lnTo>
                  <a:lnTo>
                    <a:pt x="479179" y="515183"/>
                  </a:lnTo>
                  <a:lnTo>
                    <a:pt x="480036" y="512707"/>
                  </a:lnTo>
                  <a:lnTo>
                    <a:pt x="480608" y="509278"/>
                  </a:lnTo>
                  <a:lnTo>
                    <a:pt x="481560" y="505277"/>
                  </a:lnTo>
                  <a:lnTo>
                    <a:pt x="482132" y="500991"/>
                  </a:lnTo>
                  <a:lnTo>
                    <a:pt x="481370" y="496800"/>
                  </a:lnTo>
                  <a:lnTo>
                    <a:pt x="483751" y="495562"/>
                  </a:lnTo>
                  <a:lnTo>
                    <a:pt x="485751" y="496895"/>
                  </a:lnTo>
                  <a:lnTo>
                    <a:pt x="487466" y="499943"/>
                  </a:lnTo>
                  <a:lnTo>
                    <a:pt x="488704" y="503468"/>
                  </a:lnTo>
                  <a:lnTo>
                    <a:pt x="487085" y="506611"/>
                  </a:lnTo>
                  <a:lnTo>
                    <a:pt x="488132" y="511469"/>
                  </a:lnTo>
                  <a:lnTo>
                    <a:pt x="490609" y="515945"/>
                  </a:lnTo>
                  <a:lnTo>
                    <a:pt x="492990" y="517946"/>
                  </a:lnTo>
                  <a:lnTo>
                    <a:pt x="501086" y="517279"/>
                  </a:lnTo>
                  <a:lnTo>
                    <a:pt x="504515" y="515183"/>
                  </a:lnTo>
                  <a:lnTo>
                    <a:pt x="505944" y="510611"/>
                  </a:lnTo>
                  <a:lnTo>
                    <a:pt x="507373" y="507373"/>
                  </a:lnTo>
                  <a:lnTo>
                    <a:pt x="510611" y="504706"/>
                  </a:lnTo>
                  <a:lnTo>
                    <a:pt x="517088" y="501182"/>
                  </a:lnTo>
                  <a:lnTo>
                    <a:pt x="522422" y="496895"/>
                  </a:lnTo>
                  <a:lnTo>
                    <a:pt x="524994" y="493181"/>
                  </a:lnTo>
                  <a:lnTo>
                    <a:pt x="525661" y="488513"/>
                  </a:lnTo>
                  <a:lnTo>
                    <a:pt x="526899" y="488513"/>
                  </a:lnTo>
                  <a:lnTo>
                    <a:pt x="526899" y="494514"/>
                  </a:lnTo>
                  <a:lnTo>
                    <a:pt x="524137" y="499943"/>
                  </a:lnTo>
                  <a:lnTo>
                    <a:pt x="520041" y="503753"/>
                  </a:lnTo>
                  <a:lnTo>
                    <a:pt x="516231" y="505373"/>
                  </a:lnTo>
                  <a:lnTo>
                    <a:pt x="516803" y="508230"/>
                  </a:lnTo>
                  <a:lnTo>
                    <a:pt x="523661" y="521946"/>
                  </a:lnTo>
                  <a:lnTo>
                    <a:pt x="526709" y="526518"/>
                  </a:lnTo>
                  <a:lnTo>
                    <a:pt x="523280" y="534614"/>
                  </a:lnTo>
                  <a:lnTo>
                    <a:pt x="521184" y="537662"/>
                  </a:lnTo>
                  <a:lnTo>
                    <a:pt x="515374" y="540044"/>
                  </a:lnTo>
                  <a:lnTo>
                    <a:pt x="512897" y="542901"/>
                  </a:lnTo>
                  <a:lnTo>
                    <a:pt x="509373" y="549473"/>
                  </a:lnTo>
                  <a:lnTo>
                    <a:pt x="507849" y="550998"/>
                  </a:lnTo>
                  <a:lnTo>
                    <a:pt x="505944" y="552521"/>
                  </a:lnTo>
                  <a:lnTo>
                    <a:pt x="504706" y="554236"/>
                  </a:lnTo>
                  <a:lnTo>
                    <a:pt x="504706" y="556712"/>
                  </a:lnTo>
                  <a:lnTo>
                    <a:pt x="507563" y="563189"/>
                  </a:lnTo>
                  <a:lnTo>
                    <a:pt x="508421" y="564047"/>
                  </a:lnTo>
                  <a:lnTo>
                    <a:pt x="513945" y="563475"/>
                  </a:lnTo>
                  <a:lnTo>
                    <a:pt x="517088" y="562237"/>
                  </a:lnTo>
                  <a:lnTo>
                    <a:pt x="520232" y="559856"/>
                  </a:lnTo>
                  <a:lnTo>
                    <a:pt x="519374" y="564809"/>
                  </a:lnTo>
                  <a:lnTo>
                    <a:pt x="513183" y="571286"/>
                  </a:lnTo>
                  <a:lnTo>
                    <a:pt x="515183" y="574715"/>
                  </a:lnTo>
                  <a:lnTo>
                    <a:pt x="513850" y="575381"/>
                  </a:lnTo>
                  <a:lnTo>
                    <a:pt x="512231" y="576429"/>
                  </a:lnTo>
                  <a:lnTo>
                    <a:pt x="510897" y="578048"/>
                  </a:lnTo>
                  <a:lnTo>
                    <a:pt x="510230" y="579858"/>
                  </a:lnTo>
                  <a:lnTo>
                    <a:pt x="509659" y="581287"/>
                  </a:lnTo>
                  <a:lnTo>
                    <a:pt x="508325" y="580715"/>
                  </a:lnTo>
                  <a:lnTo>
                    <a:pt x="505944" y="578906"/>
                  </a:lnTo>
                  <a:lnTo>
                    <a:pt x="502991" y="578906"/>
                  </a:lnTo>
                  <a:lnTo>
                    <a:pt x="486418" y="585192"/>
                  </a:lnTo>
                  <a:lnTo>
                    <a:pt x="482322" y="587859"/>
                  </a:lnTo>
                  <a:lnTo>
                    <a:pt x="479465" y="593098"/>
                  </a:lnTo>
                  <a:lnTo>
                    <a:pt x="481560" y="601575"/>
                  </a:lnTo>
                  <a:lnTo>
                    <a:pt x="479465" y="624531"/>
                  </a:lnTo>
                  <a:lnTo>
                    <a:pt x="480798" y="634722"/>
                  </a:lnTo>
                  <a:lnTo>
                    <a:pt x="485751" y="641866"/>
                  </a:lnTo>
                  <a:lnTo>
                    <a:pt x="492323" y="644819"/>
                  </a:lnTo>
                  <a:lnTo>
                    <a:pt x="507849" y="644819"/>
                  </a:lnTo>
                  <a:lnTo>
                    <a:pt x="505563" y="647962"/>
                  </a:lnTo>
                  <a:lnTo>
                    <a:pt x="498324" y="653106"/>
                  </a:lnTo>
                  <a:lnTo>
                    <a:pt x="496705" y="656249"/>
                  </a:lnTo>
                  <a:lnTo>
                    <a:pt x="495276" y="657296"/>
                  </a:lnTo>
                  <a:lnTo>
                    <a:pt x="485751" y="669774"/>
                  </a:lnTo>
                  <a:lnTo>
                    <a:pt x="473940" y="689491"/>
                  </a:lnTo>
                  <a:lnTo>
                    <a:pt x="471845" y="694253"/>
                  </a:lnTo>
                  <a:lnTo>
                    <a:pt x="471368" y="698444"/>
                  </a:lnTo>
                  <a:lnTo>
                    <a:pt x="472321" y="702635"/>
                  </a:lnTo>
                  <a:lnTo>
                    <a:pt x="493181" y="748356"/>
                  </a:lnTo>
                  <a:lnTo>
                    <a:pt x="497467" y="755023"/>
                  </a:lnTo>
                  <a:lnTo>
                    <a:pt x="503182" y="761214"/>
                  </a:lnTo>
                  <a:lnTo>
                    <a:pt x="510135" y="766167"/>
                  </a:lnTo>
                  <a:lnTo>
                    <a:pt x="517850" y="769025"/>
                  </a:lnTo>
                  <a:lnTo>
                    <a:pt x="525756" y="769882"/>
                  </a:lnTo>
                  <a:lnTo>
                    <a:pt x="528899" y="768358"/>
                  </a:lnTo>
                  <a:lnTo>
                    <a:pt x="530138" y="763881"/>
                  </a:lnTo>
                  <a:lnTo>
                    <a:pt x="532138" y="762643"/>
                  </a:lnTo>
                  <a:lnTo>
                    <a:pt x="541663" y="760548"/>
                  </a:lnTo>
                  <a:lnTo>
                    <a:pt x="544235" y="760548"/>
                  </a:lnTo>
                  <a:lnTo>
                    <a:pt x="542615" y="762262"/>
                  </a:lnTo>
                  <a:lnTo>
                    <a:pt x="540996" y="763310"/>
                  </a:lnTo>
                  <a:lnTo>
                    <a:pt x="539472" y="763310"/>
                  </a:lnTo>
                  <a:lnTo>
                    <a:pt x="537948" y="762548"/>
                  </a:lnTo>
                  <a:lnTo>
                    <a:pt x="536424" y="764262"/>
                  </a:lnTo>
                  <a:lnTo>
                    <a:pt x="534995" y="766358"/>
                  </a:lnTo>
                  <a:lnTo>
                    <a:pt x="534995" y="769120"/>
                  </a:lnTo>
                  <a:lnTo>
                    <a:pt x="535948" y="773025"/>
                  </a:lnTo>
                  <a:lnTo>
                    <a:pt x="531090" y="775883"/>
                  </a:lnTo>
                  <a:lnTo>
                    <a:pt x="528518" y="776645"/>
                  </a:lnTo>
                  <a:lnTo>
                    <a:pt x="525566" y="776645"/>
                  </a:lnTo>
                  <a:lnTo>
                    <a:pt x="524232" y="776645"/>
                  </a:lnTo>
                  <a:lnTo>
                    <a:pt x="521470" y="775216"/>
                  </a:lnTo>
                  <a:lnTo>
                    <a:pt x="520327" y="775216"/>
                  </a:lnTo>
                  <a:lnTo>
                    <a:pt x="518898" y="776073"/>
                  </a:lnTo>
                  <a:lnTo>
                    <a:pt x="518327" y="777407"/>
                  </a:lnTo>
                  <a:lnTo>
                    <a:pt x="518327" y="778645"/>
                  </a:lnTo>
                  <a:lnTo>
                    <a:pt x="518327" y="779312"/>
                  </a:lnTo>
                  <a:lnTo>
                    <a:pt x="512707" y="779312"/>
                  </a:lnTo>
                  <a:lnTo>
                    <a:pt x="507563" y="776835"/>
                  </a:lnTo>
                  <a:lnTo>
                    <a:pt x="503087" y="772930"/>
                  </a:lnTo>
                  <a:lnTo>
                    <a:pt x="499848" y="768548"/>
                  </a:lnTo>
                  <a:lnTo>
                    <a:pt x="488513" y="741593"/>
                  </a:lnTo>
                  <a:lnTo>
                    <a:pt x="484227" y="736544"/>
                  </a:lnTo>
                  <a:lnTo>
                    <a:pt x="480227" y="736544"/>
                  </a:lnTo>
                  <a:lnTo>
                    <a:pt x="473750" y="741783"/>
                  </a:lnTo>
                  <a:lnTo>
                    <a:pt x="470035" y="743212"/>
                  </a:lnTo>
                  <a:lnTo>
                    <a:pt x="462415" y="744355"/>
                  </a:lnTo>
                  <a:lnTo>
                    <a:pt x="459081" y="746165"/>
                  </a:lnTo>
                  <a:lnTo>
                    <a:pt x="457176" y="749213"/>
                  </a:lnTo>
                  <a:lnTo>
                    <a:pt x="457176" y="753880"/>
                  </a:lnTo>
                  <a:lnTo>
                    <a:pt x="459557" y="758357"/>
                  </a:lnTo>
                  <a:lnTo>
                    <a:pt x="466034" y="766929"/>
                  </a:lnTo>
                  <a:lnTo>
                    <a:pt x="470416" y="776454"/>
                  </a:lnTo>
                  <a:lnTo>
                    <a:pt x="475274" y="784646"/>
                  </a:lnTo>
                  <a:lnTo>
                    <a:pt x="475274" y="789218"/>
                  </a:lnTo>
                  <a:lnTo>
                    <a:pt x="478322" y="790742"/>
                  </a:lnTo>
                  <a:lnTo>
                    <a:pt x="485180" y="791980"/>
                  </a:lnTo>
                  <a:lnTo>
                    <a:pt x="486799" y="792742"/>
                  </a:lnTo>
                  <a:lnTo>
                    <a:pt x="498324" y="802267"/>
                  </a:lnTo>
                  <a:lnTo>
                    <a:pt x="504325" y="808839"/>
                  </a:lnTo>
                  <a:lnTo>
                    <a:pt x="505087" y="810173"/>
                  </a:lnTo>
                  <a:lnTo>
                    <a:pt x="505944" y="811887"/>
                  </a:lnTo>
                  <a:lnTo>
                    <a:pt x="505944" y="814459"/>
                  </a:lnTo>
                  <a:lnTo>
                    <a:pt x="505944" y="815888"/>
                  </a:lnTo>
                  <a:lnTo>
                    <a:pt x="505944" y="816745"/>
                  </a:lnTo>
                  <a:lnTo>
                    <a:pt x="499181" y="821031"/>
                  </a:lnTo>
                  <a:lnTo>
                    <a:pt x="498610" y="821698"/>
                  </a:lnTo>
                  <a:lnTo>
                    <a:pt x="498610" y="822746"/>
                  </a:lnTo>
                  <a:lnTo>
                    <a:pt x="498610" y="823698"/>
                  </a:lnTo>
                  <a:lnTo>
                    <a:pt x="499562" y="825413"/>
                  </a:lnTo>
                  <a:lnTo>
                    <a:pt x="508325" y="834938"/>
                  </a:lnTo>
                  <a:lnTo>
                    <a:pt x="509278" y="836271"/>
                  </a:lnTo>
                  <a:lnTo>
                    <a:pt x="514040" y="847035"/>
                  </a:lnTo>
                  <a:lnTo>
                    <a:pt x="515279" y="850940"/>
                  </a:lnTo>
                  <a:lnTo>
                    <a:pt x="516517" y="856274"/>
                  </a:lnTo>
                  <a:lnTo>
                    <a:pt x="516517" y="858560"/>
                  </a:lnTo>
                  <a:lnTo>
                    <a:pt x="516517" y="859988"/>
                  </a:lnTo>
                  <a:lnTo>
                    <a:pt x="517374" y="861703"/>
                  </a:lnTo>
                  <a:lnTo>
                    <a:pt x="521851" y="866846"/>
                  </a:lnTo>
                  <a:lnTo>
                    <a:pt x="523089" y="869990"/>
                  </a:lnTo>
                  <a:lnTo>
                    <a:pt x="524042" y="870752"/>
                  </a:lnTo>
                  <a:lnTo>
                    <a:pt x="525375" y="871323"/>
                  </a:lnTo>
                  <a:lnTo>
                    <a:pt x="532138" y="872276"/>
                  </a:lnTo>
                  <a:lnTo>
                    <a:pt x="539567" y="876848"/>
                  </a:lnTo>
                  <a:lnTo>
                    <a:pt x="539567" y="879229"/>
                  </a:lnTo>
                  <a:lnTo>
                    <a:pt x="540710" y="882086"/>
                  </a:lnTo>
                  <a:lnTo>
                    <a:pt x="540710" y="883039"/>
                  </a:lnTo>
                  <a:lnTo>
                    <a:pt x="540710" y="884182"/>
                  </a:lnTo>
                  <a:lnTo>
                    <a:pt x="540710" y="889040"/>
                  </a:lnTo>
                  <a:lnTo>
                    <a:pt x="540710" y="890183"/>
                  </a:lnTo>
                  <a:lnTo>
                    <a:pt x="540044" y="891231"/>
                  </a:lnTo>
                  <a:lnTo>
                    <a:pt x="538901" y="891802"/>
                  </a:lnTo>
                  <a:lnTo>
                    <a:pt x="536424" y="892278"/>
                  </a:lnTo>
                  <a:lnTo>
                    <a:pt x="534710" y="893135"/>
                  </a:lnTo>
                  <a:lnTo>
                    <a:pt x="530995" y="895993"/>
                  </a:lnTo>
                  <a:lnTo>
                    <a:pt x="529566" y="896469"/>
                  </a:lnTo>
                  <a:lnTo>
                    <a:pt x="527852" y="895993"/>
                  </a:lnTo>
                  <a:lnTo>
                    <a:pt x="526804" y="895421"/>
                  </a:lnTo>
                  <a:lnTo>
                    <a:pt x="517279" y="885896"/>
                  </a:lnTo>
                  <a:lnTo>
                    <a:pt x="516326" y="885420"/>
                  </a:lnTo>
                  <a:lnTo>
                    <a:pt x="514136" y="884849"/>
                  </a:lnTo>
                  <a:lnTo>
                    <a:pt x="511850" y="884849"/>
                  </a:lnTo>
                  <a:lnTo>
                    <a:pt x="504801" y="887039"/>
                  </a:lnTo>
                  <a:lnTo>
                    <a:pt x="503277" y="887039"/>
                  </a:lnTo>
                  <a:lnTo>
                    <a:pt x="501944" y="887039"/>
                  </a:lnTo>
                  <a:lnTo>
                    <a:pt x="501086" y="886563"/>
                  </a:lnTo>
                  <a:lnTo>
                    <a:pt x="500420" y="885896"/>
                  </a:lnTo>
                  <a:lnTo>
                    <a:pt x="497372" y="882277"/>
                  </a:lnTo>
                  <a:lnTo>
                    <a:pt x="496514" y="881801"/>
                  </a:lnTo>
                  <a:lnTo>
                    <a:pt x="494419" y="881801"/>
                  </a:lnTo>
                  <a:lnTo>
                    <a:pt x="491180" y="881801"/>
                  </a:lnTo>
                  <a:lnTo>
                    <a:pt x="489180" y="882753"/>
                  </a:lnTo>
                  <a:lnTo>
                    <a:pt x="479655" y="889706"/>
                  </a:lnTo>
                  <a:lnTo>
                    <a:pt x="478988" y="889706"/>
                  </a:lnTo>
                  <a:lnTo>
                    <a:pt x="478036" y="889706"/>
                  </a:lnTo>
                  <a:lnTo>
                    <a:pt x="477369" y="889706"/>
                  </a:lnTo>
                  <a:lnTo>
                    <a:pt x="475083" y="891421"/>
                  </a:lnTo>
                  <a:lnTo>
                    <a:pt x="474035" y="892659"/>
                  </a:lnTo>
                  <a:lnTo>
                    <a:pt x="473083" y="894278"/>
                  </a:lnTo>
                  <a:lnTo>
                    <a:pt x="471559" y="897517"/>
                  </a:lnTo>
                  <a:lnTo>
                    <a:pt x="470416" y="898755"/>
                  </a:lnTo>
                  <a:lnTo>
                    <a:pt x="469178" y="899612"/>
                  </a:lnTo>
                  <a:lnTo>
                    <a:pt x="467273" y="900279"/>
                  </a:lnTo>
                  <a:lnTo>
                    <a:pt x="466701" y="901232"/>
                  </a:lnTo>
                  <a:lnTo>
                    <a:pt x="466701" y="902660"/>
                  </a:lnTo>
                  <a:lnTo>
                    <a:pt x="466701" y="905137"/>
                  </a:lnTo>
                  <a:lnTo>
                    <a:pt x="466701" y="906470"/>
                  </a:lnTo>
                  <a:lnTo>
                    <a:pt x="466701" y="907804"/>
                  </a:lnTo>
                  <a:lnTo>
                    <a:pt x="466701" y="908852"/>
                  </a:lnTo>
                  <a:lnTo>
                    <a:pt x="466701" y="910090"/>
                  </a:lnTo>
                  <a:lnTo>
                    <a:pt x="465749" y="911614"/>
                  </a:lnTo>
                  <a:lnTo>
                    <a:pt x="463272" y="913995"/>
                  </a:lnTo>
                  <a:lnTo>
                    <a:pt x="462701" y="914757"/>
                  </a:lnTo>
                  <a:lnTo>
                    <a:pt x="461653" y="916472"/>
                  </a:lnTo>
                  <a:lnTo>
                    <a:pt x="461653" y="917519"/>
                  </a:lnTo>
                  <a:lnTo>
                    <a:pt x="461653" y="920758"/>
                  </a:lnTo>
                  <a:lnTo>
                    <a:pt x="463748" y="927616"/>
                  </a:lnTo>
                  <a:lnTo>
                    <a:pt x="465653" y="929616"/>
                  </a:lnTo>
                  <a:lnTo>
                    <a:pt x="468701" y="931045"/>
                  </a:lnTo>
                  <a:lnTo>
                    <a:pt x="474226" y="931045"/>
                  </a:lnTo>
                  <a:lnTo>
                    <a:pt x="475083" y="931045"/>
                  </a:lnTo>
                  <a:lnTo>
                    <a:pt x="475083" y="931712"/>
                  </a:lnTo>
                  <a:lnTo>
                    <a:pt x="476321" y="934093"/>
                  </a:lnTo>
                  <a:lnTo>
                    <a:pt x="477179" y="935045"/>
                  </a:lnTo>
                  <a:lnTo>
                    <a:pt x="478226" y="935712"/>
                  </a:lnTo>
                  <a:lnTo>
                    <a:pt x="483179" y="936379"/>
                  </a:lnTo>
                  <a:lnTo>
                    <a:pt x="487466" y="937808"/>
                  </a:lnTo>
                  <a:lnTo>
                    <a:pt x="488609" y="938474"/>
                  </a:lnTo>
                  <a:lnTo>
                    <a:pt x="488609" y="938474"/>
                  </a:lnTo>
                  <a:lnTo>
                    <a:pt x="490514" y="941713"/>
                  </a:lnTo>
                  <a:lnTo>
                    <a:pt x="491371" y="942761"/>
                  </a:lnTo>
                  <a:lnTo>
                    <a:pt x="492228" y="943523"/>
                  </a:lnTo>
                  <a:lnTo>
                    <a:pt x="495276" y="945047"/>
                  </a:lnTo>
                  <a:lnTo>
                    <a:pt x="495276" y="945809"/>
                  </a:lnTo>
                  <a:lnTo>
                    <a:pt x="495276" y="946761"/>
                  </a:lnTo>
                  <a:lnTo>
                    <a:pt x="494133" y="949142"/>
                  </a:lnTo>
                  <a:lnTo>
                    <a:pt x="492990" y="950190"/>
                  </a:lnTo>
                  <a:lnTo>
                    <a:pt x="491942" y="950857"/>
                  </a:lnTo>
                  <a:lnTo>
                    <a:pt x="488418" y="950857"/>
                  </a:lnTo>
                  <a:lnTo>
                    <a:pt x="487275" y="950857"/>
                  </a:lnTo>
                  <a:lnTo>
                    <a:pt x="486513" y="950857"/>
                  </a:lnTo>
                  <a:lnTo>
                    <a:pt x="485846" y="951619"/>
                  </a:lnTo>
                  <a:lnTo>
                    <a:pt x="485370" y="952667"/>
                  </a:lnTo>
                  <a:lnTo>
                    <a:pt x="484513" y="955429"/>
                  </a:lnTo>
                  <a:lnTo>
                    <a:pt x="483275" y="958001"/>
                  </a:lnTo>
                  <a:lnTo>
                    <a:pt x="483275" y="959144"/>
                  </a:lnTo>
                  <a:lnTo>
                    <a:pt x="483275" y="961049"/>
                  </a:lnTo>
                  <a:lnTo>
                    <a:pt x="483275" y="964763"/>
                  </a:lnTo>
                  <a:lnTo>
                    <a:pt x="482703" y="967526"/>
                  </a:lnTo>
                  <a:lnTo>
                    <a:pt x="482132" y="969050"/>
                  </a:lnTo>
                  <a:lnTo>
                    <a:pt x="481370" y="969907"/>
                  </a:lnTo>
                  <a:lnTo>
                    <a:pt x="477845" y="971907"/>
                  </a:lnTo>
                  <a:lnTo>
                    <a:pt x="477179" y="972574"/>
                  </a:lnTo>
                  <a:lnTo>
                    <a:pt x="476702" y="973717"/>
                  </a:lnTo>
                  <a:lnTo>
                    <a:pt x="476702" y="975336"/>
                  </a:lnTo>
                  <a:lnTo>
                    <a:pt x="476131" y="979337"/>
                  </a:lnTo>
                  <a:lnTo>
                    <a:pt x="476131" y="980765"/>
                  </a:lnTo>
                  <a:lnTo>
                    <a:pt x="476131" y="981718"/>
                  </a:lnTo>
                  <a:lnTo>
                    <a:pt x="474988" y="983432"/>
                  </a:lnTo>
                  <a:lnTo>
                    <a:pt x="473464" y="984671"/>
                  </a:lnTo>
                  <a:lnTo>
                    <a:pt x="468606" y="987719"/>
                  </a:lnTo>
                  <a:lnTo>
                    <a:pt x="467939" y="988385"/>
                  </a:lnTo>
                  <a:lnTo>
                    <a:pt x="467368" y="989338"/>
                  </a:lnTo>
                  <a:lnTo>
                    <a:pt x="467368" y="990576"/>
                  </a:lnTo>
                  <a:lnTo>
                    <a:pt x="467368" y="992195"/>
                  </a:lnTo>
                  <a:lnTo>
                    <a:pt x="467368" y="993529"/>
                  </a:lnTo>
                  <a:lnTo>
                    <a:pt x="468130" y="995624"/>
                  </a:lnTo>
                  <a:lnTo>
                    <a:pt x="469559" y="998101"/>
                  </a:lnTo>
                  <a:lnTo>
                    <a:pt x="469559" y="999053"/>
                  </a:lnTo>
                  <a:lnTo>
                    <a:pt x="469559" y="1000006"/>
                  </a:lnTo>
                  <a:lnTo>
                    <a:pt x="469559" y="1001149"/>
                  </a:lnTo>
                  <a:lnTo>
                    <a:pt x="469559" y="1002102"/>
                  </a:lnTo>
                  <a:lnTo>
                    <a:pt x="468511" y="1003816"/>
                  </a:lnTo>
                  <a:lnTo>
                    <a:pt x="468511" y="1004673"/>
                  </a:lnTo>
                  <a:lnTo>
                    <a:pt x="469273" y="1005245"/>
                  </a:lnTo>
                  <a:lnTo>
                    <a:pt x="472702" y="1005245"/>
                  </a:lnTo>
                  <a:lnTo>
                    <a:pt x="473940" y="1005245"/>
                  </a:lnTo>
                  <a:lnTo>
                    <a:pt x="475083" y="1004673"/>
                  </a:lnTo>
                  <a:lnTo>
                    <a:pt x="475750" y="1004006"/>
                  </a:lnTo>
                  <a:lnTo>
                    <a:pt x="476321" y="1003149"/>
                  </a:lnTo>
                  <a:lnTo>
                    <a:pt x="477179" y="1001244"/>
                  </a:lnTo>
                  <a:lnTo>
                    <a:pt x="477845" y="1000482"/>
                  </a:lnTo>
                  <a:lnTo>
                    <a:pt x="478512" y="999911"/>
                  </a:lnTo>
                  <a:lnTo>
                    <a:pt x="483560" y="997053"/>
                  </a:lnTo>
                  <a:lnTo>
                    <a:pt x="487085" y="993624"/>
                  </a:lnTo>
                  <a:lnTo>
                    <a:pt x="487942" y="993624"/>
                  </a:lnTo>
                  <a:lnTo>
                    <a:pt x="488799" y="993624"/>
                  </a:lnTo>
                  <a:lnTo>
                    <a:pt x="489752" y="993624"/>
                  </a:lnTo>
                  <a:lnTo>
                    <a:pt x="494133" y="998768"/>
                  </a:lnTo>
                  <a:lnTo>
                    <a:pt x="494800" y="1000006"/>
                  </a:lnTo>
                  <a:lnTo>
                    <a:pt x="494800" y="1001149"/>
                  </a:lnTo>
                  <a:lnTo>
                    <a:pt x="494800" y="1002292"/>
                  </a:lnTo>
                  <a:lnTo>
                    <a:pt x="493943" y="1003625"/>
                  </a:lnTo>
                  <a:lnTo>
                    <a:pt x="492514" y="1005245"/>
                  </a:lnTo>
                  <a:lnTo>
                    <a:pt x="487847" y="1009626"/>
                  </a:lnTo>
                  <a:lnTo>
                    <a:pt x="486227" y="1013627"/>
                  </a:lnTo>
                  <a:lnTo>
                    <a:pt x="484989" y="1014389"/>
                  </a:lnTo>
                  <a:lnTo>
                    <a:pt x="471178" y="1015246"/>
                  </a:lnTo>
                  <a:lnTo>
                    <a:pt x="469368" y="1016008"/>
                  </a:lnTo>
                  <a:lnTo>
                    <a:pt x="464606" y="1019342"/>
                  </a:lnTo>
                  <a:lnTo>
                    <a:pt x="456319" y="1022675"/>
                  </a:lnTo>
                  <a:lnTo>
                    <a:pt x="455557" y="1023247"/>
                  </a:lnTo>
                  <a:lnTo>
                    <a:pt x="454319" y="1024676"/>
                  </a:lnTo>
                  <a:lnTo>
                    <a:pt x="452223" y="1028200"/>
                  </a:lnTo>
                  <a:lnTo>
                    <a:pt x="452223" y="1029343"/>
                  </a:lnTo>
                  <a:lnTo>
                    <a:pt x="452223" y="1031629"/>
                  </a:lnTo>
                  <a:lnTo>
                    <a:pt x="452223" y="1033915"/>
                  </a:lnTo>
                  <a:lnTo>
                    <a:pt x="452223" y="1035248"/>
                  </a:lnTo>
                  <a:lnTo>
                    <a:pt x="452699" y="1036677"/>
                  </a:lnTo>
                  <a:lnTo>
                    <a:pt x="452699" y="1037630"/>
                  </a:lnTo>
                  <a:lnTo>
                    <a:pt x="453271" y="1038582"/>
                  </a:lnTo>
                  <a:lnTo>
                    <a:pt x="453938" y="1039249"/>
                  </a:lnTo>
                  <a:lnTo>
                    <a:pt x="460129" y="1043345"/>
                  </a:lnTo>
                  <a:lnTo>
                    <a:pt x="464701" y="1047726"/>
                  </a:lnTo>
                  <a:lnTo>
                    <a:pt x="471178" y="1052394"/>
                  </a:lnTo>
                  <a:lnTo>
                    <a:pt x="475845" y="1057537"/>
                  </a:lnTo>
                  <a:lnTo>
                    <a:pt x="477083" y="1058585"/>
                  </a:lnTo>
                  <a:lnTo>
                    <a:pt x="497562" y="1060299"/>
                  </a:lnTo>
                  <a:lnTo>
                    <a:pt x="497562" y="1063061"/>
                  </a:lnTo>
                  <a:lnTo>
                    <a:pt x="497562" y="1064109"/>
                  </a:lnTo>
                  <a:lnTo>
                    <a:pt x="496419" y="1065728"/>
                  </a:lnTo>
                  <a:lnTo>
                    <a:pt x="492800" y="1068110"/>
                  </a:lnTo>
                  <a:lnTo>
                    <a:pt x="491466" y="1069443"/>
                  </a:lnTo>
                  <a:lnTo>
                    <a:pt x="490609" y="1071444"/>
                  </a:lnTo>
                  <a:lnTo>
                    <a:pt x="489942" y="1073444"/>
                  </a:lnTo>
                  <a:lnTo>
                    <a:pt x="489942" y="1073920"/>
                  </a:lnTo>
                  <a:lnTo>
                    <a:pt x="489942" y="1077063"/>
                  </a:lnTo>
                  <a:lnTo>
                    <a:pt x="490514" y="1078302"/>
                  </a:lnTo>
                  <a:lnTo>
                    <a:pt x="491371" y="1079254"/>
                  </a:lnTo>
                  <a:lnTo>
                    <a:pt x="495848" y="1080587"/>
                  </a:lnTo>
                  <a:lnTo>
                    <a:pt x="496705" y="1081064"/>
                  </a:lnTo>
                  <a:lnTo>
                    <a:pt x="496705" y="1081921"/>
                  </a:lnTo>
                  <a:lnTo>
                    <a:pt x="496705" y="1082874"/>
                  </a:lnTo>
                  <a:lnTo>
                    <a:pt x="495657" y="1084112"/>
                  </a:lnTo>
                  <a:lnTo>
                    <a:pt x="494514" y="1084683"/>
                  </a:lnTo>
                  <a:lnTo>
                    <a:pt x="488418" y="1084683"/>
                  </a:lnTo>
                  <a:lnTo>
                    <a:pt x="486704" y="1085255"/>
                  </a:lnTo>
                  <a:lnTo>
                    <a:pt x="485942" y="1085826"/>
                  </a:lnTo>
                  <a:lnTo>
                    <a:pt x="485942" y="1086398"/>
                  </a:lnTo>
                  <a:lnTo>
                    <a:pt x="484703" y="1088398"/>
                  </a:lnTo>
                  <a:lnTo>
                    <a:pt x="484132" y="1089065"/>
                  </a:lnTo>
                  <a:lnTo>
                    <a:pt x="483370" y="1089636"/>
                  </a:lnTo>
                  <a:lnTo>
                    <a:pt x="480893" y="1091065"/>
                  </a:lnTo>
                  <a:lnTo>
                    <a:pt x="480131" y="1091732"/>
                  </a:lnTo>
                  <a:lnTo>
                    <a:pt x="479560" y="1092494"/>
                  </a:lnTo>
                  <a:lnTo>
                    <a:pt x="479560" y="1093541"/>
                  </a:lnTo>
                  <a:lnTo>
                    <a:pt x="478703" y="1096970"/>
                  </a:lnTo>
                  <a:lnTo>
                    <a:pt x="477750" y="1098685"/>
                  </a:lnTo>
                  <a:lnTo>
                    <a:pt x="470416" y="1109353"/>
                  </a:lnTo>
                  <a:lnTo>
                    <a:pt x="470416" y="1110591"/>
                  </a:lnTo>
                  <a:lnTo>
                    <a:pt x="470416" y="1111925"/>
                  </a:lnTo>
                  <a:lnTo>
                    <a:pt x="471845" y="1113735"/>
                  </a:lnTo>
                  <a:lnTo>
                    <a:pt x="472892" y="1114211"/>
                  </a:lnTo>
                  <a:lnTo>
                    <a:pt x="473940" y="1114211"/>
                  </a:lnTo>
                  <a:lnTo>
                    <a:pt x="474893" y="1114211"/>
                  </a:lnTo>
                  <a:lnTo>
                    <a:pt x="475750" y="1114211"/>
                  </a:lnTo>
                  <a:lnTo>
                    <a:pt x="475750" y="1115068"/>
                  </a:lnTo>
                  <a:lnTo>
                    <a:pt x="475750" y="1116687"/>
                  </a:lnTo>
                  <a:lnTo>
                    <a:pt x="474988" y="1117830"/>
                  </a:lnTo>
                  <a:lnTo>
                    <a:pt x="474131" y="1118592"/>
                  </a:lnTo>
                  <a:lnTo>
                    <a:pt x="469368" y="1120211"/>
                  </a:lnTo>
                  <a:lnTo>
                    <a:pt x="467844" y="1121164"/>
                  </a:lnTo>
                  <a:lnTo>
                    <a:pt x="467844" y="1122021"/>
                  </a:lnTo>
                  <a:lnTo>
                    <a:pt x="467844" y="1123164"/>
                  </a:lnTo>
                  <a:lnTo>
                    <a:pt x="469178" y="1124879"/>
                  </a:lnTo>
                  <a:lnTo>
                    <a:pt x="471940" y="1126688"/>
                  </a:lnTo>
                  <a:lnTo>
                    <a:pt x="471940" y="1126688"/>
                  </a:lnTo>
                  <a:lnTo>
                    <a:pt x="471940" y="1127165"/>
                  </a:lnTo>
                  <a:lnTo>
                    <a:pt x="471083" y="1127832"/>
                  </a:lnTo>
                  <a:lnTo>
                    <a:pt x="470511" y="1128594"/>
                  </a:lnTo>
                  <a:lnTo>
                    <a:pt x="469940" y="1129736"/>
                  </a:lnTo>
                  <a:lnTo>
                    <a:pt x="469082" y="1132213"/>
                  </a:lnTo>
                  <a:lnTo>
                    <a:pt x="468035" y="1137261"/>
                  </a:lnTo>
                  <a:lnTo>
                    <a:pt x="468035" y="1137928"/>
                  </a:lnTo>
                  <a:lnTo>
                    <a:pt x="468035" y="1138690"/>
                  </a:lnTo>
                  <a:lnTo>
                    <a:pt x="469273" y="1139261"/>
                  </a:lnTo>
                  <a:lnTo>
                    <a:pt x="470987" y="1140786"/>
                  </a:lnTo>
                  <a:lnTo>
                    <a:pt x="474131" y="1144215"/>
                  </a:lnTo>
                  <a:lnTo>
                    <a:pt x="474702" y="1145357"/>
                  </a:lnTo>
                  <a:lnTo>
                    <a:pt x="474702" y="1146691"/>
                  </a:lnTo>
                  <a:lnTo>
                    <a:pt x="474702" y="1151168"/>
                  </a:lnTo>
                  <a:lnTo>
                    <a:pt x="474702" y="1152692"/>
                  </a:lnTo>
                  <a:lnTo>
                    <a:pt x="474702" y="1154882"/>
                  </a:lnTo>
                  <a:lnTo>
                    <a:pt x="474702" y="1156502"/>
                  </a:lnTo>
                  <a:lnTo>
                    <a:pt x="479941" y="1166027"/>
                  </a:lnTo>
                  <a:lnTo>
                    <a:pt x="483941" y="1171837"/>
                  </a:lnTo>
                  <a:lnTo>
                    <a:pt x="489275" y="1176599"/>
                  </a:lnTo>
                  <a:lnTo>
                    <a:pt x="489275" y="1177076"/>
                  </a:lnTo>
                  <a:lnTo>
                    <a:pt x="489275" y="1177838"/>
                  </a:lnTo>
                  <a:lnTo>
                    <a:pt x="489275" y="1178790"/>
                  </a:lnTo>
                  <a:lnTo>
                    <a:pt x="489275" y="1180981"/>
                  </a:lnTo>
                  <a:lnTo>
                    <a:pt x="489942" y="1182219"/>
                  </a:lnTo>
                  <a:lnTo>
                    <a:pt x="490990" y="1183553"/>
                  </a:lnTo>
                  <a:lnTo>
                    <a:pt x="494895" y="1186982"/>
                  </a:lnTo>
                  <a:lnTo>
                    <a:pt x="496324" y="1187744"/>
                  </a:lnTo>
                  <a:lnTo>
                    <a:pt x="501277" y="1187744"/>
                  </a:lnTo>
                  <a:lnTo>
                    <a:pt x="502610" y="1187744"/>
                  </a:lnTo>
                  <a:lnTo>
                    <a:pt x="504420" y="1186982"/>
                  </a:lnTo>
                  <a:lnTo>
                    <a:pt x="509849" y="1182886"/>
                  </a:lnTo>
                  <a:lnTo>
                    <a:pt x="511564" y="1182219"/>
                  </a:lnTo>
                  <a:lnTo>
                    <a:pt x="513564" y="1182219"/>
                  </a:lnTo>
                  <a:lnTo>
                    <a:pt x="531185" y="1198031"/>
                  </a:lnTo>
                  <a:lnTo>
                    <a:pt x="533090" y="1200412"/>
                  </a:lnTo>
                  <a:lnTo>
                    <a:pt x="533090" y="1201365"/>
                  </a:lnTo>
                  <a:lnTo>
                    <a:pt x="535472" y="1204222"/>
                  </a:lnTo>
                  <a:lnTo>
                    <a:pt x="535472" y="1204984"/>
                  </a:lnTo>
                  <a:lnTo>
                    <a:pt x="536234" y="1206699"/>
                  </a:lnTo>
                  <a:lnTo>
                    <a:pt x="536710" y="1207556"/>
                  </a:lnTo>
                  <a:lnTo>
                    <a:pt x="537567" y="1208223"/>
                  </a:lnTo>
                  <a:lnTo>
                    <a:pt x="538710" y="1208223"/>
                  </a:lnTo>
                  <a:lnTo>
                    <a:pt x="541949" y="1208223"/>
                  </a:lnTo>
                  <a:lnTo>
                    <a:pt x="543377" y="1208223"/>
                  </a:lnTo>
                  <a:lnTo>
                    <a:pt x="544616" y="1208889"/>
                  </a:lnTo>
                  <a:lnTo>
                    <a:pt x="547949" y="1212128"/>
                  </a:lnTo>
                  <a:lnTo>
                    <a:pt x="551283" y="1214223"/>
                  </a:lnTo>
                  <a:lnTo>
                    <a:pt x="553379" y="1213080"/>
                  </a:lnTo>
                  <a:lnTo>
                    <a:pt x="552140" y="1217176"/>
                  </a:lnTo>
                  <a:lnTo>
                    <a:pt x="548235" y="1223272"/>
                  </a:lnTo>
                  <a:lnTo>
                    <a:pt x="547568" y="1225653"/>
                  </a:lnTo>
                  <a:lnTo>
                    <a:pt x="547568" y="1227463"/>
                  </a:lnTo>
                  <a:lnTo>
                    <a:pt x="547568" y="1229654"/>
                  </a:lnTo>
                  <a:lnTo>
                    <a:pt x="548235" y="1231559"/>
                  </a:lnTo>
                  <a:lnTo>
                    <a:pt x="549473" y="1234035"/>
                  </a:lnTo>
                  <a:lnTo>
                    <a:pt x="549473" y="1235654"/>
                  </a:lnTo>
                  <a:lnTo>
                    <a:pt x="548902" y="1237845"/>
                  </a:lnTo>
                  <a:lnTo>
                    <a:pt x="548235" y="1239083"/>
                  </a:lnTo>
                  <a:lnTo>
                    <a:pt x="547092" y="1240798"/>
                  </a:lnTo>
                  <a:lnTo>
                    <a:pt x="547092" y="1242036"/>
                  </a:lnTo>
                  <a:lnTo>
                    <a:pt x="547092" y="1243560"/>
                  </a:lnTo>
                  <a:lnTo>
                    <a:pt x="548711" y="1247465"/>
                  </a:lnTo>
                  <a:lnTo>
                    <a:pt x="550045" y="1252514"/>
                  </a:lnTo>
                  <a:lnTo>
                    <a:pt x="550616" y="1254133"/>
                  </a:lnTo>
                  <a:lnTo>
                    <a:pt x="550616" y="1255466"/>
                  </a:lnTo>
                  <a:lnTo>
                    <a:pt x="550616" y="1256419"/>
                  </a:lnTo>
                  <a:lnTo>
                    <a:pt x="549854" y="1257467"/>
                  </a:lnTo>
                  <a:lnTo>
                    <a:pt x="546997" y="1258705"/>
                  </a:lnTo>
                  <a:lnTo>
                    <a:pt x="546997" y="1259372"/>
                  </a:lnTo>
                  <a:lnTo>
                    <a:pt x="546997" y="1260229"/>
                  </a:lnTo>
                  <a:lnTo>
                    <a:pt x="548045" y="1261753"/>
                  </a:lnTo>
                  <a:lnTo>
                    <a:pt x="548902" y="1263658"/>
                  </a:lnTo>
                  <a:lnTo>
                    <a:pt x="548902" y="1266325"/>
                  </a:lnTo>
                  <a:lnTo>
                    <a:pt x="550235" y="1272516"/>
                  </a:lnTo>
                  <a:lnTo>
                    <a:pt x="562046" y="1258419"/>
                  </a:lnTo>
                  <a:lnTo>
                    <a:pt x="563666" y="1255562"/>
                  </a:lnTo>
                  <a:lnTo>
                    <a:pt x="565380" y="1253752"/>
                  </a:lnTo>
                  <a:lnTo>
                    <a:pt x="576048" y="1246608"/>
                  </a:lnTo>
                  <a:lnTo>
                    <a:pt x="578620" y="1243084"/>
                  </a:lnTo>
                  <a:lnTo>
                    <a:pt x="580811" y="1239179"/>
                  </a:lnTo>
                  <a:lnTo>
                    <a:pt x="583287" y="1236036"/>
                  </a:lnTo>
                  <a:lnTo>
                    <a:pt x="586716" y="1234702"/>
                  </a:lnTo>
                  <a:lnTo>
                    <a:pt x="590240" y="1234702"/>
                  </a:lnTo>
                  <a:lnTo>
                    <a:pt x="594431" y="1233369"/>
                  </a:lnTo>
                  <a:lnTo>
                    <a:pt x="597670" y="1230416"/>
                  </a:lnTo>
                  <a:lnTo>
                    <a:pt x="598432" y="1224986"/>
                  </a:lnTo>
                  <a:lnTo>
                    <a:pt x="601099" y="1227558"/>
                  </a:lnTo>
                  <a:lnTo>
                    <a:pt x="601099" y="1230797"/>
                  </a:lnTo>
                  <a:lnTo>
                    <a:pt x="599765" y="1234131"/>
                  </a:lnTo>
                  <a:lnTo>
                    <a:pt x="596813" y="1236798"/>
                  </a:lnTo>
                  <a:lnTo>
                    <a:pt x="589097" y="1239560"/>
                  </a:lnTo>
                  <a:lnTo>
                    <a:pt x="585954" y="1241274"/>
                  </a:lnTo>
                  <a:lnTo>
                    <a:pt x="579858" y="1249752"/>
                  </a:lnTo>
                  <a:lnTo>
                    <a:pt x="569571" y="1260515"/>
                  </a:lnTo>
                  <a:lnTo>
                    <a:pt x="568428" y="1262229"/>
                  </a:lnTo>
                  <a:lnTo>
                    <a:pt x="567285" y="1264706"/>
                  </a:lnTo>
                  <a:lnTo>
                    <a:pt x="566237" y="1267373"/>
                  </a:lnTo>
                  <a:lnTo>
                    <a:pt x="566237" y="1269754"/>
                  </a:lnTo>
                  <a:lnTo>
                    <a:pt x="565571" y="1272326"/>
                  </a:lnTo>
                  <a:lnTo>
                    <a:pt x="563951" y="1273564"/>
                  </a:lnTo>
                  <a:lnTo>
                    <a:pt x="562142" y="1274421"/>
                  </a:lnTo>
                  <a:lnTo>
                    <a:pt x="560618" y="1275564"/>
                  </a:lnTo>
                  <a:lnTo>
                    <a:pt x="544806" y="1302901"/>
                  </a:lnTo>
                  <a:lnTo>
                    <a:pt x="541091" y="1306711"/>
                  </a:lnTo>
                  <a:lnTo>
                    <a:pt x="537281" y="1308235"/>
                  </a:lnTo>
                  <a:lnTo>
                    <a:pt x="533090" y="1308235"/>
                  </a:lnTo>
                  <a:lnTo>
                    <a:pt x="529566" y="1309378"/>
                  </a:lnTo>
                  <a:lnTo>
                    <a:pt x="526328" y="1311188"/>
                  </a:lnTo>
                  <a:lnTo>
                    <a:pt x="523184" y="1313760"/>
                  </a:lnTo>
                  <a:lnTo>
                    <a:pt x="510897" y="1330047"/>
                  </a:lnTo>
                  <a:lnTo>
                    <a:pt x="504325" y="1336619"/>
                  </a:lnTo>
                  <a:lnTo>
                    <a:pt x="498515" y="1335381"/>
                  </a:lnTo>
                  <a:lnTo>
                    <a:pt x="494609" y="1339477"/>
                  </a:lnTo>
                  <a:lnTo>
                    <a:pt x="497372" y="1342430"/>
                  </a:lnTo>
                  <a:lnTo>
                    <a:pt x="496229" y="1345097"/>
                  </a:lnTo>
                  <a:lnTo>
                    <a:pt x="493752" y="1347669"/>
                  </a:lnTo>
                  <a:lnTo>
                    <a:pt x="492323" y="1350336"/>
                  </a:lnTo>
                  <a:lnTo>
                    <a:pt x="492323" y="1354717"/>
                  </a:lnTo>
                  <a:lnTo>
                    <a:pt x="491657" y="1357384"/>
                  </a:lnTo>
                  <a:lnTo>
                    <a:pt x="489847" y="1358241"/>
                  </a:lnTo>
                  <a:lnTo>
                    <a:pt x="486323" y="1357194"/>
                  </a:lnTo>
                  <a:lnTo>
                    <a:pt x="488418" y="1360623"/>
                  </a:lnTo>
                  <a:lnTo>
                    <a:pt x="488418" y="1366052"/>
                  </a:lnTo>
                  <a:lnTo>
                    <a:pt x="488418" y="1376720"/>
                  </a:lnTo>
                  <a:lnTo>
                    <a:pt x="488990" y="1379482"/>
                  </a:lnTo>
                  <a:lnTo>
                    <a:pt x="489656" y="1381006"/>
                  </a:lnTo>
                  <a:lnTo>
                    <a:pt x="489656" y="1382911"/>
                  </a:lnTo>
                  <a:lnTo>
                    <a:pt x="489656" y="1386531"/>
                  </a:lnTo>
                  <a:lnTo>
                    <a:pt x="489085" y="1388626"/>
                  </a:lnTo>
                  <a:lnTo>
                    <a:pt x="485942" y="1394532"/>
                  </a:lnTo>
                  <a:lnTo>
                    <a:pt x="483465" y="1392627"/>
                  </a:lnTo>
                  <a:lnTo>
                    <a:pt x="485942" y="1388531"/>
                  </a:lnTo>
                  <a:lnTo>
                    <a:pt x="484608" y="1386531"/>
                  </a:lnTo>
                  <a:lnTo>
                    <a:pt x="479560" y="1390055"/>
                  </a:lnTo>
                  <a:lnTo>
                    <a:pt x="472511" y="1391103"/>
                  </a:lnTo>
                  <a:lnTo>
                    <a:pt x="460605" y="1390531"/>
                  </a:lnTo>
                  <a:lnTo>
                    <a:pt x="454128" y="1391388"/>
                  </a:lnTo>
                  <a:lnTo>
                    <a:pt x="441174" y="1395389"/>
                  </a:lnTo>
                  <a:lnTo>
                    <a:pt x="420600" y="1396341"/>
                  </a:lnTo>
                  <a:lnTo>
                    <a:pt x="417076" y="1394722"/>
                  </a:lnTo>
                  <a:lnTo>
                    <a:pt x="411837" y="1389578"/>
                  </a:lnTo>
                  <a:lnTo>
                    <a:pt x="389263" y="1384340"/>
                  </a:lnTo>
                  <a:lnTo>
                    <a:pt x="374785" y="1384816"/>
                  </a:lnTo>
                  <a:lnTo>
                    <a:pt x="351449" y="1378720"/>
                  </a:lnTo>
                  <a:lnTo>
                    <a:pt x="348877" y="1379768"/>
                  </a:lnTo>
                  <a:lnTo>
                    <a:pt x="343162" y="1382816"/>
                  </a:lnTo>
                  <a:lnTo>
                    <a:pt x="339257" y="1383578"/>
                  </a:lnTo>
                  <a:lnTo>
                    <a:pt x="326303" y="1383578"/>
                  </a:lnTo>
                  <a:lnTo>
                    <a:pt x="322969" y="1384149"/>
                  </a:lnTo>
                  <a:lnTo>
                    <a:pt x="316206" y="1386721"/>
                  </a:lnTo>
                  <a:lnTo>
                    <a:pt x="283345" y="1389864"/>
                  </a:lnTo>
                  <a:lnTo>
                    <a:pt x="269629" y="1395294"/>
                  </a:lnTo>
                  <a:lnTo>
                    <a:pt x="269629" y="1397103"/>
                  </a:lnTo>
                  <a:lnTo>
                    <a:pt x="271629" y="1398437"/>
                  </a:lnTo>
                  <a:lnTo>
                    <a:pt x="272963" y="1400913"/>
                  </a:lnTo>
                  <a:lnTo>
                    <a:pt x="272963" y="1403961"/>
                  </a:lnTo>
                  <a:lnTo>
                    <a:pt x="271820" y="1407009"/>
                  </a:lnTo>
                  <a:lnTo>
                    <a:pt x="270391" y="1407009"/>
                  </a:lnTo>
                  <a:lnTo>
                    <a:pt x="264390" y="1407009"/>
                  </a:lnTo>
                  <a:lnTo>
                    <a:pt x="265628" y="1409486"/>
                  </a:lnTo>
                  <a:lnTo>
                    <a:pt x="268676" y="1414153"/>
                  </a:lnTo>
                  <a:lnTo>
                    <a:pt x="269343" y="1415963"/>
                  </a:lnTo>
                  <a:lnTo>
                    <a:pt x="269343" y="1418058"/>
                  </a:lnTo>
                  <a:lnTo>
                    <a:pt x="271534" y="1425774"/>
                  </a:lnTo>
                  <a:lnTo>
                    <a:pt x="272582" y="1428536"/>
                  </a:lnTo>
                  <a:lnTo>
                    <a:pt x="270772" y="1429583"/>
                  </a:lnTo>
                  <a:lnTo>
                    <a:pt x="269629" y="1431203"/>
                  </a:lnTo>
                  <a:lnTo>
                    <a:pt x="268772" y="1432917"/>
                  </a:lnTo>
                  <a:lnTo>
                    <a:pt x="267819" y="1434536"/>
                  </a:lnTo>
                  <a:lnTo>
                    <a:pt x="255627" y="1448157"/>
                  </a:lnTo>
                  <a:lnTo>
                    <a:pt x="252960" y="1450157"/>
                  </a:lnTo>
                  <a:lnTo>
                    <a:pt x="249245" y="1451300"/>
                  </a:lnTo>
                  <a:lnTo>
                    <a:pt x="238768" y="1450157"/>
                  </a:lnTo>
                  <a:lnTo>
                    <a:pt x="237053" y="1449491"/>
                  </a:lnTo>
                  <a:lnTo>
                    <a:pt x="233339" y="1446633"/>
                  </a:lnTo>
                  <a:lnTo>
                    <a:pt x="231338" y="1446062"/>
                  </a:lnTo>
                  <a:lnTo>
                    <a:pt x="216003" y="1446062"/>
                  </a:lnTo>
                  <a:lnTo>
                    <a:pt x="215051" y="1447871"/>
                  </a:lnTo>
                  <a:lnTo>
                    <a:pt x="215051" y="1451777"/>
                  </a:lnTo>
                  <a:lnTo>
                    <a:pt x="215527" y="1455968"/>
                  </a:lnTo>
                  <a:lnTo>
                    <a:pt x="216289" y="1458158"/>
                  </a:lnTo>
                  <a:lnTo>
                    <a:pt x="213717" y="1465207"/>
                  </a:lnTo>
                  <a:lnTo>
                    <a:pt x="212479" y="1467588"/>
                  </a:lnTo>
                  <a:lnTo>
                    <a:pt x="210479" y="1479494"/>
                  </a:lnTo>
                  <a:lnTo>
                    <a:pt x="211336" y="1504545"/>
                  </a:lnTo>
                  <a:lnTo>
                    <a:pt x="206383" y="1514070"/>
                  </a:lnTo>
                  <a:lnTo>
                    <a:pt x="198953" y="1519785"/>
                  </a:lnTo>
                  <a:lnTo>
                    <a:pt x="195524" y="1523690"/>
                  </a:lnTo>
                  <a:lnTo>
                    <a:pt x="194191" y="1528644"/>
                  </a:lnTo>
                  <a:lnTo>
                    <a:pt x="192095" y="1532168"/>
                  </a:lnTo>
                  <a:lnTo>
                    <a:pt x="179332" y="1543121"/>
                  </a:lnTo>
                  <a:lnTo>
                    <a:pt x="176855" y="1542455"/>
                  </a:lnTo>
                  <a:lnTo>
                    <a:pt x="175046" y="1543788"/>
                  </a:lnTo>
                  <a:lnTo>
                    <a:pt x="174379" y="1546836"/>
                  </a:lnTo>
                  <a:lnTo>
                    <a:pt x="175522" y="1551027"/>
                  </a:lnTo>
                  <a:lnTo>
                    <a:pt x="172664" y="1555694"/>
                  </a:lnTo>
                  <a:lnTo>
                    <a:pt x="170569" y="1560838"/>
                  </a:lnTo>
                  <a:lnTo>
                    <a:pt x="167711" y="1564934"/>
                  </a:lnTo>
                  <a:lnTo>
                    <a:pt x="162568" y="1566648"/>
                  </a:lnTo>
                  <a:lnTo>
                    <a:pt x="149138" y="1567601"/>
                  </a:lnTo>
                  <a:lnTo>
                    <a:pt x="144661" y="1566648"/>
                  </a:lnTo>
                  <a:lnTo>
                    <a:pt x="144661" y="1568458"/>
                  </a:lnTo>
                  <a:lnTo>
                    <a:pt x="145613" y="1571411"/>
                  </a:lnTo>
                  <a:lnTo>
                    <a:pt x="144756" y="1573792"/>
                  </a:lnTo>
                  <a:lnTo>
                    <a:pt x="144756" y="1576364"/>
                  </a:lnTo>
                  <a:lnTo>
                    <a:pt x="147518" y="1579983"/>
                  </a:lnTo>
                  <a:lnTo>
                    <a:pt x="153519" y="1582174"/>
                  </a:lnTo>
                  <a:lnTo>
                    <a:pt x="156567" y="1584174"/>
                  </a:lnTo>
                  <a:lnTo>
                    <a:pt x="158567" y="1587889"/>
                  </a:lnTo>
                  <a:lnTo>
                    <a:pt x="155615" y="1586460"/>
                  </a:lnTo>
                  <a:lnTo>
                    <a:pt x="148185" y="1586460"/>
                  </a:lnTo>
                  <a:lnTo>
                    <a:pt x="144947" y="1584365"/>
                  </a:lnTo>
                  <a:lnTo>
                    <a:pt x="144280" y="1585317"/>
                  </a:lnTo>
                  <a:lnTo>
                    <a:pt x="143804" y="1585317"/>
                  </a:lnTo>
                  <a:lnTo>
                    <a:pt x="142565" y="1586079"/>
                  </a:lnTo>
                  <a:lnTo>
                    <a:pt x="142565" y="1582841"/>
                  </a:lnTo>
                  <a:lnTo>
                    <a:pt x="142089" y="1579031"/>
                  </a:lnTo>
                  <a:lnTo>
                    <a:pt x="141327" y="1575697"/>
                  </a:lnTo>
                  <a:lnTo>
                    <a:pt x="140279" y="1574078"/>
                  </a:lnTo>
                  <a:lnTo>
                    <a:pt x="138851" y="1574078"/>
                  </a:lnTo>
                  <a:lnTo>
                    <a:pt x="136565" y="1576840"/>
                  </a:lnTo>
                  <a:lnTo>
                    <a:pt x="135231" y="1577793"/>
                  </a:lnTo>
                  <a:lnTo>
                    <a:pt x="131516" y="1577793"/>
                  </a:lnTo>
                  <a:lnTo>
                    <a:pt x="127992" y="1580650"/>
                  </a:lnTo>
                  <a:lnTo>
                    <a:pt x="126182" y="1584555"/>
                  </a:lnTo>
                  <a:lnTo>
                    <a:pt x="125611" y="1589413"/>
                  </a:lnTo>
                  <a:lnTo>
                    <a:pt x="125611" y="1595128"/>
                  </a:lnTo>
                  <a:lnTo>
                    <a:pt x="123992" y="1606082"/>
                  </a:lnTo>
                  <a:lnTo>
                    <a:pt x="122277" y="1609892"/>
                  </a:lnTo>
                  <a:lnTo>
                    <a:pt x="122277" y="1611511"/>
                  </a:lnTo>
                  <a:lnTo>
                    <a:pt x="109799" y="1618178"/>
                  </a:lnTo>
                  <a:lnTo>
                    <a:pt x="108371" y="1618178"/>
                  </a:lnTo>
                  <a:lnTo>
                    <a:pt x="105704" y="1618178"/>
                  </a:lnTo>
                  <a:lnTo>
                    <a:pt x="103608" y="1619607"/>
                  </a:lnTo>
                  <a:lnTo>
                    <a:pt x="104846" y="1625227"/>
                  </a:lnTo>
                  <a:lnTo>
                    <a:pt x="104846" y="1628751"/>
                  </a:lnTo>
                  <a:lnTo>
                    <a:pt x="104846" y="1632085"/>
                  </a:lnTo>
                  <a:lnTo>
                    <a:pt x="104275" y="1633514"/>
                  </a:lnTo>
                  <a:lnTo>
                    <a:pt x="101798" y="1634276"/>
                  </a:lnTo>
                  <a:lnTo>
                    <a:pt x="95226" y="1638943"/>
                  </a:lnTo>
                  <a:lnTo>
                    <a:pt x="74557" y="1660660"/>
                  </a:lnTo>
                  <a:lnTo>
                    <a:pt x="67889" y="1664375"/>
                  </a:lnTo>
                  <a:lnTo>
                    <a:pt x="61508" y="1664375"/>
                  </a:lnTo>
                  <a:lnTo>
                    <a:pt x="60555" y="1665422"/>
                  </a:lnTo>
                  <a:lnTo>
                    <a:pt x="59984" y="1667994"/>
                  </a:lnTo>
                  <a:lnTo>
                    <a:pt x="58745" y="1670756"/>
                  </a:lnTo>
                  <a:lnTo>
                    <a:pt x="56078" y="1674947"/>
                  </a:lnTo>
                  <a:lnTo>
                    <a:pt x="52459" y="1677234"/>
                  </a:lnTo>
                  <a:lnTo>
                    <a:pt x="48839" y="1675424"/>
                  </a:lnTo>
                  <a:lnTo>
                    <a:pt x="43220" y="1670090"/>
                  </a:lnTo>
                  <a:lnTo>
                    <a:pt x="39314" y="1670090"/>
                  </a:lnTo>
                  <a:lnTo>
                    <a:pt x="32361" y="1674567"/>
                  </a:lnTo>
                  <a:lnTo>
                    <a:pt x="26170" y="1676757"/>
                  </a:lnTo>
                  <a:lnTo>
                    <a:pt x="14740" y="1683329"/>
                  </a:lnTo>
                  <a:lnTo>
                    <a:pt x="9501" y="1685330"/>
                  </a:lnTo>
                  <a:lnTo>
                    <a:pt x="8072" y="1686378"/>
                  </a:lnTo>
                  <a:lnTo>
                    <a:pt x="4643" y="1692188"/>
                  </a:lnTo>
                  <a:lnTo>
                    <a:pt x="4643" y="1693140"/>
                  </a:lnTo>
                  <a:lnTo>
                    <a:pt x="3977" y="1694474"/>
                  </a:lnTo>
                  <a:lnTo>
                    <a:pt x="3977" y="1697427"/>
                  </a:lnTo>
                  <a:lnTo>
                    <a:pt x="5024" y="1702665"/>
                  </a:lnTo>
                  <a:lnTo>
                    <a:pt x="5024" y="1702665"/>
                  </a:lnTo>
                  <a:lnTo>
                    <a:pt x="5596" y="1703427"/>
                  </a:lnTo>
                  <a:lnTo>
                    <a:pt x="5596" y="1704761"/>
                  </a:lnTo>
                  <a:lnTo>
                    <a:pt x="5596" y="1706475"/>
                  </a:lnTo>
                  <a:lnTo>
                    <a:pt x="4834" y="1707618"/>
                  </a:lnTo>
                  <a:lnTo>
                    <a:pt x="3500" y="1708190"/>
                  </a:lnTo>
                  <a:lnTo>
                    <a:pt x="1786" y="1708190"/>
                  </a:lnTo>
                  <a:lnTo>
                    <a:pt x="3691" y="1716667"/>
                  </a:lnTo>
                  <a:lnTo>
                    <a:pt x="10454" y="1719429"/>
                  </a:lnTo>
                  <a:lnTo>
                    <a:pt x="19121" y="1718381"/>
                  </a:lnTo>
                  <a:lnTo>
                    <a:pt x="26456" y="1716000"/>
                  </a:lnTo>
                  <a:lnTo>
                    <a:pt x="29123" y="1714667"/>
                  </a:lnTo>
                  <a:lnTo>
                    <a:pt x="32361" y="1712095"/>
                  </a:lnTo>
                  <a:lnTo>
                    <a:pt x="34361" y="1708285"/>
                  </a:lnTo>
                  <a:lnTo>
                    <a:pt x="33314" y="1703427"/>
                  </a:lnTo>
                  <a:lnTo>
                    <a:pt x="33314" y="1699617"/>
                  </a:lnTo>
                  <a:lnTo>
                    <a:pt x="36743" y="1696664"/>
                  </a:lnTo>
                  <a:lnTo>
                    <a:pt x="41410" y="1695045"/>
                  </a:lnTo>
                  <a:lnTo>
                    <a:pt x="45220" y="1695045"/>
                  </a:lnTo>
                  <a:lnTo>
                    <a:pt x="48173" y="1696284"/>
                  </a:lnTo>
                  <a:lnTo>
                    <a:pt x="54269" y="1700094"/>
                  </a:lnTo>
                  <a:lnTo>
                    <a:pt x="61508" y="1701332"/>
                  </a:lnTo>
                  <a:lnTo>
                    <a:pt x="72366" y="1706475"/>
                  </a:lnTo>
                  <a:lnTo>
                    <a:pt x="75890" y="1709047"/>
                  </a:lnTo>
                  <a:lnTo>
                    <a:pt x="78748" y="1712571"/>
                  </a:lnTo>
                  <a:lnTo>
                    <a:pt x="83891" y="1721048"/>
                  </a:lnTo>
                  <a:lnTo>
                    <a:pt x="85225" y="1723715"/>
                  </a:lnTo>
                  <a:lnTo>
                    <a:pt x="85225" y="1728002"/>
                  </a:lnTo>
                  <a:lnTo>
                    <a:pt x="85892" y="1731431"/>
                  </a:lnTo>
                  <a:lnTo>
                    <a:pt x="86654" y="1733431"/>
                  </a:lnTo>
                  <a:lnTo>
                    <a:pt x="87511" y="1734764"/>
                  </a:lnTo>
                  <a:lnTo>
                    <a:pt x="92940" y="1740765"/>
                  </a:lnTo>
                  <a:lnTo>
                    <a:pt x="94750" y="1742289"/>
                  </a:lnTo>
                  <a:lnTo>
                    <a:pt x="96369" y="1742956"/>
                  </a:lnTo>
                  <a:lnTo>
                    <a:pt x="96941" y="1741432"/>
                  </a:lnTo>
                  <a:lnTo>
                    <a:pt x="99036" y="1734860"/>
                  </a:lnTo>
                  <a:lnTo>
                    <a:pt x="104370" y="1728573"/>
                  </a:lnTo>
                  <a:lnTo>
                    <a:pt x="105608" y="1727526"/>
                  </a:lnTo>
                  <a:lnTo>
                    <a:pt x="107799" y="1727526"/>
                  </a:lnTo>
                  <a:lnTo>
                    <a:pt x="111514" y="1728287"/>
                  </a:lnTo>
                  <a:lnTo>
                    <a:pt x="113133" y="1728287"/>
                  </a:lnTo>
                  <a:lnTo>
                    <a:pt x="118277" y="1720477"/>
                  </a:lnTo>
                  <a:lnTo>
                    <a:pt x="120563" y="1715334"/>
                  </a:lnTo>
                  <a:lnTo>
                    <a:pt x="120277" y="1713143"/>
                  </a:lnTo>
                  <a:lnTo>
                    <a:pt x="119515" y="1712286"/>
                  </a:lnTo>
                  <a:lnTo>
                    <a:pt x="118943" y="1708571"/>
                  </a:lnTo>
                  <a:lnTo>
                    <a:pt x="118467" y="1707333"/>
                  </a:lnTo>
                  <a:lnTo>
                    <a:pt x="117610" y="1707333"/>
                  </a:lnTo>
                  <a:lnTo>
                    <a:pt x="115610" y="1707333"/>
                  </a:lnTo>
                  <a:lnTo>
                    <a:pt x="114657" y="1707333"/>
                  </a:lnTo>
                  <a:lnTo>
                    <a:pt x="112181" y="1705809"/>
                  </a:lnTo>
                  <a:lnTo>
                    <a:pt x="110561" y="1705809"/>
                  </a:lnTo>
                  <a:lnTo>
                    <a:pt x="108561" y="1705809"/>
                  </a:lnTo>
                  <a:lnTo>
                    <a:pt x="114371" y="1703142"/>
                  </a:lnTo>
                  <a:lnTo>
                    <a:pt x="115895" y="1701998"/>
                  </a:lnTo>
                  <a:lnTo>
                    <a:pt x="116657" y="1699903"/>
                  </a:lnTo>
                  <a:lnTo>
                    <a:pt x="116657" y="1697617"/>
                  </a:lnTo>
                  <a:lnTo>
                    <a:pt x="116657" y="1695521"/>
                  </a:lnTo>
                  <a:lnTo>
                    <a:pt x="118372" y="1694283"/>
                  </a:lnTo>
                  <a:lnTo>
                    <a:pt x="120658" y="1692759"/>
                  </a:lnTo>
                  <a:lnTo>
                    <a:pt x="121801" y="1692283"/>
                  </a:lnTo>
                  <a:lnTo>
                    <a:pt x="123325" y="1692283"/>
                  </a:lnTo>
                  <a:lnTo>
                    <a:pt x="120658" y="1689140"/>
                  </a:lnTo>
                  <a:lnTo>
                    <a:pt x="119515" y="1688283"/>
                  </a:lnTo>
                  <a:lnTo>
                    <a:pt x="119515" y="1686568"/>
                  </a:lnTo>
                  <a:lnTo>
                    <a:pt x="121801" y="1683425"/>
                  </a:lnTo>
                  <a:lnTo>
                    <a:pt x="121801" y="1680281"/>
                  </a:lnTo>
                  <a:lnTo>
                    <a:pt x="121801" y="1677805"/>
                  </a:lnTo>
                  <a:lnTo>
                    <a:pt x="125325" y="1676757"/>
                  </a:lnTo>
                  <a:lnTo>
                    <a:pt x="127611" y="1678853"/>
                  </a:lnTo>
                  <a:lnTo>
                    <a:pt x="128754" y="1688378"/>
                  </a:lnTo>
                  <a:lnTo>
                    <a:pt x="130850" y="1691902"/>
                  </a:lnTo>
                  <a:lnTo>
                    <a:pt x="138374" y="1678853"/>
                  </a:lnTo>
                  <a:lnTo>
                    <a:pt x="140851" y="1676376"/>
                  </a:lnTo>
                  <a:lnTo>
                    <a:pt x="148471" y="1673804"/>
                  </a:lnTo>
                  <a:lnTo>
                    <a:pt x="151614" y="1672090"/>
                  </a:lnTo>
                  <a:lnTo>
                    <a:pt x="154948" y="1667994"/>
                  </a:lnTo>
                  <a:lnTo>
                    <a:pt x="158377" y="1666565"/>
                  </a:lnTo>
                  <a:lnTo>
                    <a:pt x="167235" y="1667899"/>
                  </a:lnTo>
                  <a:lnTo>
                    <a:pt x="169045" y="1665994"/>
                  </a:lnTo>
                  <a:lnTo>
                    <a:pt x="169045" y="1664470"/>
                  </a:lnTo>
                  <a:lnTo>
                    <a:pt x="171140" y="1659231"/>
                  </a:lnTo>
                  <a:lnTo>
                    <a:pt x="171140" y="1657993"/>
                  </a:lnTo>
                  <a:lnTo>
                    <a:pt x="170188" y="1656088"/>
                  </a:lnTo>
                  <a:lnTo>
                    <a:pt x="170188" y="1654373"/>
                  </a:lnTo>
                  <a:lnTo>
                    <a:pt x="170855" y="1652564"/>
                  </a:lnTo>
                  <a:lnTo>
                    <a:pt x="172283" y="1650468"/>
                  </a:lnTo>
                  <a:lnTo>
                    <a:pt x="173998" y="1648754"/>
                  </a:lnTo>
                  <a:lnTo>
                    <a:pt x="175236" y="1647706"/>
                  </a:lnTo>
                  <a:lnTo>
                    <a:pt x="175236" y="1645611"/>
                  </a:lnTo>
                  <a:lnTo>
                    <a:pt x="173807" y="1641991"/>
                  </a:lnTo>
                  <a:lnTo>
                    <a:pt x="175808" y="1639705"/>
                  </a:lnTo>
                  <a:lnTo>
                    <a:pt x="179522" y="1638371"/>
                  </a:lnTo>
                  <a:lnTo>
                    <a:pt x="183142" y="1638371"/>
                  </a:lnTo>
                  <a:lnTo>
                    <a:pt x="184190" y="1637895"/>
                  </a:lnTo>
                  <a:lnTo>
                    <a:pt x="185142" y="1636943"/>
                  </a:lnTo>
                  <a:lnTo>
                    <a:pt x="186190" y="1636276"/>
                  </a:lnTo>
                  <a:lnTo>
                    <a:pt x="186952" y="1636276"/>
                  </a:lnTo>
                  <a:lnTo>
                    <a:pt x="189428" y="1643991"/>
                  </a:lnTo>
                  <a:lnTo>
                    <a:pt x="190476" y="1643991"/>
                  </a:lnTo>
                  <a:lnTo>
                    <a:pt x="191333" y="1643420"/>
                  </a:lnTo>
                  <a:lnTo>
                    <a:pt x="191905" y="1642562"/>
                  </a:lnTo>
                  <a:lnTo>
                    <a:pt x="191905" y="1642562"/>
                  </a:lnTo>
                  <a:lnTo>
                    <a:pt x="221432" y="1640753"/>
                  </a:lnTo>
                  <a:lnTo>
                    <a:pt x="228481" y="1637990"/>
                  </a:lnTo>
                  <a:lnTo>
                    <a:pt x="241530" y="1629799"/>
                  </a:lnTo>
                  <a:lnTo>
                    <a:pt x="249817" y="1628846"/>
                  </a:lnTo>
                  <a:lnTo>
                    <a:pt x="265152" y="1632942"/>
                  </a:lnTo>
                  <a:lnTo>
                    <a:pt x="268295" y="1634752"/>
                  </a:lnTo>
                  <a:lnTo>
                    <a:pt x="270010" y="1638848"/>
                  </a:lnTo>
                  <a:lnTo>
                    <a:pt x="271915" y="1642277"/>
                  </a:lnTo>
                  <a:lnTo>
                    <a:pt x="275725" y="1642277"/>
                  </a:lnTo>
                  <a:lnTo>
                    <a:pt x="275725" y="1640467"/>
                  </a:lnTo>
                  <a:lnTo>
                    <a:pt x="274772" y="1638467"/>
                  </a:lnTo>
                  <a:lnTo>
                    <a:pt x="274772" y="1636562"/>
                  </a:lnTo>
                  <a:lnTo>
                    <a:pt x="276011" y="1635133"/>
                  </a:lnTo>
                  <a:lnTo>
                    <a:pt x="278011" y="1634371"/>
                  </a:lnTo>
                  <a:lnTo>
                    <a:pt x="278011" y="1632656"/>
                  </a:lnTo>
                  <a:lnTo>
                    <a:pt x="272963" y="1632656"/>
                  </a:lnTo>
                  <a:lnTo>
                    <a:pt x="274391" y="1630466"/>
                  </a:lnTo>
                  <a:lnTo>
                    <a:pt x="270772" y="1630466"/>
                  </a:lnTo>
                  <a:lnTo>
                    <a:pt x="269343" y="1630466"/>
                  </a:lnTo>
                  <a:lnTo>
                    <a:pt x="269343" y="1628561"/>
                  </a:lnTo>
                  <a:lnTo>
                    <a:pt x="275534" y="1626846"/>
                  </a:lnTo>
                  <a:lnTo>
                    <a:pt x="271534" y="1623798"/>
                  </a:lnTo>
                  <a:lnTo>
                    <a:pt x="261247" y="1625418"/>
                  </a:lnTo>
                  <a:lnTo>
                    <a:pt x="258199" y="1621036"/>
                  </a:lnTo>
                  <a:lnTo>
                    <a:pt x="266962" y="1621798"/>
                  </a:lnTo>
                  <a:lnTo>
                    <a:pt x="269343" y="1621036"/>
                  </a:lnTo>
                  <a:lnTo>
                    <a:pt x="270867" y="1618845"/>
                  </a:lnTo>
                  <a:lnTo>
                    <a:pt x="271534" y="1615893"/>
                  </a:lnTo>
                  <a:lnTo>
                    <a:pt x="270772" y="1613035"/>
                  </a:lnTo>
                  <a:lnTo>
                    <a:pt x="268200" y="1611320"/>
                  </a:lnTo>
                  <a:lnTo>
                    <a:pt x="268200" y="1609511"/>
                  </a:lnTo>
                  <a:lnTo>
                    <a:pt x="270391" y="1609511"/>
                  </a:lnTo>
                  <a:lnTo>
                    <a:pt x="272677" y="1608368"/>
                  </a:lnTo>
                  <a:lnTo>
                    <a:pt x="274010" y="1606368"/>
                  </a:lnTo>
                  <a:lnTo>
                    <a:pt x="274868" y="1603319"/>
                  </a:lnTo>
                  <a:lnTo>
                    <a:pt x="276773" y="1604939"/>
                  </a:lnTo>
                  <a:lnTo>
                    <a:pt x="278582" y="1604939"/>
                  </a:lnTo>
                  <a:lnTo>
                    <a:pt x="282202" y="1603224"/>
                  </a:lnTo>
                  <a:lnTo>
                    <a:pt x="280297" y="1607225"/>
                  </a:lnTo>
                  <a:lnTo>
                    <a:pt x="277820" y="1611035"/>
                  </a:lnTo>
                  <a:lnTo>
                    <a:pt x="276487" y="1614940"/>
                  </a:lnTo>
                  <a:lnTo>
                    <a:pt x="277820" y="1619607"/>
                  </a:lnTo>
                  <a:lnTo>
                    <a:pt x="279249" y="1622560"/>
                  </a:lnTo>
                  <a:lnTo>
                    <a:pt x="280011" y="1624846"/>
                  </a:lnTo>
                  <a:lnTo>
                    <a:pt x="281154" y="1626561"/>
                  </a:lnTo>
                  <a:lnTo>
                    <a:pt x="283440" y="1628180"/>
                  </a:lnTo>
                  <a:lnTo>
                    <a:pt x="285345" y="1628656"/>
                  </a:lnTo>
                  <a:lnTo>
                    <a:pt x="292013" y="1628180"/>
                  </a:lnTo>
                  <a:lnTo>
                    <a:pt x="289536" y="1633514"/>
                  </a:lnTo>
                  <a:lnTo>
                    <a:pt x="291441" y="1637800"/>
                  </a:lnTo>
                  <a:lnTo>
                    <a:pt x="295442" y="1640658"/>
                  </a:lnTo>
                  <a:lnTo>
                    <a:pt x="299347" y="1641896"/>
                  </a:lnTo>
                  <a:lnTo>
                    <a:pt x="298680" y="1644468"/>
                  </a:lnTo>
                  <a:lnTo>
                    <a:pt x="298680" y="1645515"/>
                  </a:lnTo>
                  <a:lnTo>
                    <a:pt x="301538" y="1647992"/>
                  </a:lnTo>
                  <a:lnTo>
                    <a:pt x="303347" y="1649039"/>
                  </a:lnTo>
                  <a:lnTo>
                    <a:pt x="305348" y="1649516"/>
                  </a:lnTo>
                  <a:lnTo>
                    <a:pt x="306872" y="1648849"/>
                  </a:lnTo>
                  <a:lnTo>
                    <a:pt x="309253" y="1646087"/>
                  </a:lnTo>
                  <a:lnTo>
                    <a:pt x="310205" y="1645515"/>
                  </a:lnTo>
                  <a:lnTo>
                    <a:pt x="312015" y="1644848"/>
                  </a:lnTo>
                  <a:lnTo>
                    <a:pt x="316682" y="1642277"/>
                  </a:lnTo>
                  <a:lnTo>
                    <a:pt x="318302" y="1642277"/>
                  </a:lnTo>
                  <a:lnTo>
                    <a:pt x="320302" y="1643134"/>
                  </a:lnTo>
                  <a:lnTo>
                    <a:pt x="332113" y="1653993"/>
                  </a:lnTo>
                  <a:lnTo>
                    <a:pt x="342495" y="1666946"/>
                  </a:lnTo>
                  <a:lnTo>
                    <a:pt x="349258" y="1673043"/>
                  </a:lnTo>
                  <a:lnTo>
                    <a:pt x="351925" y="1670090"/>
                  </a:lnTo>
                  <a:lnTo>
                    <a:pt x="354687" y="1670090"/>
                  </a:lnTo>
                  <a:lnTo>
                    <a:pt x="358021" y="1671709"/>
                  </a:lnTo>
                  <a:lnTo>
                    <a:pt x="362021" y="1672661"/>
                  </a:lnTo>
                  <a:lnTo>
                    <a:pt x="365069" y="1672661"/>
                  </a:lnTo>
                  <a:lnTo>
                    <a:pt x="372308" y="1670471"/>
                  </a:lnTo>
                  <a:lnTo>
                    <a:pt x="375071" y="1669137"/>
                  </a:lnTo>
                  <a:lnTo>
                    <a:pt x="373642" y="1662089"/>
                  </a:lnTo>
                  <a:lnTo>
                    <a:pt x="374690" y="1655421"/>
                  </a:lnTo>
                  <a:lnTo>
                    <a:pt x="376499" y="1649706"/>
                  </a:lnTo>
                  <a:lnTo>
                    <a:pt x="377547" y="1644848"/>
                  </a:lnTo>
                  <a:lnTo>
                    <a:pt x="379357" y="1642181"/>
                  </a:lnTo>
                  <a:lnTo>
                    <a:pt x="383453" y="1641134"/>
                  </a:lnTo>
                  <a:lnTo>
                    <a:pt x="387263" y="1638848"/>
                  </a:lnTo>
                  <a:lnTo>
                    <a:pt x="388596" y="1632561"/>
                  </a:lnTo>
                  <a:lnTo>
                    <a:pt x="391454" y="1634943"/>
                  </a:lnTo>
                  <a:lnTo>
                    <a:pt x="394311" y="1635895"/>
                  </a:lnTo>
                  <a:lnTo>
                    <a:pt x="396407" y="1634371"/>
                  </a:lnTo>
                  <a:lnTo>
                    <a:pt x="397645" y="1627322"/>
                  </a:lnTo>
                  <a:lnTo>
                    <a:pt x="398597" y="1625798"/>
                  </a:lnTo>
                  <a:lnTo>
                    <a:pt x="399931" y="1625132"/>
                  </a:lnTo>
                  <a:lnTo>
                    <a:pt x="401550" y="1625132"/>
                  </a:lnTo>
                  <a:lnTo>
                    <a:pt x="401550" y="1624179"/>
                  </a:lnTo>
                  <a:lnTo>
                    <a:pt x="403360" y="1619226"/>
                  </a:lnTo>
                  <a:lnTo>
                    <a:pt x="403360" y="1617321"/>
                  </a:lnTo>
                  <a:lnTo>
                    <a:pt x="395264" y="1617797"/>
                  </a:lnTo>
                  <a:lnTo>
                    <a:pt x="392216" y="1616273"/>
                  </a:lnTo>
                  <a:lnTo>
                    <a:pt x="390882" y="1611606"/>
                  </a:lnTo>
                  <a:lnTo>
                    <a:pt x="392216" y="1607511"/>
                  </a:lnTo>
                  <a:lnTo>
                    <a:pt x="395264" y="1605129"/>
                  </a:lnTo>
                  <a:lnTo>
                    <a:pt x="399264" y="1604177"/>
                  </a:lnTo>
                  <a:lnTo>
                    <a:pt x="403360" y="1604177"/>
                  </a:lnTo>
                  <a:lnTo>
                    <a:pt x="400121" y="1592366"/>
                  </a:lnTo>
                  <a:lnTo>
                    <a:pt x="400121" y="1586841"/>
                  </a:lnTo>
                  <a:lnTo>
                    <a:pt x="402122" y="1579126"/>
                  </a:lnTo>
                  <a:lnTo>
                    <a:pt x="404503" y="1573411"/>
                  </a:lnTo>
                  <a:lnTo>
                    <a:pt x="407075" y="1568553"/>
                  </a:lnTo>
                  <a:lnTo>
                    <a:pt x="409932" y="1564648"/>
                  </a:lnTo>
                  <a:lnTo>
                    <a:pt x="413171" y="1561600"/>
                  </a:lnTo>
                  <a:lnTo>
                    <a:pt x="411551" y="1557790"/>
                  </a:lnTo>
                  <a:lnTo>
                    <a:pt x="409265" y="1548265"/>
                  </a:lnTo>
                  <a:lnTo>
                    <a:pt x="406979" y="1545693"/>
                  </a:lnTo>
                  <a:lnTo>
                    <a:pt x="406979" y="1544360"/>
                  </a:lnTo>
                  <a:lnTo>
                    <a:pt x="406979" y="1543026"/>
                  </a:lnTo>
                  <a:lnTo>
                    <a:pt x="407551" y="1542455"/>
                  </a:lnTo>
                  <a:lnTo>
                    <a:pt x="408599" y="1542455"/>
                  </a:lnTo>
                  <a:lnTo>
                    <a:pt x="409170" y="1543121"/>
                  </a:lnTo>
                  <a:lnTo>
                    <a:pt x="409170" y="1543693"/>
                  </a:lnTo>
                  <a:lnTo>
                    <a:pt x="409646" y="1543693"/>
                  </a:lnTo>
                  <a:lnTo>
                    <a:pt x="410408" y="1544836"/>
                  </a:lnTo>
                  <a:lnTo>
                    <a:pt x="412790" y="1551599"/>
                  </a:lnTo>
                  <a:lnTo>
                    <a:pt x="414980" y="1555790"/>
                  </a:lnTo>
                  <a:lnTo>
                    <a:pt x="417457" y="1558171"/>
                  </a:lnTo>
                  <a:lnTo>
                    <a:pt x="420505" y="1559123"/>
                  </a:lnTo>
                  <a:lnTo>
                    <a:pt x="424505" y="1559123"/>
                  </a:lnTo>
                  <a:lnTo>
                    <a:pt x="437555" y="1553313"/>
                  </a:lnTo>
                  <a:lnTo>
                    <a:pt x="440317" y="1549503"/>
                  </a:lnTo>
                  <a:lnTo>
                    <a:pt x="441936" y="1545788"/>
                  </a:lnTo>
                  <a:lnTo>
                    <a:pt x="443936" y="1542836"/>
                  </a:lnTo>
                  <a:lnTo>
                    <a:pt x="451366" y="1541121"/>
                  </a:lnTo>
                  <a:lnTo>
                    <a:pt x="457367" y="1538359"/>
                  </a:lnTo>
                  <a:lnTo>
                    <a:pt x="460796" y="1537692"/>
                  </a:lnTo>
                  <a:lnTo>
                    <a:pt x="462891" y="1537692"/>
                  </a:lnTo>
                  <a:lnTo>
                    <a:pt x="466320" y="1539216"/>
                  </a:lnTo>
                  <a:lnTo>
                    <a:pt x="468130" y="1539216"/>
                  </a:lnTo>
                  <a:lnTo>
                    <a:pt x="469940" y="1538454"/>
                  </a:lnTo>
                  <a:lnTo>
                    <a:pt x="472892" y="1535883"/>
                  </a:lnTo>
                  <a:lnTo>
                    <a:pt x="473845" y="1535311"/>
                  </a:lnTo>
                  <a:lnTo>
                    <a:pt x="477941" y="1531882"/>
                  </a:lnTo>
                  <a:lnTo>
                    <a:pt x="480036" y="1531215"/>
                  </a:lnTo>
                  <a:lnTo>
                    <a:pt x="486799" y="1533215"/>
                  </a:lnTo>
                  <a:lnTo>
                    <a:pt x="491085" y="1532644"/>
                  </a:lnTo>
                  <a:lnTo>
                    <a:pt x="497467" y="1528453"/>
                  </a:lnTo>
                  <a:lnTo>
                    <a:pt x="510992" y="1525310"/>
                  </a:lnTo>
                  <a:lnTo>
                    <a:pt x="515088" y="1525310"/>
                  </a:lnTo>
                  <a:lnTo>
                    <a:pt x="546044" y="1536930"/>
                  </a:lnTo>
                  <a:lnTo>
                    <a:pt x="584144" y="1565505"/>
                  </a:lnTo>
                  <a:lnTo>
                    <a:pt x="588335" y="1572554"/>
                  </a:lnTo>
                  <a:lnTo>
                    <a:pt x="588335" y="1583127"/>
                  </a:lnTo>
                  <a:lnTo>
                    <a:pt x="589383" y="1583127"/>
                  </a:lnTo>
                  <a:lnTo>
                    <a:pt x="591955" y="1579221"/>
                  </a:lnTo>
                  <a:lnTo>
                    <a:pt x="593860" y="1574744"/>
                  </a:lnTo>
                  <a:lnTo>
                    <a:pt x="593384" y="1571125"/>
                  </a:lnTo>
                  <a:lnTo>
                    <a:pt x="588907" y="1569696"/>
                  </a:lnTo>
                  <a:lnTo>
                    <a:pt x="587192" y="1566934"/>
                  </a:lnTo>
                  <a:lnTo>
                    <a:pt x="588240" y="1560933"/>
                  </a:lnTo>
                  <a:lnTo>
                    <a:pt x="590431" y="1554933"/>
                  </a:lnTo>
                  <a:lnTo>
                    <a:pt x="592526" y="1552075"/>
                  </a:lnTo>
                  <a:lnTo>
                    <a:pt x="599289" y="1549884"/>
                  </a:lnTo>
                  <a:lnTo>
                    <a:pt x="603099" y="1549313"/>
                  </a:lnTo>
                  <a:lnTo>
                    <a:pt x="609290" y="1553218"/>
                  </a:lnTo>
                  <a:lnTo>
                    <a:pt x="642723" y="1556933"/>
                  </a:lnTo>
                  <a:lnTo>
                    <a:pt x="656249" y="1563314"/>
                  </a:lnTo>
                  <a:lnTo>
                    <a:pt x="659297" y="1563981"/>
                  </a:lnTo>
                  <a:lnTo>
                    <a:pt x="673870" y="1563981"/>
                  </a:lnTo>
                  <a:lnTo>
                    <a:pt x="677299" y="1562457"/>
                  </a:lnTo>
                  <a:lnTo>
                    <a:pt x="677299" y="1558171"/>
                  </a:lnTo>
                  <a:lnTo>
                    <a:pt x="683490" y="1550456"/>
                  </a:lnTo>
                  <a:lnTo>
                    <a:pt x="682538" y="1550456"/>
                  </a:lnTo>
                  <a:lnTo>
                    <a:pt x="679871" y="1548741"/>
                  </a:lnTo>
                  <a:lnTo>
                    <a:pt x="681109" y="1543979"/>
                  </a:lnTo>
                  <a:lnTo>
                    <a:pt x="679871" y="1541788"/>
                  </a:lnTo>
                  <a:lnTo>
                    <a:pt x="677204" y="1541217"/>
                  </a:lnTo>
                  <a:lnTo>
                    <a:pt x="674251" y="1541217"/>
                  </a:lnTo>
                  <a:lnTo>
                    <a:pt x="670917" y="1540454"/>
                  </a:lnTo>
                  <a:lnTo>
                    <a:pt x="668822" y="1538264"/>
                  </a:lnTo>
                  <a:lnTo>
                    <a:pt x="665012" y="1531311"/>
                  </a:lnTo>
                  <a:lnTo>
                    <a:pt x="663011" y="1533025"/>
                  </a:lnTo>
                  <a:lnTo>
                    <a:pt x="661011" y="1534359"/>
                  </a:lnTo>
                  <a:lnTo>
                    <a:pt x="658820" y="1535120"/>
                  </a:lnTo>
                  <a:lnTo>
                    <a:pt x="656439" y="1535120"/>
                  </a:lnTo>
                  <a:lnTo>
                    <a:pt x="662726" y="1524929"/>
                  </a:lnTo>
                  <a:lnTo>
                    <a:pt x="664345" y="1523500"/>
                  </a:lnTo>
                  <a:lnTo>
                    <a:pt x="665297" y="1524357"/>
                  </a:lnTo>
                  <a:lnTo>
                    <a:pt x="666821" y="1528072"/>
                  </a:lnTo>
                  <a:lnTo>
                    <a:pt x="667393" y="1529120"/>
                  </a:lnTo>
                  <a:lnTo>
                    <a:pt x="668917" y="1529120"/>
                  </a:lnTo>
                  <a:lnTo>
                    <a:pt x="673584" y="1529120"/>
                  </a:lnTo>
                  <a:lnTo>
                    <a:pt x="680537" y="1531025"/>
                  </a:lnTo>
                  <a:lnTo>
                    <a:pt x="681109" y="1532549"/>
                  </a:lnTo>
                  <a:lnTo>
                    <a:pt x="681109" y="1535502"/>
                  </a:lnTo>
                  <a:lnTo>
                    <a:pt x="681871" y="1537502"/>
                  </a:lnTo>
                  <a:lnTo>
                    <a:pt x="683871" y="1535978"/>
                  </a:lnTo>
                  <a:lnTo>
                    <a:pt x="686538" y="1532739"/>
                  </a:lnTo>
                  <a:lnTo>
                    <a:pt x="689777" y="1530168"/>
                  </a:lnTo>
                  <a:lnTo>
                    <a:pt x="693110" y="1528358"/>
                  </a:lnTo>
                  <a:lnTo>
                    <a:pt x="696730" y="1527215"/>
                  </a:lnTo>
                  <a:lnTo>
                    <a:pt x="700826" y="1527215"/>
                  </a:lnTo>
                  <a:lnTo>
                    <a:pt x="712160" y="1529310"/>
                  </a:lnTo>
                  <a:lnTo>
                    <a:pt x="715494" y="1528548"/>
                  </a:lnTo>
                  <a:lnTo>
                    <a:pt x="722352" y="1524834"/>
                  </a:lnTo>
                  <a:lnTo>
                    <a:pt x="726353" y="1523690"/>
                  </a:lnTo>
                  <a:lnTo>
                    <a:pt x="729877" y="1523690"/>
                  </a:lnTo>
                  <a:lnTo>
                    <a:pt x="742164" y="1525977"/>
                  </a:lnTo>
                  <a:lnTo>
                    <a:pt x="746069" y="1528548"/>
                  </a:lnTo>
                  <a:lnTo>
                    <a:pt x="749594" y="1529596"/>
                  </a:lnTo>
                  <a:lnTo>
                    <a:pt x="749594" y="1529596"/>
                  </a:lnTo>
                  <a:lnTo>
                    <a:pt x="749594" y="1528453"/>
                  </a:lnTo>
                  <a:lnTo>
                    <a:pt x="755499" y="1517690"/>
                  </a:lnTo>
                  <a:lnTo>
                    <a:pt x="761405" y="1518737"/>
                  </a:lnTo>
                  <a:lnTo>
                    <a:pt x="762167" y="1518737"/>
                  </a:lnTo>
                  <a:lnTo>
                    <a:pt x="764262" y="1517118"/>
                  </a:lnTo>
                  <a:lnTo>
                    <a:pt x="768834" y="1515404"/>
                  </a:lnTo>
                  <a:lnTo>
                    <a:pt x="777026" y="1513880"/>
                  </a:lnTo>
                  <a:lnTo>
                    <a:pt x="777026" y="1512165"/>
                  </a:lnTo>
                  <a:lnTo>
                    <a:pt x="775883" y="1511022"/>
                  </a:lnTo>
                  <a:lnTo>
                    <a:pt x="774549" y="1509975"/>
                  </a:lnTo>
                  <a:lnTo>
                    <a:pt x="777216" y="1509117"/>
                  </a:lnTo>
                  <a:lnTo>
                    <a:pt x="788741" y="1508165"/>
                  </a:lnTo>
                  <a:lnTo>
                    <a:pt x="792837" y="1506641"/>
                  </a:lnTo>
                  <a:lnTo>
                    <a:pt x="792837" y="1503307"/>
                  </a:lnTo>
                  <a:lnTo>
                    <a:pt x="791313" y="1499402"/>
                  </a:lnTo>
                  <a:lnTo>
                    <a:pt x="777216" y="1483686"/>
                  </a:lnTo>
                  <a:lnTo>
                    <a:pt x="772835" y="1478352"/>
                  </a:lnTo>
                  <a:lnTo>
                    <a:pt x="770644" y="1478352"/>
                  </a:lnTo>
                  <a:lnTo>
                    <a:pt x="767310" y="1476256"/>
                  </a:lnTo>
                  <a:lnTo>
                    <a:pt x="765500" y="1475303"/>
                  </a:lnTo>
                  <a:lnTo>
                    <a:pt x="765500" y="1473589"/>
                  </a:lnTo>
                  <a:lnTo>
                    <a:pt x="788456" y="1486448"/>
                  </a:lnTo>
                  <a:lnTo>
                    <a:pt x="795218" y="1494735"/>
                  </a:lnTo>
                  <a:lnTo>
                    <a:pt x="797600" y="1495973"/>
                  </a:lnTo>
                  <a:lnTo>
                    <a:pt x="803505" y="1498068"/>
                  </a:lnTo>
                  <a:lnTo>
                    <a:pt x="807696" y="1501783"/>
                  </a:lnTo>
                  <a:lnTo>
                    <a:pt x="813602" y="1504926"/>
                  </a:lnTo>
                  <a:lnTo>
                    <a:pt x="814745" y="1507498"/>
                  </a:lnTo>
                  <a:lnTo>
                    <a:pt x="815983" y="1509308"/>
                  </a:lnTo>
                  <a:lnTo>
                    <a:pt x="818936" y="1511118"/>
                  </a:lnTo>
                  <a:lnTo>
                    <a:pt x="822269" y="1512451"/>
                  </a:lnTo>
                  <a:lnTo>
                    <a:pt x="824555" y="1512451"/>
                  </a:lnTo>
                  <a:lnTo>
                    <a:pt x="826937" y="1510260"/>
                  </a:lnTo>
                  <a:lnTo>
                    <a:pt x="827603" y="1507212"/>
                  </a:lnTo>
                  <a:lnTo>
                    <a:pt x="827603" y="1501688"/>
                  </a:lnTo>
                  <a:lnTo>
                    <a:pt x="826556" y="1499973"/>
                  </a:lnTo>
                  <a:lnTo>
                    <a:pt x="820269" y="1494639"/>
                  </a:lnTo>
                  <a:lnTo>
                    <a:pt x="822936" y="1493782"/>
                  </a:lnTo>
                  <a:lnTo>
                    <a:pt x="834176" y="1492925"/>
                  </a:lnTo>
                  <a:lnTo>
                    <a:pt x="837509" y="1494639"/>
                  </a:lnTo>
                  <a:lnTo>
                    <a:pt x="836366" y="1498449"/>
                  </a:lnTo>
                  <a:lnTo>
                    <a:pt x="833033" y="1503307"/>
                  </a:lnTo>
                  <a:lnTo>
                    <a:pt x="831318" y="1508355"/>
                  </a:lnTo>
                  <a:lnTo>
                    <a:pt x="835033" y="1512451"/>
                  </a:lnTo>
                  <a:lnTo>
                    <a:pt x="839795" y="1511879"/>
                  </a:lnTo>
                  <a:lnTo>
                    <a:pt x="842272" y="1506450"/>
                  </a:lnTo>
                  <a:lnTo>
                    <a:pt x="843891" y="1499687"/>
                  </a:lnTo>
                  <a:lnTo>
                    <a:pt x="846177" y="1494639"/>
                  </a:lnTo>
                  <a:lnTo>
                    <a:pt x="849606" y="1493687"/>
                  </a:lnTo>
                  <a:lnTo>
                    <a:pt x="855131" y="1493687"/>
                  </a:lnTo>
                  <a:lnTo>
                    <a:pt x="860846" y="1494735"/>
                  </a:lnTo>
                  <a:lnTo>
                    <a:pt x="864465" y="1496735"/>
                  </a:lnTo>
                  <a:lnTo>
                    <a:pt x="862655" y="1500545"/>
                  </a:lnTo>
                  <a:lnTo>
                    <a:pt x="863989" y="1500545"/>
                  </a:lnTo>
                  <a:lnTo>
                    <a:pt x="866180" y="1499306"/>
                  </a:lnTo>
                  <a:lnTo>
                    <a:pt x="867037" y="1498259"/>
                  </a:lnTo>
                  <a:lnTo>
                    <a:pt x="869132" y="1499402"/>
                  </a:lnTo>
                  <a:lnTo>
                    <a:pt x="872657" y="1502926"/>
                  </a:lnTo>
                  <a:lnTo>
                    <a:pt x="874466" y="1504355"/>
                  </a:lnTo>
                  <a:lnTo>
                    <a:pt x="874466" y="1506069"/>
                  </a:lnTo>
                  <a:lnTo>
                    <a:pt x="869228" y="1508165"/>
                  </a:lnTo>
                  <a:lnTo>
                    <a:pt x="866847" y="1510070"/>
                  </a:lnTo>
                  <a:lnTo>
                    <a:pt x="865894" y="1512927"/>
                  </a:lnTo>
                  <a:lnTo>
                    <a:pt x="867132" y="1514642"/>
                  </a:lnTo>
                  <a:lnTo>
                    <a:pt x="883610" y="1525214"/>
                  </a:lnTo>
                  <a:lnTo>
                    <a:pt x="887706" y="1526548"/>
                  </a:lnTo>
                  <a:lnTo>
                    <a:pt x="891135" y="1524548"/>
                  </a:lnTo>
                  <a:lnTo>
                    <a:pt x="891992" y="1521690"/>
                  </a:lnTo>
                  <a:lnTo>
                    <a:pt x="890754" y="1516356"/>
                  </a:lnTo>
                  <a:lnTo>
                    <a:pt x="891707" y="1513785"/>
                  </a:lnTo>
                  <a:lnTo>
                    <a:pt x="893421" y="1513118"/>
                  </a:lnTo>
                  <a:lnTo>
                    <a:pt x="894945" y="1514070"/>
                  </a:lnTo>
                  <a:lnTo>
                    <a:pt x="896374" y="1515404"/>
                  </a:lnTo>
                  <a:lnTo>
                    <a:pt x="897993" y="1515975"/>
                  </a:lnTo>
                  <a:lnTo>
                    <a:pt x="927521" y="1506450"/>
                  </a:lnTo>
                  <a:lnTo>
                    <a:pt x="958286" y="1506450"/>
                  </a:lnTo>
                  <a:lnTo>
                    <a:pt x="981337" y="1498163"/>
                  </a:lnTo>
                  <a:lnTo>
                    <a:pt x="987909" y="1500830"/>
                  </a:lnTo>
                  <a:lnTo>
                    <a:pt x="992767" y="1498163"/>
                  </a:lnTo>
                  <a:lnTo>
                    <a:pt x="998672" y="1498830"/>
                  </a:lnTo>
                  <a:lnTo>
                    <a:pt x="1036106" y="1512451"/>
                  </a:lnTo>
                  <a:lnTo>
                    <a:pt x="1043726" y="1513022"/>
                  </a:lnTo>
                  <a:lnTo>
                    <a:pt x="1047059" y="1514070"/>
                  </a:lnTo>
                  <a:lnTo>
                    <a:pt x="1050203" y="1517213"/>
                  </a:lnTo>
                  <a:lnTo>
                    <a:pt x="1051822" y="1518166"/>
                  </a:lnTo>
                  <a:lnTo>
                    <a:pt x="1058204" y="1518166"/>
                  </a:lnTo>
                  <a:lnTo>
                    <a:pt x="1060204" y="1518166"/>
                  </a:lnTo>
                  <a:lnTo>
                    <a:pt x="1068395" y="1521214"/>
                  </a:lnTo>
                  <a:lnTo>
                    <a:pt x="1071920" y="1521786"/>
                  </a:lnTo>
                  <a:lnTo>
                    <a:pt x="1078587" y="1521786"/>
                  </a:lnTo>
                  <a:lnTo>
                    <a:pt x="1085350" y="1512261"/>
                  </a:lnTo>
                  <a:lnTo>
                    <a:pt x="1091446" y="1508260"/>
                  </a:lnTo>
                  <a:lnTo>
                    <a:pt x="1091446" y="1507117"/>
                  </a:lnTo>
                  <a:lnTo>
                    <a:pt x="1093256" y="1504069"/>
                  </a:lnTo>
                  <a:lnTo>
                    <a:pt x="1095161" y="1501497"/>
                  </a:lnTo>
                  <a:lnTo>
                    <a:pt x="1096113" y="1501497"/>
                  </a:lnTo>
                  <a:lnTo>
                    <a:pt x="1102781" y="1498449"/>
                  </a:lnTo>
                  <a:lnTo>
                    <a:pt x="1141833" y="1490162"/>
                  </a:lnTo>
                  <a:lnTo>
                    <a:pt x="1149072" y="1486924"/>
                  </a:lnTo>
                  <a:lnTo>
                    <a:pt x="1166693" y="1469588"/>
                  </a:lnTo>
                  <a:lnTo>
                    <a:pt x="1173837" y="1467207"/>
                  </a:lnTo>
                  <a:lnTo>
                    <a:pt x="1199555" y="1475780"/>
                  </a:lnTo>
                  <a:lnTo>
                    <a:pt x="1205746" y="1473303"/>
                  </a:lnTo>
                  <a:lnTo>
                    <a:pt x="1203841" y="1462254"/>
                  </a:lnTo>
                  <a:lnTo>
                    <a:pt x="1203365" y="1454825"/>
                  </a:lnTo>
                  <a:lnTo>
                    <a:pt x="1205174" y="1451491"/>
                  </a:lnTo>
                  <a:lnTo>
                    <a:pt x="1214699" y="1438061"/>
                  </a:lnTo>
                  <a:lnTo>
                    <a:pt x="1221748" y="1431584"/>
                  </a:lnTo>
                  <a:lnTo>
                    <a:pt x="1225368" y="1429107"/>
                  </a:lnTo>
                  <a:lnTo>
                    <a:pt x="1228892" y="1428155"/>
                  </a:lnTo>
                  <a:lnTo>
                    <a:pt x="1240703" y="1428155"/>
                  </a:lnTo>
                  <a:lnTo>
                    <a:pt x="1244322" y="1426726"/>
                  </a:lnTo>
                  <a:lnTo>
                    <a:pt x="1245656" y="1425297"/>
                  </a:lnTo>
                  <a:lnTo>
                    <a:pt x="1247180" y="1423297"/>
                  </a:lnTo>
                  <a:lnTo>
                    <a:pt x="1248989" y="1421487"/>
                  </a:lnTo>
                  <a:lnTo>
                    <a:pt x="1251085" y="1420725"/>
                  </a:lnTo>
                  <a:lnTo>
                    <a:pt x="1254990" y="1420725"/>
                  </a:lnTo>
                  <a:lnTo>
                    <a:pt x="1256990" y="1420725"/>
                  </a:lnTo>
                  <a:lnTo>
                    <a:pt x="1262039" y="1416915"/>
                  </a:lnTo>
                  <a:lnTo>
                    <a:pt x="1274040" y="1412819"/>
                  </a:lnTo>
                  <a:lnTo>
                    <a:pt x="1278898" y="1406914"/>
                  </a:lnTo>
                  <a:lnTo>
                    <a:pt x="1282613" y="1397389"/>
                  </a:lnTo>
                  <a:lnTo>
                    <a:pt x="1284041" y="1386435"/>
                  </a:lnTo>
                  <a:lnTo>
                    <a:pt x="1282518" y="1375100"/>
                  </a:lnTo>
                  <a:lnTo>
                    <a:pt x="1279565" y="1367481"/>
                  </a:lnTo>
                  <a:lnTo>
                    <a:pt x="1278231" y="1362623"/>
                  </a:lnTo>
                  <a:lnTo>
                    <a:pt x="1277660" y="1356527"/>
                  </a:lnTo>
                  <a:lnTo>
                    <a:pt x="1278707" y="1355479"/>
                  </a:lnTo>
                  <a:lnTo>
                    <a:pt x="1285089" y="1355479"/>
                  </a:lnTo>
                  <a:lnTo>
                    <a:pt x="1286232" y="1354527"/>
                  </a:lnTo>
                  <a:lnTo>
                    <a:pt x="1287280" y="1353193"/>
                  </a:lnTo>
                  <a:lnTo>
                    <a:pt x="1288137" y="1351383"/>
                  </a:lnTo>
                  <a:lnTo>
                    <a:pt x="1288709" y="1349669"/>
                  </a:lnTo>
                  <a:lnTo>
                    <a:pt x="1290423" y="1340144"/>
                  </a:lnTo>
                  <a:lnTo>
                    <a:pt x="1285947" y="1337477"/>
                  </a:lnTo>
                  <a:lnTo>
                    <a:pt x="1227939" y="1342906"/>
                  </a:lnTo>
                  <a:lnTo>
                    <a:pt x="1205651" y="1349764"/>
                  </a:lnTo>
                  <a:lnTo>
                    <a:pt x="1167551" y="1345382"/>
                  </a:lnTo>
                  <a:lnTo>
                    <a:pt x="1165551" y="1343382"/>
                  </a:lnTo>
                  <a:lnTo>
                    <a:pt x="1162979" y="1338620"/>
                  </a:lnTo>
                  <a:lnTo>
                    <a:pt x="1161074" y="1333381"/>
                  </a:lnTo>
                  <a:lnTo>
                    <a:pt x="1161074" y="1329761"/>
                  </a:lnTo>
                  <a:lnTo>
                    <a:pt x="1157264" y="1329761"/>
                  </a:lnTo>
                  <a:lnTo>
                    <a:pt x="1156406" y="1332524"/>
                  </a:lnTo>
                  <a:lnTo>
                    <a:pt x="1157168" y="1336524"/>
                  </a:lnTo>
                  <a:lnTo>
                    <a:pt x="1158597" y="1339858"/>
                  </a:lnTo>
                  <a:lnTo>
                    <a:pt x="1151263" y="1337858"/>
                  </a:lnTo>
                  <a:lnTo>
                    <a:pt x="1135737" y="1337858"/>
                  </a:lnTo>
                  <a:lnTo>
                    <a:pt x="1134118" y="1337191"/>
                  </a:lnTo>
                  <a:lnTo>
                    <a:pt x="1132785" y="1335477"/>
                  </a:lnTo>
                  <a:lnTo>
                    <a:pt x="1131546" y="1333476"/>
                  </a:lnTo>
                  <a:lnTo>
                    <a:pt x="1129927" y="1332143"/>
                  </a:lnTo>
                  <a:lnTo>
                    <a:pt x="1133165" y="1330047"/>
                  </a:lnTo>
                  <a:lnTo>
                    <a:pt x="1139833" y="1328428"/>
                  </a:lnTo>
                  <a:lnTo>
                    <a:pt x="1145548" y="1322903"/>
                  </a:lnTo>
                  <a:lnTo>
                    <a:pt x="1148977" y="1322903"/>
                  </a:lnTo>
                  <a:lnTo>
                    <a:pt x="1155359" y="1324428"/>
                  </a:lnTo>
                  <a:lnTo>
                    <a:pt x="1159169" y="1323856"/>
                  </a:lnTo>
                  <a:lnTo>
                    <a:pt x="1160978" y="1322332"/>
                  </a:lnTo>
                  <a:lnTo>
                    <a:pt x="1160978" y="1319474"/>
                  </a:lnTo>
                  <a:lnTo>
                    <a:pt x="1158693" y="1315379"/>
                  </a:lnTo>
                  <a:lnTo>
                    <a:pt x="1156026" y="1313569"/>
                  </a:lnTo>
                  <a:lnTo>
                    <a:pt x="1127451" y="1309378"/>
                  </a:lnTo>
                  <a:lnTo>
                    <a:pt x="1115830" y="1312521"/>
                  </a:lnTo>
                  <a:lnTo>
                    <a:pt x="1114973" y="1313474"/>
                  </a:lnTo>
                  <a:lnTo>
                    <a:pt x="1114306" y="1315569"/>
                  </a:lnTo>
                  <a:lnTo>
                    <a:pt x="1113544" y="1317569"/>
                  </a:lnTo>
                  <a:lnTo>
                    <a:pt x="1112020" y="1318427"/>
                  </a:lnTo>
                  <a:lnTo>
                    <a:pt x="1100495" y="1320427"/>
                  </a:lnTo>
                  <a:lnTo>
                    <a:pt x="1103162" y="1318903"/>
                  </a:lnTo>
                  <a:lnTo>
                    <a:pt x="1105829" y="1317950"/>
                  </a:lnTo>
                  <a:lnTo>
                    <a:pt x="1108401" y="1316427"/>
                  </a:lnTo>
                  <a:lnTo>
                    <a:pt x="1110782" y="1313569"/>
                  </a:lnTo>
                  <a:lnTo>
                    <a:pt x="1111925" y="1310331"/>
                  </a:lnTo>
                  <a:lnTo>
                    <a:pt x="1112401" y="1307473"/>
                  </a:lnTo>
                  <a:lnTo>
                    <a:pt x="1113353" y="1305282"/>
                  </a:lnTo>
                  <a:lnTo>
                    <a:pt x="1125831" y="1302044"/>
                  </a:lnTo>
                  <a:lnTo>
                    <a:pt x="1130784" y="1302044"/>
                  </a:lnTo>
                  <a:lnTo>
                    <a:pt x="1133737" y="1304806"/>
                  </a:lnTo>
                  <a:lnTo>
                    <a:pt x="1136118" y="1302520"/>
                  </a:lnTo>
                  <a:lnTo>
                    <a:pt x="1138404" y="1301853"/>
                  </a:lnTo>
                  <a:lnTo>
                    <a:pt x="1140881" y="1301853"/>
                  </a:lnTo>
                  <a:lnTo>
                    <a:pt x="1143548" y="1300996"/>
                  </a:lnTo>
                  <a:lnTo>
                    <a:pt x="1146977" y="1297662"/>
                  </a:lnTo>
                  <a:lnTo>
                    <a:pt x="1146977" y="1297186"/>
                  </a:lnTo>
                  <a:lnTo>
                    <a:pt x="1148120" y="1297186"/>
                  </a:lnTo>
                  <a:lnTo>
                    <a:pt x="1150691" y="1297186"/>
                  </a:lnTo>
                  <a:lnTo>
                    <a:pt x="1155644" y="1297186"/>
                  </a:lnTo>
                  <a:lnTo>
                    <a:pt x="1169932" y="1299472"/>
                  </a:lnTo>
                  <a:lnTo>
                    <a:pt x="1178028" y="1296900"/>
                  </a:lnTo>
                  <a:lnTo>
                    <a:pt x="1188220" y="1290423"/>
                  </a:lnTo>
                  <a:lnTo>
                    <a:pt x="1197745" y="1282136"/>
                  </a:lnTo>
                  <a:lnTo>
                    <a:pt x="1202698" y="1273850"/>
                  </a:lnTo>
                  <a:lnTo>
                    <a:pt x="1202031" y="1272516"/>
                  </a:lnTo>
                  <a:lnTo>
                    <a:pt x="1200222" y="1271469"/>
                  </a:lnTo>
                  <a:lnTo>
                    <a:pt x="1195459" y="1271469"/>
                  </a:lnTo>
                  <a:lnTo>
                    <a:pt x="1198221" y="1269373"/>
                  </a:lnTo>
                  <a:lnTo>
                    <a:pt x="1199555" y="1268040"/>
                  </a:lnTo>
                  <a:lnTo>
                    <a:pt x="1200222" y="1266420"/>
                  </a:lnTo>
                  <a:lnTo>
                    <a:pt x="1200222" y="1259657"/>
                  </a:lnTo>
                  <a:lnTo>
                    <a:pt x="1200888" y="1257276"/>
                  </a:lnTo>
                  <a:lnTo>
                    <a:pt x="1202698" y="1255657"/>
                  </a:lnTo>
                  <a:lnTo>
                    <a:pt x="1201269" y="1252133"/>
                  </a:lnTo>
                  <a:lnTo>
                    <a:pt x="1200602" y="1249847"/>
                  </a:lnTo>
                  <a:lnTo>
                    <a:pt x="1200602" y="1247561"/>
                  </a:lnTo>
                  <a:lnTo>
                    <a:pt x="1200602" y="1247085"/>
                  </a:lnTo>
                  <a:lnTo>
                    <a:pt x="1201364" y="1244894"/>
                  </a:lnTo>
                  <a:lnTo>
                    <a:pt x="1201841" y="1242132"/>
                  </a:lnTo>
                  <a:lnTo>
                    <a:pt x="1201841" y="1239655"/>
                  </a:lnTo>
                  <a:lnTo>
                    <a:pt x="1199078" y="1236798"/>
                  </a:lnTo>
                  <a:lnTo>
                    <a:pt x="1195840" y="1237369"/>
                  </a:lnTo>
                  <a:lnTo>
                    <a:pt x="1190697" y="1241655"/>
                  </a:lnTo>
                  <a:lnTo>
                    <a:pt x="1185172" y="1243941"/>
                  </a:lnTo>
                  <a:lnTo>
                    <a:pt x="1173647" y="1246513"/>
                  </a:lnTo>
                  <a:lnTo>
                    <a:pt x="1168503" y="1251561"/>
                  </a:lnTo>
                  <a:lnTo>
                    <a:pt x="1166503" y="1246989"/>
                  </a:lnTo>
                  <a:lnTo>
                    <a:pt x="1163455" y="1245465"/>
                  </a:lnTo>
                  <a:lnTo>
                    <a:pt x="1160216" y="1244989"/>
                  </a:lnTo>
                  <a:lnTo>
                    <a:pt x="1157359" y="1243656"/>
                  </a:lnTo>
                  <a:lnTo>
                    <a:pt x="1161455" y="1241274"/>
                  </a:lnTo>
                  <a:lnTo>
                    <a:pt x="1169741" y="1237940"/>
                  </a:lnTo>
                  <a:lnTo>
                    <a:pt x="1174123" y="1237464"/>
                  </a:lnTo>
                  <a:lnTo>
                    <a:pt x="1175838" y="1237940"/>
                  </a:lnTo>
                  <a:lnTo>
                    <a:pt x="1179838" y="1239655"/>
                  </a:lnTo>
                  <a:lnTo>
                    <a:pt x="1182124" y="1239655"/>
                  </a:lnTo>
                  <a:lnTo>
                    <a:pt x="1183934" y="1238703"/>
                  </a:lnTo>
                  <a:lnTo>
                    <a:pt x="1186791" y="1236226"/>
                  </a:lnTo>
                  <a:lnTo>
                    <a:pt x="1188887" y="1235654"/>
                  </a:lnTo>
                  <a:lnTo>
                    <a:pt x="1189839" y="1234131"/>
                  </a:lnTo>
                  <a:lnTo>
                    <a:pt x="1190601" y="1230606"/>
                  </a:lnTo>
                  <a:lnTo>
                    <a:pt x="1191173" y="1227177"/>
                  </a:lnTo>
                  <a:lnTo>
                    <a:pt x="1191173" y="1225653"/>
                  </a:lnTo>
                  <a:lnTo>
                    <a:pt x="1192506" y="1224891"/>
                  </a:lnTo>
                  <a:lnTo>
                    <a:pt x="1198126" y="1219653"/>
                  </a:lnTo>
                  <a:lnTo>
                    <a:pt x="1204698" y="1216414"/>
                  </a:lnTo>
                  <a:lnTo>
                    <a:pt x="1207460" y="1213271"/>
                  </a:lnTo>
                  <a:lnTo>
                    <a:pt x="1207460" y="1207841"/>
                  </a:lnTo>
                  <a:lnTo>
                    <a:pt x="1209175" y="1211652"/>
                  </a:lnTo>
                  <a:lnTo>
                    <a:pt x="1214985" y="1219653"/>
                  </a:lnTo>
                  <a:lnTo>
                    <a:pt x="1217843" y="1225653"/>
                  </a:lnTo>
                  <a:lnTo>
                    <a:pt x="1219557" y="1227082"/>
                  </a:lnTo>
                  <a:lnTo>
                    <a:pt x="1222891" y="1227653"/>
                  </a:lnTo>
                  <a:lnTo>
                    <a:pt x="1235559" y="1225749"/>
                  </a:lnTo>
                  <a:lnTo>
                    <a:pt x="1241369" y="1223272"/>
                  </a:lnTo>
                  <a:lnTo>
                    <a:pt x="1250894" y="1216986"/>
                  </a:lnTo>
                  <a:lnTo>
                    <a:pt x="1261181" y="1207461"/>
                  </a:lnTo>
                  <a:lnTo>
                    <a:pt x="1263277" y="1202793"/>
                  </a:lnTo>
                  <a:lnTo>
                    <a:pt x="1263277" y="1196697"/>
                  </a:lnTo>
                  <a:lnTo>
                    <a:pt x="1262420" y="1196697"/>
                  </a:lnTo>
                  <a:lnTo>
                    <a:pt x="1261086" y="1199650"/>
                  </a:lnTo>
                  <a:lnTo>
                    <a:pt x="1259181" y="1201460"/>
                  </a:lnTo>
                  <a:lnTo>
                    <a:pt x="1252609" y="1200507"/>
                  </a:lnTo>
                  <a:lnTo>
                    <a:pt x="1249847" y="1199269"/>
                  </a:lnTo>
                  <a:lnTo>
                    <a:pt x="1247561" y="1197554"/>
                  </a:lnTo>
                  <a:lnTo>
                    <a:pt x="1261753" y="1182886"/>
                  </a:lnTo>
                  <a:lnTo>
                    <a:pt x="1262420" y="1177457"/>
                  </a:lnTo>
                  <a:lnTo>
                    <a:pt x="1258800" y="1179552"/>
                  </a:lnTo>
                  <a:lnTo>
                    <a:pt x="1228797" y="1177647"/>
                  </a:lnTo>
                  <a:lnTo>
                    <a:pt x="1224034" y="1175457"/>
                  </a:lnTo>
                  <a:lnTo>
                    <a:pt x="1228606" y="1174694"/>
                  </a:lnTo>
                  <a:lnTo>
                    <a:pt x="1237369" y="1171742"/>
                  </a:lnTo>
                  <a:lnTo>
                    <a:pt x="1241369" y="1171742"/>
                  </a:lnTo>
                  <a:lnTo>
                    <a:pt x="1246418" y="1175075"/>
                  </a:lnTo>
                  <a:lnTo>
                    <a:pt x="1248609" y="1175647"/>
                  </a:lnTo>
                  <a:lnTo>
                    <a:pt x="1250799" y="1175647"/>
                  </a:lnTo>
                  <a:lnTo>
                    <a:pt x="1254609" y="1174409"/>
                  </a:lnTo>
                  <a:lnTo>
                    <a:pt x="1256705" y="1174409"/>
                  </a:lnTo>
                  <a:lnTo>
                    <a:pt x="1260419" y="1175361"/>
                  </a:lnTo>
                  <a:lnTo>
                    <a:pt x="1260991" y="1174028"/>
                  </a:lnTo>
                  <a:lnTo>
                    <a:pt x="1260991" y="1169361"/>
                  </a:lnTo>
                  <a:lnTo>
                    <a:pt x="1260134" y="1168027"/>
                  </a:lnTo>
                  <a:lnTo>
                    <a:pt x="1258229" y="1167074"/>
                  </a:lnTo>
                  <a:lnTo>
                    <a:pt x="1250037" y="1165169"/>
                  </a:lnTo>
                  <a:lnTo>
                    <a:pt x="1246227" y="1162407"/>
                  </a:lnTo>
                  <a:lnTo>
                    <a:pt x="1239845" y="1156311"/>
                  </a:lnTo>
                  <a:lnTo>
                    <a:pt x="1239845" y="1154311"/>
                  </a:lnTo>
                  <a:lnTo>
                    <a:pt x="1244798" y="1155359"/>
                  </a:lnTo>
                  <a:lnTo>
                    <a:pt x="1253752" y="1162503"/>
                  </a:lnTo>
                  <a:lnTo>
                    <a:pt x="1258991" y="1164312"/>
                  </a:lnTo>
                  <a:lnTo>
                    <a:pt x="1271278" y="1180028"/>
                  </a:lnTo>
                  <a:lnTo>
                    <a:pt x="1273278" y="1179266"/>
                  </a:lnTo>
                  <a:lnTo>
                    <a:pt x="1275278" y="1176028"/>
                  </a:lnTo>
                  <a:lnTo>
                    <a:pt x="1287852" y="1162121"/>
                  </a:lnTo>
                  <a:lnTo>
                    <a:pt x="1292233" y="1155359"/>
                  </a:lnTo>
                  <a:lnTo>
                    <a:pt x="1293471" y="1154311"/>
                  </a:lnTo>
                  <a:lnTo>
                    <a:pt x="1294900" y="1152406"/>
                  </a:lnTo>
                  <a:lnTo>
                    <a:pt x="1295472" y="1148691"/>
                  </a:lnTo>
                  <a:lnTo>
                    <a:pt x="1296424" y="1146310"/>
                  </a:lnTo>
                  <a:lnTo>
                    <a:pt x="1299091" y="1148310"/>
                  </a:lnTo>
                  <a:lnTo>
                    <a:pt x="1302139" y="1144881"/>
                  </a:lnTo>
                  <a:lnTo>
                    <a:pt x="1316236" y="1138785"/>
                  </a:lnTo>
                  <a:lnTo>
                    <a:pt x="1317189" y="1137261"/>
                  </a:lnTo>
                  <a:lnTo>
                    <a:pt x="1317189" y="1133261"/>
                  </a:lnTo>
                  <a:lnTo>
                    <a:pt x="1319760" y="1125355"/>
                  </a:lnTo>
                  <a:lnTo>
                    <a:pt x="1320522" y="1120021"/>
                  </a:lnTo>
                  <a:lnTo>
                    <a:pt x="1323665" y="1109924"/>
                  </a:lnTo>
                  <a:lnTo>
                    <a:pt x="1324713" y="1104210"/>
                  </a:lnTo>
                  <a:lnTo>
                    <a:pt x="1324713" y="1091065"/>
                  </a:lnTo>
                  <a:lnTo>
                    <a:pt x="1324713" y="1083540"/>
                  </a:lnTo>
                  <a:lnTo>
                    <a:pt x="1326618" y="1080302"/>
                  </a:lnTo>
                  <a:lnTo>
                    <a:pt x="1328618" y="1078111"/>
                  </a:lnTo>
                  <a:lnTo>
                    <a:pt x="1334238" y="1067633"/>
                  </a:lnTo>
                  <a:lnTo>
                    <a:pt x="1342239" y="1046583"/>
                  </a:lnTo>
                  <a:lnTo>
                    <a:pt x="1342239" y="1043821"/>
                  </a:lnTo>
                  <a:lnTo>
                    <a:pt x="1342239" y="1040868"/>
                  </a:lnTo>
                  <a:lnTo>
                    <a:pt x="1346811" y="1025723"/>
                  </a:lnTo>
                  <a:lnTo>
                    <a:pt x="1349097" y="1022866"/>
                  </a:lnTo>
                  <a:lnTo>
                    <a:pt x="1349859" y="1020199"/>
                  </a:lnTo>
                  <a:close/>
                </a:path>
              </a:pathLst>
            </a:custGeom>
            <a:grpFill/>
            <a:ln w="2381" cap="rnd">
              <a:solidFill>
                <a:srgbClr val="F9F9F9"/>
              </a:solidFill>
              <a:prstDash val="solid"/>
              <a:round/>
            </a:ln>
          </p:spPr>
          <p:txBody>
            <a:bodyPr rtlCol="0" anchor="ctr"/>
            <a:lstStyle/>
            <a:p>
              <a:endParaRPr lang="en-IE" dirty="0">
                <a:latin typeface="Arial" panose="020B0604020202020204" pitchFamily="34" charset="0"/>
              </a:endParaRPr>
            </a:p>
          </p:txBody>
        </p:sp>
      </p:grpSp>
      <p:sp>
        <p:nvSpPr>
          <p:cNvPr id="4" name="TextBox 3"/>
          <p:cNvSpPr txBox="1"/>
          <p:nvPr/>
        </p:nvSpPr>
        <p:spPr>
          <a:xfrm>
            <a:off x="492923" y="1609612"/>
            <a:ext cx="8037926" cy="3170099"/>
          </a:xfrm>
          <a:prstGeom prst="rect">
            <a:avLst/>
          </a:prstGeom>
          <a:noFill/>
          <a:ln>
            <a:solidFill>
              <a:schemeClr val="accent1"/>
            </a:solidFill>
          </a:ln>
        </p:spPr>
        <p:txBody>
          <a:bodyPr wrap="square" rtlCol="0">
            <a:spAutoFit/>
          </a:bodyPr>
          <a:lstStyle/>
          <a:p>
            <a:r>
              <a:rPr lang="en-US" sz="2000" dirty="0" smtClean="0">
                <a:latin typeface="Arial" panose="020B0604020202020204" pitchFamily="34" charset="0"/>
                <a:cs typeface="Arial" panose="020B0604020202020204" pitchFamily="34" charset="0"/>
              </a:rPr>
              <a:t>UK </a:t>
            </a:r>
            <a:r>
              <a:rPr lang="en-US" sz="2000" dirty="0">
                <a:latin typeface="Arial" panose="020B0604020202020204" pitchFamily="34" charset="0"/>
                <a:cs typeface="Arial" panose="020B0604020202020204" pitchFamily="34" charset="0"/>
              </a:rPr>
              <a:t>GDPR regime </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two main pieces of legislation:</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EU </a:t>
            </a:r>
            <a:r>
              <a:rPr lang="en-US" sz="2000" dirty="0">
                <a:latin typeface="Arial" panose="020B0604020202020204" pitchFamily="34" charset="0"/>
                <a:cs typeface="Arial" panose="020B0604020202020204" pitchFamily="34" charset="0"/>
              </a:rPr>
              <a:t>GDPR incorporated into UK law </a:t>
            </a: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Retained Regulation (EU) </a:t>
            </a:r>
            <a:r>
              <a:rPr lang="en-US" sz="2000" dirty="0" smtClean="0">
                <a:latin typeface="Arial" panose="020B0604020202020204" pitchFamily="34" charset="0"/>
                <a:cs typeface="Arial" panose="020B0604020202020204" pitchFamily="34" charset="0"/>
              </a:rPr>
              <a:t>2016/679) - </a:t>
            </a:r>
            <a:r>
              <a:rPr lang="en-US" sz="2000" b="1" dirty="0">
                <a:latin typeface="Arial" panose="020B0604020202020204" pitchFamily="34" charset="0"/>
                <a:cs typeface="Arial" panose="020B0604020202020204" pitchFamily="34" charset="0"/>
              </a:rPr>
              <a:t>UK </a:t>
            </a:r>
            <a:r>
              <a:rPr lang="en-US" sz="2000" b="1" dirty="0" smtClean="0">
                <a:latin typeface="Arial" panose="020B0604020202020204" pitchFamily="34" charset="0"/>
                <a:cs typeface="Arial" panose="020B0604020202020204" pitchFamily="34" charset="0"/>
              </a:rPr>
              <a:t>GDPR</a:t>
            </a:r>
            <a:endParaRPr lang="en-US" sz="2000" b="1"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P</a:t>
            </a:r>
            <a:r>
              <a:rPr lang="en-US" sz="2000" dirty="0" smtClean="0">
                <a:latin typeface="Arial" panose="020B0604020202020204" pitchFamily="34" charset="0"/>
                <a:cs typeface="Arial" panose="020B0604020202020204" pitchFamily="34" charset="0"/>
              </a:rPr>
              <a:t>arts </a:t>
            </a:r>
            <a:r>
              <a:rPr lang="en-US" sz="2000" dirty="0">
                <a:latin typeface="Arial" panose="020B0604020202020204" pitchFamily="34" charset="0"/>
                <a:cs typeface="Arial" panose="020B0604020202020204" pitchFamily="34" charset="0"/>
              </a:rPr>
              <a:t>of the </a:t>
            </a:r>
            <a:r>
              <a:rPr lang="en-US" sz="2000" b="1" dirty="0" smtClean="0">
                <a:latin typeface="Arial" panose="020B0604020202020204" pitchFamily="34" charset="0"/>
                <a:cs typeface="Arial" panose="020B0604020202020204" pitchFamily="34" charset="0"/>
              </a:rPr>
              <a:t>Data Protection Act (DPA) 2018 </a:t>
            </a:r>
            <a:r>
              <a:rPr lang="en-US" sz="2000" dirty="0" smtClean="0">
                <a:latin typeface="Arial" panose="020B0604020202020204" pitchFamily="34" charset="0"/>
                <a:cs typeface="Arial" panose="020B0604020202020204" pitchFamily="34" charset="0"/>
              </a:rPr>
              <a:t>relating to general </a:t>
            </a:r>
            <a:r>
              <a:rPr lang="en-US" sz="2000" dirty="0">
                <a:latin typeface="Arial" panose="020B0604020202020204" pitchFamily="34" charset="0"/>
                <a:cs typeface="Arial" panose="020B0604020202020204" pitchFamily="34" charset="0"/>
              </a:rPr>
              <a:t>personal data processing, powers of the </a:t>
            </a:r>
            <a:r>
              <a:rPr lang="en-US" sz="2000" dirty="0" smtClean="0">
                <a:latin typeface="Arial" panose="020B0604020202020204" pitchFamily="34" charset="0"/>
                <a:cs typeface="Arial" panose="020B0604020202020204" pitchFamily="34" charset="0"/>
              </a:rPr>
              <a:t>IC, sanctions </a:t>
            </a:r>
            <a:r>
              <a:rPr lang="en-US" sz="2000" dirty="0">
                <a:latin typeface="Arial" panose="020B0604020202020204" pitchFamily="34" charset="0"/>
                <a:cs typeface="Arial" panose="020B0604020202020204" pitchFamily="34" charset="0"/>
              </a:rPr>
              <a:t>and enforcement</a:t>
            </a:r>
          </a:p>
          <a:p>
            <a:pPr marL="742950" lvl="1"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Both UK </a:t>
            </a:r>
            <a:r>
              <a:rPr lang="en-US" sz="2000" dirty="0">
                <a:latin typeface="Arial" panose="020B0604020202020204" pitchFamily="34" charset="0"/>
                <a:cs typeface="Arial" panose="020B0604020202020204" pitchFamily="34" charset="0"/>
              </a:rPr>
              <a:t>GDPR </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DPA 2018 should be read </a:t>
            </a:r>
            <a:r>
              <a:rPr lang="en-US" sz="2000" dirty="0" smtClean="0">
                <a:latin typeface="Arial" panose="020B0604020202020204" pitchFamily="34" charset="0"/>
                <a:cs typeface="Arial" panose="020B0604020202020204" pitchFamily="34" charset="0"/>
              </a:rPr>
              <a:t>together</a:t>
            </a:r>
          </a:p>
        </p:txBody>
      </p:sp>
    </p:spTree>
    <p:extLst>
      <p:ext uri="{BB962C8B-B14F-4D97-AF65-F5344CB8AC3E}">
        <p14:creationId xmlns:p14="http://schemas.microsoft.com/office/powerpoint/2010/main" val="1227303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427FC1E-7985-7740-AECD-BB1FE8B23C08}" type="slidenum">
              <a:rPr lang="en-US" smtClean="0">
                <a:solidFill>
                  <a:srgbClr val="3E3935"/>
                </a:solidFill>
              </a:rPr>
              <a:pPr/>
              <a:t>5</a:t>
            </a:fld>
            <a:endParaRPr lang="en-US" dirty="0">
              <a:solidFill>
                <a:srgbClr val="3E3935"/>
              </a:solidFill>
            </a:endParaRPr>
          </a:p>
        </p:txBody>
      </p:sp>
      <p:sp>
        <p:nvSpPr>
          <p:cNvPr id="4" name="Title 1">
            <a:extLst>
              <a:ext uri="{FF2B5EF4-FFF2-40B4-BE49-F238E27FC236}">
                <a16:creationId xmlns:a16="http://schemas.microsoft.com/office/drawing/2014/main" id="{CCB96B99-47A7-4780-964B-E3C4CC15E478}"/>
              </a:ext>
            </a:extLst>
          </p:cNvPr>
          <p:cNvSpPr>
            <a:spLocks noGrp="1"/>
          </p:cNvSpPr>
          <p:nvPr>
            <p:ph type="title"/>
          </p:nvPr>
        </p:nvSpPr>
        <p:spPr>
          <a:xfrm>
            <a:off x="387234" y="336299"/>
            <a:ext cx="11194319" cy="800287"/>
          </a:xfrm>
        </p:spPr>
        <p:txBody>
          <a:bodyPr>
            <a:normAutofit/>
          </a:bodyPr>
          <a:lstStyle/>
          <a:p>
            <a:r>
              <a:rPr lang="en-GB" b="1" dirty="0">
                <a:solidFill>
                  <a:srgbClr val="3E3935"/>
                </a:solidFill>
              </a:rPr>
              <a:t>Data </a:t>
            </a:r>
            <a:r>
              <a:rPr lang="en-GB" b="1" dirty="0" smtClean="0">
                <a:solidFill>
                  <a:srgbClr val="3E3935"/>
                </a:solidFill>
              </a:rPr>
              <a:t>Protection - Key terms </a:t>
            </a:r>
            <a:endParaRPr lang="en-IE" b="1" dirty="0">
              <a:solidFill>
                <a:srgbClr val="3E3935"/>
              </a:solidFill>
            </a:endParaRPr>
          </a:p>
        </p:txBody>
      </p:sp>
      <p:sp>
        <p:nvSpPr>
          <p:cNvPr id="5" name="Content Placeholder 3"/>
          <p:cNvSpPr txBox="1">
            <a:spLocks/>
          </p:cNvSpPr>
          <p:nvPr/>
        </p:nvSpPr>
        <p:spPr>
          <a:xfrm>
            <a:off x="387234" y="1563973"/>
            <a:ext cx="3256548" cy="1601455"/>
          </a:xfrm>
          <a:prstGeom prst="rect">
            <a:avLst/>
          </a:prstGeom>
          <a:solidFill>
            <a:srgbClr val="877C73">
              <a:lumMod val="20000"/>
              <a:lumOff val="80000"/>
            </a:srgbClr>
          </a:solidFill>
          <a:ln w="12700">
            <a:solidFill>
              <a:schemeClr val="accent1"/>
            </a:solidFill>
          </a:ln>
        </p:spPr>
        <p:txBody>
          <a:bodyPr lIns="120317" tIns="118397" rIns="120317" bIns="118397">
            <a:noAutofit/>
          </a:bodyPr>
          <a:lstStyle>
            <a:lvl1pPr marL="342900" indent="-342900" algn="l" defTabSz="914400" rtl="0" eaLnBrk="1" latinLnBrk="0" hangingPunct="1">
              <a:spcBef>
                <a:spcPts val="600"/>
              </a:spcBef>
              <a:spcAft>
                <a:spcPts val="600"/>
              </a:spcAft>
              <a:buClr>
                <a:schemeClr val="accent1"/>
              </a:buClr>
              <a:buFont typeface="Wingdings" pitchFamily="2" charset="2"/>
              <a:buChar char="§"/>
              <a:defRPr sz="2000" b="0" kern="1200">
                <a:solidFill>
                  <a:schemeClr val="tx2"/>
                </a:solidFill>
                <a:latin typeface="+mn-lt"/>
                <a:ea typeface="+mn-ea"/>
                <a:cs typeface="+mn-cs"/>
              </a:defRPr>
            </a:lvl1pPr>
            <a:lvl2pPr marL="702000" indent="-342900" algn="l" defTabSz="914400" rtl="0" eaLnBrk="1" latinLnBrk="0" hangingPunct="1">
              <a:spcBef>
                <a:spcPts val="600"/>
              </a:spcBef>
              <a:spcAft>
                <a:spcPts val="600"/>
              </a:spcAft>
              <a:buClr>
                <a:schemeClr val="accent1"/>
              </a:buClr>
              <a:buFont typeface="Arial" pitchFamily="34" charset="0"/>
              <a:buChar char="»"/>
              <a:defRPr sz="2000" kern="1200" baseline="0">
                <a:solidFill>
                  <a:schemeClr val="tx2"/>
                </a:solidFill>
                <a:latin typeface="+mn-lt"/>
                <a:ea typeface="+mn-ea"/>
                <a:cs typeface="+mn-cs"/>
              </a:defRPr>
            </a:lvl2pPr>
            <a:lvl3pPr marL="1062000" indent="-342000" algn="l" defTabSz="914400" rtl="0" eaLnBrk="1" latinLnBrk="0" hangingPunct="1">
              <a:spcBef>
                <a:spcPts val="600"/>
              </a:spcBef>
              <a:spcAft>
                <a:spcPts val="600"/>
              </a:spcAft>
              <a:buClr>
                <a:schemeClr val="accent1"/>
              </a:buClr>
              <a:buFont typeface="Arial" pitchFamily="34" charset="0"/>
              <a:buChar char="─"/>
              <a:defRPr sz="2000" kern="1200" baseline="0">
                <a:solidFill>
                  <a:schemeClr val="tx2"/>
                </a:solidFill>
                <a:latin typeface="+mn-lt"/>
                <a:ea typeface="+mn-ea"/>
                <a:cs typeface="+mn-cs"/>
              </a:defRPr>
            </a:lvl3pPr>
            <a:lvl4pPr marL="342000" indent="0" algn="l" defTabSz="914400" rtl="0" eaLnBrk="1" latinLnBrk="0" hangingPunct="1">
              <a:spcBef>
                <a:spcPts val="600"/>
              </a:spcBef>
              <a:spcAft>
                <a:spcPts val="600"/>
              </a:spcAft>
              <a:buClr>
                <a:schemeClr val="tx1"/>
              </a:buClr>
              <a:buFontTx/>
              <a:buNone/>
              <a:defRPr sz="2000" kern="1200" baseline="0">
                <a:solidFill>
                  <a:schemeClr val="tx2"/>
                </a:solidFill>
                <a:latin typeface="+mn-lt"/>
                <a:ea typeface="+mn-ea"/>
                <a:cs typeface="+mn-cs"/>
              </a:defRPr>
            </a:lvl4pPr>
            <a:lvl5pPr marL="684000" indent="0" algn="l" defTabSz="914400" rtl="0" eaLnBrk="1" latinLnBrk="0" hangingPunct="1">
              <a:spcBef>
                <a:spcPts val="600"/>
              </a:spcBef>
              <a:spcAft>
                <a:spcPts val="600"/>
              </a:spcAft>
              <a:buClr>
                <a:schemeClr val="tx1"/>
              </a:buClr>
              <a:buFontTx/>
              <a:buNone/>
              <a:defRPr sz="2000" kern="1200" baseline="0">
                <a:solidFill>
                  <a:schemeClr val="tx2"/>
                </a:solidFill>
                <a:latin typeface="+mn-lt"/>
                <a:ea typeface="+mn-ea"/>
                <a:cs typeface="+mn-cs"/>
              </a:defRPr>
            </a:lvl5pPr>
            <a:lvl6pPr marL="2286000" indent="0" algn="l" defTabSz="914400" rtl="0" eaLnBrk="1" latinLnBrk="0" hangingPunct="1">
              <a:spcBef>
                <a:spcPct val="20000"/>
              </a:spcBef>
              <a:buFontTx/>
              <a:buNone/>
              <a:defRPr sz="2000" kern="1200">
                <a:solidFill>
                  <a:schemeClr val="tx1"/>
                </a:solidFill>
                <a:latin typeface="+mn-lt"/>
                <a:ea typeface="+mn-ea"/>
                <a:cs typeface="+mn-cs"/>
              </a:defRPr>
            </a:lvl6pPr>
            <a:lvl7pPr marL="2743200" indent="0" algn="l" defTabSz="914400" rtl="0" eaLnBrk="1" latinLnBrk="0" hangingPunct="1">
              <a:spcBef>
                <a:spcPct val="20000"/>
              </a:spcBef>
              <a:buFontTx/>
              <a:buNone/>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0260">
              <a:lnSpc>
                <a:spcPts val="1733"/>
              </a:lnSpc>
              <a:spcBef>
                <a:spcPts val="0"/>
              </a:spcBef>
              <a:buClr>
                <a:srgbClr val="2CD5C4"/>
              </a:buClr>
              <a:buNone/>
            </a:pPr>
            <a:r>
              <a:rPr lang="en-GB" sz="1867" b="1" u="sng" spc="-53" dirty="0" smtClean="0">
                <a:solidFill>
                  <a:schemeClr val="accent1"/>
                </a:solidFill>
                <a:latin typeface="Arial" panose="020B0604020202020204" pitchFamily="34" charset="0"/>
                <a:cs typeface="Arial" panose="020B0604020202020204" pitchFamily="34" charset="0"/>
              </a:rPr>
              <a:t>Personal Data</a:t>
            </a:r>
          </a:p>
          <a:p>
            <a:pPr marL="0" indent="0" defTabSz="1210260">
              <a:lnSpc>
                <a:spcPts val="1733"/>
              </a:lnSpc>
              <a:spcBef>
                <a:spcPts val="0"/>
              </a:spcBef>
              <a:buClr>
                <a:srgbClr val="2CD5C4"/>
              </a:buClr>
              <a:buNone/>
            </a:pPr>
            <a:r>
              <a:rPr lang="en-GB" sz="1600" b="1" dirty="0" smtClean="0">
                <a:solidFill>
                  <a:schemeClr val="accent3"/>
                </a:solidFill>
                <a:latin typeface="Arial" panose="020B0604020202020204" pitchFamily="34" charset="0"/>
                <a:cs typeface="Arial" panose="020B0604020202020204" pitchFamily="34" charset="0"/>
              </a:rPr>
              <a:t>E.g. contact details, age, DOB, online identifier</a:t>
            </a:r>
          </a:p>
          <a:p>
            <a:pPr marL="0" indent="0" defTabSz="1210260">
              <a:lnSpc>
                <a:spcPts val="1733"/>
              </a:lnSpc>
              <a:spcBef>
                <a:spcPts val="0"/>
              </a:spcBef>
              <a:buClr>
                <a:srgbClr val="2CD5C4"/>
              </a:buClr>
              <a:buNone/>
            </a:pPr>
            <a:r>
              <a:rPr lang="en-US" sz="1600" dirty="0" smtClean="0">
                <a:solidFill>
                  <a:srgbClr val="3E3935"/>
                </a:solidFill>
                <a:latin typeface="Arial" panose="020B0604020202020204" pitchFamily="34" charset="0"/>
                <a:cs typeface="Arial" panose="020B0604020202020204" pitchFamily="34" charset="0"/>
              </a:rPr>
              <a:t>Data </a:t>
            </a:r>
            <a:r>
              <a:rPr lang="en-US" sz="1600" dirty="0">
                <a:solidFill>
                  <a:srgbClr val="3E3935"/>
                </a:solidFill>
                <a:latin typeface="Arial" panose="020B0604020202020204" pitchFamily="34" charset="0"/>
                <a:cs typeface="Arial" panose="020B0604020202020204" pitchFamily="34" charset="0"/>
              </a:rPr>
              <a:t>relating to identified or identifiable </a:t>
            </a:r>
            <a:r>
              <a:rPr lang="en-US" sz="1600" dirty="0" smtClean="0">
                <a:solidFill>
                  <a:srgbClr val="3E3935"/>
                </a:solidFill>
                <a:latin typeface="Arial" panose="020B0604020202020204" pitchFamily="34" charset="0"/>
                <a:cs typeface="Arial" panose="020B0604020202020204" pitchFamily="34" charset="0"/>
              </a:rPr>
              <a:t>individuals (</a:t>
            </a:r>
            <a:r>
              <a:rPr lang="en-US" sz="1600" b="1" i="1" dirty="0" smtClean="0">
                <a:solidFill>
                  <a:schemeClr val="accent1"/>
                </a:solidFill>
                <a:latin typeface="Arial" panose="020B0604020202020204" pitchFamily="34" charset="0"/>
                <a:cs typeface="Arial" panose="020B0604020202020204" pitchFamily="34" charset="0"/>
              </a:rPr>
              <a:t>data subject</a:t>
            </a:r>
            <a:r>
              <a:rPr lang="en-US" sz="1600" dirty="0" smtClean="0">
                <a:solidFill>
                  <a:srgbClr val="3E3935"/>
                </a:solidFill>
                <a:latin typeface="Arial" panose="020B0604020202020204" pitchFamily="34" charset="0"/>
                <a:cs typeface="Arial" panose="020B0604020202020204" pitchFamily="34" charset="0"/>
              </a:rPr>
              <a:t>)</a:t>
            </a:r>
            <a:endParaRPr lang="en-US" sz="1600" dirty="0">
              <a:solidFill>
                <a:srgbClr val="3E3935"/>
              </a:solidFill>
              <a:latin typeface="Arial" panose="020B0604020202020204" pitchFamily="34" charset="0"/>
              <a:cs typeface="Arial" panose="020B0604020202020204" pitchFamily="34" charset="0"/>
            </a:endParaRPr>
          </a:p>
          <a:p>
            <a:pPr marL="0" indent="0" defTabSz="1210260">
              <a:lnSpc>
                <a:spcPts val="1733"/>
              </a:lnSpc>
              <a:spcBef>
                <a:spcPts val="0"/>
              </a:spcBef>
              <a:buClr>
                <a:srgbClr val="2CD5C4"/>
              </a:buClr>
              <a:buNone/>
            </a:pPr>
            <a:endParaRPr lang="en-GB" sz="1600" dirty="0" smtClean="0">
              <a:solidFill>
                <a:srgbClr val="3E3935"/>
              </a:solidFill>
              <a:latin typeface="Arial" panose="020B0604020202020204" pitchFamily="34" charset="0"/>
              <a:cs typeface="Arial" panose="020B0604020202020204" pitchFamily="34" charset="0"/>
            </a:endParaRPr>
          </a:p>
          <a:p>
            <a:pPr marL="0" indent="0" defTabSz="1210260">
              <a:lnSpc>
                <a:spcPts val="1733"/>
              </a:lnSpc>
              <a:spcBef>
                <a:spcPts val="0"/>
              </a:spcBef>
              <a:buClr>
                <a:srgbClr val="2CD5C4"/>
              </a:buClr>
              <a:buNone/>
            </a:pPr>
            <a:endParaRPr lang="en-GB" sz="1600" b="1" dirty="0" smtClean="0">
              <a:solidFill>
                <a:srgbClr val="3E3935"/>
              </a:solidFill>
              <a:latin typeface="Arial" panose="020B0604020202020204" pitchFamily="34" charset="0"/>
              <a:cs typeface="Arial" panose="020B0604020202020204" pitchFamily="34" charset="0"/>
            </a:endParaRPr>
          </a:p>
          <a:p>
            <a:pPr marL="0" indent="0" defTabSz="1210260">
              <a:lnSpc>
                <a:spcPts val="1733"/>
              </a:lnSpc>
              <a:spcBef>
                <a:spcPts val="0"/>
              </a:spcBef>
              <a:buClr>
                <a:srgbClr val="2CD5C4"/>
              </a:buClr>
              <a:buNone/>
            </a:pPr>
            <a:endParaRPr lang="en-GB" sz="1600" b="1" dirty="0">
              <a:solidFill>
                <a:srgbClr val="3E3935"/>
              </a:solidFill>
              <a:latin typeface="Arial" panose="020B0604020202020204" pitchFamily="34" charset="0"/>
              <a:cs typeface="Arial" panose="020B0604020202020204" pitchFamily="34" charset="0"/>
            </a:endParaRPr>
          </a:p>
          <a:p>
            <a:pPr marL="0" indent="0" defTabSz="1210260">
              <a:lnSpc>
                <a:spcPts val="1733"/>
              </a:lnSpc>
              <a:spcBef>
                <a:spcPts val="0"/>
              </a:spcBef>
              <a:buClr>
                <a:srgbClr val="2CD5C4"/>
              </a:buClr>
              <a:buNone/>
            </a:pPr>
            <a:endParaRPr lang="en-GB" sz="1600" b="1" dirty="0">
              <a:solidFill>
                <a:srgbClr val="3E3935"/>
              </a:solidFill>
              <a:latin typeface="Arial" panose="020B0604020202020204" pitchFamily="34" charset="0"/>
              <a:cs typeface="Arial" panose="020B0604020202020204" pitchFamily="34" charset="0"/>
            </a:endParaRPr>
          </a:p>
        </p:txBody>
      </p:sp>
      <p:sp>
        <p:nvSpPr>
          <p:cNvPr id="6" name="Content Placeholder 3"/>
          <p:cNvSpPr txBox="1">
            <a:spLocks/>
          </p:cNvSpPr>
          <p:nvPr/>
        </p:nvSpPr>
        <p:spPr>
          <a:xfrm>
            <a:off x="4290580" y="2213948"/>
            <a:ext cx="3489763" cy="1827441"/>
          </a:xfrm>
          <a:prstGeom prst="rect">
            <a:avLst/>
          </a:prstGeom>
          <a:solidFill>
            <a:srgbClr val="877C73">
              <a:lumMod val="20000"/>
              <a:lumOff val="80000"/>
            </a:srgbClr>
          </a:solidFill>
          <a:ln w="12700">
            <a:solidFill>
              <a:schemeClr val="accent1"/>
            </a:solidFill>
          </a:ln>
        </p:spPr>
        <p:txBody>
          <a:bodyPr lIns="120317" tIns="118397" rIns="120317" bIns="118397">
            <a:noAutofit/>
          </a:bodyPr>
          <a:lstStyle>
            <a:lvl1pPr marL="342900" indent="-342900" algn="l" defTabSz="914400" rtl="0" eaLnBrk="1" latinLnBrk="0" hangingPunct="1">
              <a:spcBef>
                <a:spcPts val="600"/>
              </a:spcBef>
              <a:spcAft>
                <a:spcPts val="600"/>
              </a:spcAft>
              <a:buClr>
                <a:schemeClr val="accent1"/>
              </a:buClr>
              <a:buFont typeface="Wingdings" pitchFamily="2" charset="2"/>
              <a:buChar char="§"/>
              <a:defRPr sz="2000" b="0" kern="1200">
                <a:solidFill>
                  <a:schemeClr val="tx2"/>
                </a:solidFill>
                <a:latin typeface="+mn-lt"/>
                <a:ea typeface="+mn-ea"/>
                <a:cs typeface="+mn-cs"/>
              </a:defRPr>
            </a:lvl1pPr>
            <a:lvl2pPr marL="702000" indent="-342900" algn="l" defTabSz="914400" rtl="0" eaLnBrk="1" latinLnBrk="0" hangingPunct="1">
              <a:spcBef>
                <a:spcPts val="600"/>
              </a:spcBef>
              <a:spcAft>
                <a:spcPts val="600"/>
              </a:spcAft>
              <a:buClr>
                <a:schemeClr val="accent1"/>
              </a:buClr>
              <a:buFont typeface="Arial" pitchFamily="34" charset="0"/>
              <a:buChar char="»"/>
              <a:defRPr sz="2000" kern="1200" baseline="0">
                <a:solidFill>
                  <a:schemeClr val="tx2"/>
                </a:solidFill>
                <a:latin typeface="+mn-lt"/>
                <a:ea typeface="+mn-ea"/>
                <a:cs typeface="+mn-cs"/>
              </a:defRPr>
            </a:lvl2pPr>
            <a:lvl3pPr marL="1062000" indent="-342000" algn="l" defTabSz="914400" rtl="0" eaLnBrk="1" latinLnBrk="0" hangingPunct="1">
              <a:spcBef>
                <a:spcPts val="600"/>
              </a:spcBef>
              <a:spcAft>
                <a:spcPts val="600"/>
              </a:spcAft>
              <a:buClr>
                <a:schemeClr val="accent1"/>
              </a:buClr>
              <a:buFont typeface="Arial" pitchFamily="34" charset="0"/>
              <a:buChar char="─"/>
              <a:defRPr sz="2000" kern="1200" baseline="0">
                <a:solidFill>
                  <a:schemeClr val="tx2"/>
                </a:solidFill>
                <a:latin typeface="+mn-lt"/>
                <a:ea typeface="+mn-ea"/>
                <a:cs typeface="+mn-cs"/>
              </a:defRPr>
            </a:lvl3pPr>
            <a:lvl4pPr marL="342000" indent="0" algn="l" defTabSz="914400" rtl="0" eaLnBrk="1" latinLnBrk="0" hangingPunct="1">
              <a:spcBef>
                <a:spcPts val="600"/>
              </a:spcBef>
              <a:spcAft>
                <a:spcPts val="600"/>
              </a:spcAft>
              <a:buClr>
                <a:schemeClr val="tx1"/>
              </a:buClr>
              <a:buFontTx/>
              <a:buNone/>
              <a:defRPr sz="2000" kern="1200" baseline="0">
                <a:solidFill>
                  <a:schemeClr val="tx2"/>
                </a:solidFill>
                <a:latin typeface="+mn-lt"/>
                <a:ea typeface="+mn-ea"/>
                <a:cs typeface="+mn-cs"/>
              </a:defRPr>
            </a:lvl4pPr>
            <a:lvl5pPr marL="684000" indent="0" algn="l" defTabSz="914400" rtl="0" eaLnBrk="1" latinLnBrk="0" hangingPunct="1">
              <a:spcBef>
                <a:spcPts val="600"/>
              </a:spcBef>
              <a:spcAft>
                <a:spcPts val="600"/>
              </a:spcAft>
              <a:buClr>
                <a:schemeClr val="tx1"/>
              </a:buClr>
              <a:buFontTx/>
              <a:buNone/>
              <a:defRPr sz="2000" kern="1200" baseline="0">
                <a:solidFill>
                  <a:schemeClr val="tx2"/>
                </a:solidFill>
                <a:latin typeface="+mn-lt"/>
                <a:ea typeface="+mn-ea"/>
                <a:cs typeface="+mn-cs"/>
              </a:defRPr>
            </a:lvl5pPr>
            <a:lvl6pPr marL="2286000" indent="0" algn="l" defTabSz="914400" rtl="0" eaLnBrk="1" latinLnBrk="0" hangingPunct="1">
              <a:spcBef>
                <a:spcPct val="20000"/>
              </a:spcBef>
              <a:buFontTx/>
              <a:buNone/>
              <a:defRPr sz="2000" kern="1200">
                <a:solidFill>
                  <a:schemeClr val="tx1"/>
                </a:solidFill>
                <a:latin typeface="+mn-lt"/>
                <a:ea typeface="+mn-ea"/>
                <a:cs typeface="+mn-cs"/>
              </a:defRPr>
            </a:lvl6pPr>
            <a:lvl7pPr marL="2743200" indent="0" algn="l" defTabSz="914400" rtl="0" eaLnBrk="1" latinLnBrk="0" hangingPunct="1">
              <a:spcBef>
                <a:spcPct val="20000"/>
              </a:spcBef>
              <a:buFontTx/>
              <a:buNone/>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0260">
              <a:lnSpc>
                <a:spcPts val="1733"/>
              </a:lnSpc>
              <a:spcBef>
                <a:spcPts val="0"/>
              </a:spcBef>
              <a:buClrTx/>
              <a:buNone/>
            </a:pPr>
            <a:r>
              <a:rPr lang="en-GB" sz="1870" b="1" u="sng" dirty="0" smtClean="0">
                <a:solidFill>
                  <a:srgbClr val="2CD5C4"/>
                </a:solidFill>
                <a:latin typeface="Arial" panose="020B0604020202020204" pitchFamily="34" charset="0"/>
                <a:cs typeface="Arial" panose="020B0604020202020204" pitchFamily="34" charset="0"/>
              </a:rPr>
              <a:t>Processing</a:t>
            </a:r>
            <a:endParaRPr lang="en-GB" sz="1600" dirty="0" smtClean="0">
              <a:solidFill>
                <a:srgbClr val="3E3935"/>
              </a:solidFill>
              <a:latin typeface="Arial" panose="020B0604020202020204" pitchFamily="34" charset="0"/>
              <a:cs typeface="Arial" panose="020B0604020202020204" pitchFamily="34" charset="0"/>
            </a:endParaRPr>
          </a:p>
          <a:p>
            <a:pPr marL="0" indent="0" defTabSz="1210260">
              <a:lnSpc>
                <a:spcPts val="1733"/>
              </a:lnSpc>
              <a:spcBef>
                <a:spcPts val="0"/>
              </a:spcBef>
              <a:spcAft>
                <a:spcPts val="0"/>
              </a:spcAft>
              <a:buClrTx/>
              <a:buNone/>
            </a:pPr>
            <a:r>
              <a:rPr lang="en-GB" sz="1600" dirty="0" smtClean="0">
                <a:solidFill>
                  <a:schemeClr val="tx1"/>
                </a:solidFill>
                <a:latin typeface="Arial" panose="020B0604020202020204" pitchFamily="34" charset="0"/>
                <a:cs typeface="Arial" panose="020B0604020202020204" pitchFamily="34" charset="0"/>
              </a:rPr>
              <a:t> </a:t>
            </a:r>
            <a:r>
              <a:rPr lang="en-GB" sz="1600" b="1" dirty="0" smtClean="0">
                <a:solidFill>
                  <a:schemeClr val="accent3"/>
                </a:solidFill>
                <a:latin typeface="Arial" panose="020B0604020202020204" pitchFamily="34" charset="0"/>
                <a:cs typeface="Arial" panose="020B0604020202020204" pitchFamily="34" charset="0"/>
              </a:rPr>
              <a:t>E.g</a:t>
            </a:r>
            <a:r>
              <a:rPr lang="en-GB" sz="1600" b="1" dirty="0">
                <a:solidFill>
                  <a:schemeClr val="accent3"/>
                </a:solidFill>
                <a:latin typeface="Arial" panose="020B0604020202020204" pitchFamily="34" charset="0"/>
                <a:cs typeface="Arial" panose="020B0604020202020204" pitchFamily="34" charset="0"/>
              </a:rPr>
              <a:t>.</a:t>
            </a:r>
            <a:r>
              <a:rPr lang="en-GB" sz="1600" b="1" dirty="0" smtClean="0">
                <a:solidFill>
                  <a:schemeClr val="accent3"/>
                </a:solidFill>
                <a:latin typeface="Arial" panose="020B0604020202020204" pitchFamily="34" charset="0"/>
                <a:cs typeface="Arial" panose="020B0604020202020204" pitchFamily="34" charset="0"/>
              </a:rPr>
              <a:t> collecting</a:t>
            </a:r>
            <a:r>
              <a:rPr lang="en-GB" sz="1600" b="1" dirty="0">
                <a:solidFill>
                  <a:schemeClr val="accent3"/>
                </a:solidFill>
                <a:latin typeface="Arial" panose="020B0604020202020204" pitchFamily="34" charset="0"/>
                <a:cs typeface="Arial" panose="020B0604020202020204" pitchFamily="34" charset="0"/>
              </a:rPr>
              <a:t>, organising, adapting, obtaining, recording, keeping, transferring or </a:t>
            </a:r>
            <a:r>
              <a:rPr lang="en-GB" sz="1600" b="1" dirty="0" smtClean="0">
                <a:solidFill>
                  <a:schemeClr val="accent3"/>
                </a:solidFill>
                <a:latin typeface="Arial" panose="020B0604020202020204" pitchFamily="34" charset="0"/>
                <a:cs typeface="Arial" panose="020B0604020202020204" pitchFamily="34" charset="0"/>
              </a:rPr>
              <a:t>disclosing</a:t>
            </a:r>
            <a:endParaRPr lang="en-GB" sz="1600" b="1" dirty="0">
              <a:solidFill>
                <a:schemeClr val="accent3"/>
              </a:solidFill>
              <a:latin typeface="Arial" panose="020B0604020202020204" pitchFamily="34" charset="0"/>
              <a:cs typeface="Arial" panose="020B0604020202020204" pitchFamily="34" charset="0"/>
            </a:endParaRPr>
          </a:p>
          <a:p>
            <a:pPr marL="0" indent="0" defTabSz="1210260">
              <a:lnSpc>
                <a:spcPts val="1733"/>
              </a:lnSpc>
              <a:spcBef>
                <a:spcPts val="0"/>
              </a:spcBef>
              <a:spcAft>
                <a:spcPts val="0"/>
              </a:spcAft>
              <a:buClrTx/>
              <a:buNone/>
            </a:pPr>
            <a:endParaRPr lang="en-GB" sz="1600" dirty="0">
              <a:solidFill>
                <a:schemeClr val="tx1"/>
              </a:solidFill>
              <a:latin typeface="Arial" panose="020B0604020202020204" pitchFamily="34" charset="0"/>
              <a:cs typeface="Arial" panose="020B0604020202020204" pitchFamily="34" charset="0"/>
            </a:endParaRPr>
          </a:p>
          <a:p>
            <a:pPr marL="0" indent="0" defTabSz="1210260">
              <a:lnSpc>
                <a:spcPts val="1733"/>
              </a:lnSpc>
              <a:spcBef>
                <a:spcPts val="0"/>
              </a:spcBef>
              <a:spcAft>
                <a:spcPts val="0"/>
              </a:spcAft>
              <a:buClrTx/>
              <a:buNone/>
            </a:pPr>
            <a:r>
              <a:rPr lang="en-GB" sz="1600" dirty="0" smtClean="0">
                <a:solidFill>
                  <a:schemeClr val="tx1"/>
                </a:solidFill>
                <a:latin typeface="Arial" panose="020B0604020202020204" pitchFamily="34" charset="0"/>
                <a:cs typeface="Arial" panose="020B0604020202020204" pitchFamily="34" charset="0"/>
              </a:rPr>
              <a:t>Very widely defined </a:t>
            </a:r>
            <a:endParaRPr lang="en-GB" sz="1600" dirty="0">
              <a:solidFill>
                <a:schemeClr val="tx1"/>
              </a:solidFill>
              <a:latin typeface="Arial" panose="020B0604020202020204" pitchFamily="34" charset="0"/>
              <a:cs typeface="Arial" panose="020B0604020202020204" pitchFamily="34" charset="0"/>
            </a:endParaRPr>
          </a:p>
        </p:txBody>
      </p:sp>
      <p:sp>
        <p:nvSpPr>
          <p:cNvPr id="9" name="Content Placeholder 3"/>
          <p:cNvSpPr txBox="1">
            <a:spLocks/>
          </p:cNvSpPr>
          <p:nvPr/>
        </p:nvSpPr>
        <p:spPr>
          <a:xfrm>
            <a:off x="8332919" y="1440733"/>
            <a:ext cx="3248634" cy="1724695"/>
          </a:xfrm>
          <a:prstGeom prst="rect">
            <a:avLst/>
          </a:prstGeom>
          <a:solidFill>
            <a:srgbClr val="877C73">
              <a:lumMod val="20000"/>
              <a:lumOff val="80000"/>
            </a:srgbClr>
          </a:solidFill>
          <a:ln w="12700">
            <a:solidFill>
              <a:schemeClr val="accent1"/>
            </a:solidFill>
          </a:ln>
        </p:spPr>
        <p:txBody>
          <a:bodyPr lIns="120317" tIns="118397" rIns="120317" bIns="118397">
            <a:noAutofit/>
          </a:bodyPr>
          <a:lstStyle>
            <a:lvl1pPr marL="342900" indent="-342900" algn="l" defTabSz="914400" rtl="0" eaLnBrk="1" latinLnBrk="0" hangingPunct="1">
              <a:spcBef>
                <a:spcPts val="600"/>
              </a:spcBef>
              <a:spcAft>
                <a:spcPts val="600"/>
              </a:spcAft>
              <a:buClr>
                <a:schemeClr val="accent1"/>
              </a:buClr>
              <a:buFont typeface="Wingdings" pitchFamily="2" charset="2"/>
              <a:buChar char="§"/>
              <a:defRPr sz="2000" b="0" kern="1200">
                <a:solidFill>
                  <a:schemeClr val="tx2"/>
                </a:solidFill>
                <a:latin typeface="+mn-lt"/>
                <a:ea typeface="+mn-ea"/>
                <a:cs typeface="+mn-cs"/>
              </a:defRPr>
            </a:lvl1pPr>
            <a:lvl2pPr marL="702000" indent="-342900" algn="l" defTabSz="914400" rtl="0" eaLnBrk="1" latinLnBrk="0" hangingPunct="1">
              <a:spcBef>
                <a:spcPts val="600"/>
              </a:spcBef>
              <a:spcAft>
                <a:spcPts val="600"/>
              </a:spcAft>
              <a:buClr>
                <a:schemeClr val="accent1"/>
              </a:buClr>
              <a:buFont typeface="Arial" pitchFamily="34" charset="0"/>
              <a:buChar char="»"/>
              <a:defRPr sz="2000" kern="1200" baseline="0">
                <a:solidFill>
                  <a:schemeClr val="tx2"/>
                </a:solidFill>
                <a:latin typeface="+mn-lt"/>
                <a:ea typeface="+mn-ea"/>
                <a:cs typeface="+mn-cs"/>
              </a:defRPr>
            </a:lvl2pPr>
            <a:lvl3pPr marL="1062000" indent="-342000" algn="l" defTabSz="914400" rtl="0" eaLnBrk="1" latinLnBrk="0" hangingPunct="1">
              <a:spcBef>
                <a:spcPts val="600"/>
              </a:spcBef>
              <a:spcAft>
                <a:spcPts val="600"/>
              </a:spcAft>
              <a:buClr>
                <a:schemeClr val="accent1"/>
              </a:buClr>
              <a:buFont typeface="Arial" pitchFamily="34" charset="0"/>
              <a:buChar char="─"/>
              <a:defRPr sz="2000" kern="1200" baseline="0">
                <a:solidFill>
                  <a:schemeClr val="tx2"/>
                </a:solidFill>
                <a:latin typeface="+mn-lt"/>
                <a:ea typeface="+mn-ea"/>
                <a:cs typeface="+mn-cs"/>
              </a:defRPr>
            </a:lvl3pPr>
            <a:lvl4pPr marL="342000" indent="0" algn="l" defTabSz="914400" rtl="0" eaLnBrk="1" latinLnBrk="0" hangingPunct="1">
              <a:spcBef>
                <a:spcPts val="600"/>
              </a:spcBef>
              <a:spcAft>
                <a:spcPts val="600"/>
              </a:spcAft>
              <a:buClr>
                <a:schemeClr val="tx1"/>
              </a:buClr>
              <a:buFontTx/>
              <a:buNone/>
              <a:defRPr sz="2000" kern="1200" baseline="0">
                <a:solidFill>
                  <a:schemeClr val="tx2"/>
                </a:solidFill>
                <a:latin typeface="+mn-lt"/>
                <a:ea typeface="+mn-ea"/>
                <a:cs typeface="+mn-cs"/>
              </a:defRPr>
            </a:lvl4pPr>
            <a:lvl5pPr marL="684000" indent="0" algn="l" defTabSz="914400" rtl="0" eaLnBrk="1" latinLnBrk="0" hangingPunct="1">
              <a:spcBef>
                <a:spcPts val="600"/>
              </a:spcBef>
              <a:spcAft>
                <a:spcPts val="600"/>
              </a:spcAft>
              <a:buClr>
                <a:schemeClr val="tx1"/>
              </a:buClr>
              <a:buFontTx/>
              <a:buNone/>
              <a:defRPr sz="2000" kern="1200" baseline="0">
                <a:solidFill>
                  <a:schemeClr val="tx2"/>
                </a:solidFill>
                <a:latin typeface="+mn-lt"/>
                <a:ea typeface="+mn-ea"/>
                <a:cs typeface="+mn-cs"/>
              </a:defRPr>
            </a:lvl5pPr>
            <a:lvl6pPr marL="2286000" indent="0" algn="l" defTabSz="914400" rtl="0" eaLnBrk="1" latinLnBrk="0" hangingPunct="1">
              <a:spcBef>
                <a:spcPct val="20000"/>
              </a:spcBef>
              <a:buFontTx/>
              <a:buNone/>
              <a:defRPr sz="2000" kern="1200">
                <a:solidFill>
                  <a:schemeClr val="tx1"/>
                </a:solidFill>
                <a:latin typeface="+mn-lt"/>
                <a:ea typeface="+mn-ea"/>
                <a:cs typeface="+mn-cs"/>
              </a:defRPr>
            </a:lvl6pPr>
            <a:lvl7pPr marL="2743200" indent="0" algn="l" defTabSz="914400" rtl="0" eaLnBrk="1" latinLnBrk="0" hangingPunct="1">
              <a:spcBef>
                <a:spcPct val="20000"/>
              </a:spcBef>
              <a:buFontTx/>
              <a:buNone/>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0260">
              <a:spcBef>
                <a:spcPts val="0"/>
              </a:spcBef>
              <a:spcAft>
                <a:spcPts val="0"/>
              </a:spcAft>
              <a:buClr>
                <a:srgbClr val="2CD5C4"/>
              </a:buClr>
              <a:buNone/>
            </a:pPr>
            <a:r>
              <a:rPr lang="en-GB" sz="1867" b="1" u="sng" dirty="0" smtClean="0">
                <a:solidFill>
                  <a:srgbClr val="2CD5C4"/>
                </a:solidFill>
                <a:latin typeface="Arial" panose="020B0604020202020204" pitchFamily="34" charset="0"/>
                <a:cs typeface="Arial" panose="020B0604020202020204" pitchFamily="34" charset="0"/>
              </a:rPr>
              <a:t>Data Controller</a:t>
            </a:r>
            <a:endParaRPr lang="en-GB" sz="1600" u="sng" dirty="0">
              <a:solidFill>
                <a:srgbClr val="3E3935"/>
              </a:solidFill>
              <a:latin typeface="Arial" panose="020B0604020202020204" pitchFamily="34" charset="0"/>
              <a:cs typeface="Arial" panose="020B0604020202020204" pitchFamily="34" charset="0"/>
            </a:endParaRPr>
          </a:p>
          <a:p>
            <a:pPr marL="0" indent="0" defTabSz="1210260">
              <a:spcBef>
                <a:spcPts val="0"/>
              </a:spcBef>
              <a:spcAft>
                <a:spcPts val="0"/>
              </a:spcAft>
              <a:buClr>
                <a:srgbClr val="2CD5C4"/>
              </a:buClr>
              <a:buNone/>
            </a:pPr>
            <a:r>
              <a:rPr lang="en-GB" sz="1600" dirty="0" smtClean="0">
                <a:solidFill>
                  <a:srgbClr val="3E3935"/>
                </a:solidFill>
                <a:latin typeface="Arial" panose="020B0604020202020204" pitchFamily="34" charset="0"/>
                <a:cs typeface="Arial" panose="020B0604020202020204" pitchFamily="34" charset="0"/>
              </a:rPr>
              <a:t>Determines </a:t>
            </a:r>
            <a:r>
              <a:rPr lang="en-GB" sz="1600" dirty="0">
                <a:solidFill>
                  <a:srgbClr val="3E3935"/>
                </a:solidFill>
                <a:latin typeface="Arial" panose="020B0604020202020204" pitchFamily="34" charset="0"/>
                <a:cs typeface="Arial" panose="020B0604020202020204" pitchFamily="34" charset="0"/>
              </a:rPr>
              <a:t>the </a:t>
            </a:r>
            <a:r>
              <a:rPr lang="en-GB" sz="1600" b="1" dirty="0">
                <a:solidFill>
                  <a:srgbClr val="3E3935"/>
                </a:solidFill>
                <a:latin typeface="Arial" panose="020B0604020202020204" pitchFamily="34" charset="0"/>
                <a:cs typeface="Arial" panose="020B0604020202020204" pitchFamily="34" charset="0"/>
              </a:rPr>
              <a:t>purpose(s</a:t>
            </a:r>
            <a:r>
              <a:rPr lang="en-GB" sz="1600" dirty="0">
                <a:solidFill>
                  <a:srgbClr val="3E3935"/>
                </a:solidFill>
                <a:latin typeface="Arial" panose="020B0604020202020204" pitchFamily="34" charset="0"/>
                <a:cs typeface="Arial" panose="020B0604020202020204" pitchFamily="34" charset="0"/>
              </a:rPr>
              <a:t>) and the </a:t>
            </a:r>
            <a:r>
              <a:rPr lang="en-GB" sz="1600" b="1" dirty="0">
                <a:solidFill>
                  <a:srgbClr val="3E3935"/>
                </a:solidFill>
                <a:latin typeface="Arial" panose="020B0604020202020204" pitchFamily="34" charset="0"/>
                <a:cs typeface="Arial" panose="020B0604020202020204" pitchFamily="34" charset="0"/>
              </a:rPr>
              <a:t>means </a:t>
            </a:r>
            <a:r>
              <a:rPr lang="en-GB" sz="1600" dirty="0">
                <a:solidFill>
                  <a:srgbClr val="3E3935"/>
                </a:solidFill>
                <a:latin typeface="Arial" panose="020B0604020202020204" pitchFamily="34" charset="0"/>
                <a:cs typeface="Arial" panose="020B0604020202020204" pitchFamily="34" charset="0"/>
              </a:rPr>
              <a:t>of </a:t>
            </a:r>
            <a:r>
              <a:rPr lang="en-GB" sz="1600" dirty="0" smtClean="0">
                <a:solidFill>
                  <a:srgbClr val="3E3935"/>
                </a:solidFill>
                <a:latin typeface="Arial" panose="020B0604020202020204" pitchFamily="34" charset="0"/>
                <a:cs typeface="Arial" panose="020B0604020202020204" pitchFamily="34" charset="0"/>
              </a:rPr>
              <a:t>processing.</a:t>
            </a:r>
          </a:p>
          <a:p>
            <a:pPr marL="0" indent="0" defTabSz="1210260">
              <a:spcBef>
                <a:spcPts val="0"/>
              </a:spcBef>
              <a:spcAft>
                <a:spcPts val="0"/>
              </a:spcAft>
              <a:buClr>
                <a:srgbClr val="2CD5C4"/>
              </a:buClr>
              <a:buNone/>
            </a:pPr>
            <a:endParaRPr lang="en-GB" sz="1600" dirty="0">
              <a:solidFill>
                <a:srgbClr val="3E3935"/>
              </a:solidFill>
              <a:latin typeface="Arial" panose="020B0604020202020204" pitchFamily="34" charset="0"/>
              <a:cs typeface="Arial" panose="020B0604020202020204" pitchFamily="34" charset="0"/>
            </a:endParaRPr>
          </a:p>
          <a:p>
            <a:pPr marL="0" indent="0" defTabSz="1210260">
              <a:spcBef>
                <a:spcPts val="0"/>
              </a:spcBef>
              <a:spcAft>
                <a:spcPts val="0"/>
              </a:spcAft>
              <a:buClr>
                <a:srgbClr val="2CD5C4"/>
              </a:buClr>
              <a:buNone/>
            </a:pPr>
            <a:r>
              <a:rPr lang="en-GB" sz="1600" b="1" i="1" dirty="0" smtClean="0">
                <a:solidFill>
                  <a:schemeClr val="accent3"/>
                </a:solidFill>
                <a:latin typeface="Arial" panose="020B0604020202020204" pitchFamily="34" charset="0"/>
                <a:cs typeface="Arial" panose="020B0604020202020204" pitchFamily="34" charset="0"/>
              </a:rPr>
              <a:t>I.e. </a:t>
            </a:r>
            <a:r>
              <a:rPr lang="en-GB" sz="1600" b="1" i="1" dirty="0">
                <a:solidFill>
                  <a:schemeClr val="accent3"/>
                </a:solidFill>
                <a:latin typeface="Arial" panose="020B0604020202020204" pitchFamily="34" charset="0"/>
                <a:cs typeface="Arial" panose="020B0604020202020204" pitchFamily="34" charset="0"/>
              </a:rPr>
              <a:t>‘why’ and ‘how’ </a:t>
            </a:r>
            <a:r>
              <a:rPr lang="en-GB" sz="1600" b="1" i="1" dirty="0" smtClean="0">
                <a:solidFill>
                  <a:schemeClr val="accent3"/>
                </a:solidFill>
                <a:latin typeface="Arial" panose="020B0604020202020204" pitchFamily="34" charset="0"/>
                <a:cs typeface="Arial" panose="020B0604020202020204" pitchFamily="34" charset="0"/>
              </a:rPr>
              <a:t>data is processed.</a:t>
            </a:r>
            <a:r>
              <a:rPr lang="en-GB" sz="1600" dirty="0" smtClean="0">
                <a:solidFill>
                  <a:srgbClr val="3E3935"/>
                </a:solidFill>
                <a:latin typeface="Arial" panose="020B0604020202020204" pitchFamily="34" charset="0"/>
                <a:cs typeface="Arial" panose="020B0604020202020204" pitchFamily="34" charset="0"/>
              </a:rPr>
              <a:t> </a:t>
            </a:r>
            <a:endParaRPr lang="en-GB" sz="1600" dirty="0">
              <a:solidFill>
                <a:srgbClr val="3E3935"/>
              </a:solidFill>
              <a:latin typeface="Arial" panose="020B0604020202020204" pitchFamily="34" charset="0"/>
              <a:cs typeface="Arial" panose="020B0604020202020204" pitchFamily="34" charset="0"/>
            </a:endParaRPr>
          </a:p>
          <a:p>
            <a:pPr marL="453627" indent="-453627" defTabSz="1210260">
              <a:spcBef>
                <a:spcPts val="0"/>
              </a:spcBef>
              <a:spcAft>
                <a:spcPts val="0"/>
              </a:spcAft>
              <a:buClr>
                <a:srgbClr val="2CD5C4"/>
              </a:buClr>
            </a:pPr>
            <a:endParaRPr lang="en-GB" sz="1600" dirty="0">
              <a:solidFill>
                <a:srgbClr val="3E3935"/>
              </a:solidFill>
              <a:latin typeface="Arial"/>
            </a:endParaRPr>
          </a:p>
        </p:txBody>
      </p:sp>
      <p:sp>
        <p:nvSpPr>
          <p:cNvPr id="10" name="Content Placeholder 3"/>
          <p:cNvSpPr txBox="1">
            <a:spLocks/>
          </p:cNvSpPr>
          <p:nvPr/>
        </p:nvSpPr>
        <p:spPr>
          <a:xfrm>
            <a:off x="8410019" y="4040469"/>
            <a:ext cx="3248634" cy="1489575"/>
          </a:xfrm>
          <a:prstGeom prst="rect">
            <a:avLst/>
          </a:prstGeom>
          <a:solidFill>
            <a:srgbClr val="877C73">
              <a:lumMod val="20000"/>
              <a:lumOff val="80000"/>
            </a:srgbClr>
          </a:solidFill>
          <a:ln w="12700">
            <a:solidFill>
              <a:schemeClr val="accent1"/>
            </a:solidFill>
          </a:ln>
        </p:spPr>
        <p:txBody>
          <a:bodyPr lIns="120317" tIns="118397" rIns="120317" bIns="118397">
            <a:noAutofit/>
          </a:bodyPr>
          <a:lstStyle>
            <a:lvl1pPr marL="342900" indent="-342900" algn="l" defTabSz="914400" rtl="0" eaLnBrk="1" latinLnBrk="0" hangingPunct="1">
              <a:spcBef>
                <a:spcPts val="600"/>
              </a:spcBef>
              <a:spcAft>
                <a:spcPts val="600"/>
              </a:spcAft>
              <a:buClr>
                <a:schemeClr val="accent1"/>
              </a:buClr>
              <a:buFont typeface="Wingdings" pitchFamily="2" charset="2"/>
              <a:buChar char="§"/>
              <a:defRPr sz="2000" b="0" kern="1200">
                <a:solidFill>
                  <a:schemeClr val="tx2"/>
                </a:solidFill>
                <a:latin typeface="+mn-lt"/>
                <a:ea typeface="+mn-ea"/>
                <a:cs typeface="+mn-cs"/>
              </a:defRPr>
            </a:lvl1pPr>
            <a:lvl2pPr marL="702000" indent="-342900" algn="l" defTabSz="914400" rtl="0" eaLnBrk="1" latinLnBrk="0" hangingPunct="1">
              <a:spcBef>
                <a:spcPts val="600"/>
              </a:spcBef>
              <a:spcAft>
                <a:spcPts val="600"/>
              </a:spcAft>
              <a:buClr>
                <a:schemeClr val="accent1"/>
              </a:buClr>
              <a:buFont typeface="Arial" pitchFamily="34" charset="0"/>
              <a:buChar char="»"/>
              <a:defRPr sz="2000" kern="1200" baseline="0">
                <a:solidFill>
                  <a:schemeClr val="tx2"/>
                </a:solidFill>
                <a:latin typeface="+mn-lt"/>
                <a:ea typeface="+mn-ea"/>
                <a:cs typeface="+mn-cs"/>
              </a:defRPr>
            </a:lvl2pPr>
            <a:lvl3pPr marL="1062000" indent="-342000" algn="l" defTabSz="914400" rtl="0" eaLnBrk="1" latinLnBrk="0" hangingPunct="1">
              <a:spcBef>
                <a:spcPts val="600"/>
              </a:spcBef>
              <a:spcAft>
                <a:spcPts val="600"/>
              </a:spcAft>
              <a:buClr>
                <a:schemeClr val="accent1"/>
              </a:buClr>
              <a:buFont typeface="Arial" pitchFamily="34" charset="0"/>
              <a:buChar char="─"/>
              <a:defRPr sz="2000" kern="1200" baseline="0">
                <a:solidFill>
                  <a:schemeClr val="tx2"/>
                </a:solidFill>
                <a:latin typeface="+mn-lt"/>
                <a:ea typeface="+mn-ea"/>
                <a:cs typeface="+mn-cs"/>
              </a:defRPr>
            </a:lvl3pPr>
            <a:lvl4pPr marL="342000" indent="0" algn="l" defTabSz="914400" rtl="0" eaLnBrk="1" latinLnBrk="0" hangingPunct="1">
              <a:spcBef>
                <a:spcPts val="600"/>
              </a:spcBef>
              <a:spcAft>
                <a:spcPts val="600"/>
              </a:spcAft>
              <a:buClr>
                <a:schemeClr val="tx1"/>
              </a:buClr>
              <a:buFontTx/>
              <a:buNone/>
              <a:defRPr sz="2000" kern="1200" baseline="0">
                <a:solidFill>
                  <a:schemeClr val="tx2"/>
                </a:solidFill>
                <a:latin typeface="+mn-lt"/>
                <a:ea typeface="+mn-ea"/>
                <a:cs typeface="+mn-cs"/>
              </a:defRPr>
            </a:lvl4pPr>
            <a:lvl5pPr marL="684000" indent="0" algn="l" defTabSz="914400" rtl="0" eaLnBrk="1" latinLnBrk="0" hangingPunct="1">
              <a:spcBef>
                <a:spcPts val="600"/>
              </a:spcBef>
              <a:spcAft>
                <a:spcPts val="600"/>
              </a:spcAft>
              <a:buClr>
                <a:schemeClr val="tx1"/>
              </a:buClr>
              <a:buFontTx/>
              <a:buNone/>
              <a:defRPr sz="2000" kern="1200" baseline="0">
                <a:solidFill>
                  <a:schemeClr val="tx2"/>
                </a:solidFill>
                <a:latin typeface="+mn-lt"/>
                <a:ea typeface="+mn-ea"/>
                <a:cs typeface="+mn-cs"/>
              </a:defRPr>
            </a:lvl5pPr>
            <a:lvl6pPr marL="2286000" indent="0" algn="l" defTabSz="914400" rtl="0" eaLnBrk="1" latinLnBrk="0" hangingPunct="1">
              <a:spcBef>
                <a:spcPct val="20000"/>
              </a:spcBef>
              <a:buFontTx/>
              <a:buNone/>
              <a:defRPr sz="2000" kern="1200">
                <a:solidFill>
                  <a:schemeClr val="tx1"/>
                </a:solidFill>
                <a:latin typeface="+mn-lt"/>
                <a:ea typeface="+mn-ea"/>
                <a:cs typeface="+mn-cs"/>
              </a:defRPr>
            </a:lvl6pPr>
            <a:lvl7pPr marL="2743200" indent="0" algn="l" defTabSz="914400" rtl="0" eaLnBrk="1" latinLnBrk="0" hangingPunct="1">
              <a:spcBef>
                <a:spcPct val="20000"/>
              </a:spcBef>
              <a:buFontTx/>
              <a:buNone/>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0260">
              <a:lnSpc>
                <a:spcPts val="1867"/>
              </a:lnSpc>
              <a:spcBef>
                <a:spcPts val="0"/>
              </a:spcBef>
              <a:buClrTx/>
              <a:buNone/>
            </a:pPr>
            <a:r>
              <a:rPr lang="en-GB" sz="1867" b="1" u="sng" dirty="0" smtClean="0">
                <a:solidFill>
                  <a:srgbClr val="2CD5C4"/>
                </a:solidFill>
                <a:latin typeface="Arial" panose="020B0604020202020204" pitchFamily="34" charset="0"/>
                <a:cs typeface="Arial" panose="020B0604020202020204" pitchFamily="34" charset="0"/>
              </a:rPr>
              <a:t>Data Processor</a:t>
            </a:r>
            <a:endParaRPr lang="en-GB" sz="1867" b="1" u="sng" dirty="0">
              <a:solidFill>
                <a:srgbClr val="2CD5C4"/>
              </a:solidFill>
              <a:latin typeface="Arial" panose="020B0604020202020204" pitchFamily="34" charset="0"/>
              <a:cs typeface="Arial" panose="020B0604020202020204" pitchFamily="34" charset="0"/>
            </a:endParaRPr>
          </a:p>
          <a:p>
            <a:pPr marL="0" indent="0" defTabSz="1210260">
              <a:lnSpc>
                <a:spcPts val="1867"/>
              </a:lnSpc>
              <a:spcBef>
                <a:spcPts val="0"/>
              </a:spcBef>
              <a:spcAft>
                <a:spcPts val="1600"/>
              </a:spcAft>
              <a:buClrTx/>
              <a:buNone/>
            </a:pPr>
            <a:r>
              <a:rPr lang="en-GB" sz="1600" dirty="0" smtClean="0">
                <a:solidFill>
                  <a:srgbClr val="3E3935"/>
                </a:solidFill>
                <a:latin typeface="Arial" panose="020B0604020202020204" pitchFamily="34" charset="0"/>
                <a:cs typeface="Arial" panose="020B0604020202020204" pitchFamily="34" charset="0"/>
              </a:rPr>
              <a:t>Processes personal </a:t>
            </a:r>
            <a:r>
              <a:rPr lang="en-GB" sz="1600" dirty="0">
                <a:solidFill>
                  <a:srgbClr val="3E3935"/>
                </a:solidFill>
                <a:latin typeface="Arial" panose="020B0604020202020204" pitchFamily="34" charset="0"/>
                <a:cs typeface="Arial" panose="020B0604020202020204" pitchFamily="34" charset="0"/>
              </a:rPr>
              <a:t>data on behalf of a data </a:t>
            </a:r>
            <a:r>
              <a:rPr lang="en-GB" sz="1600" dirty="0" smtClean="0">
                <a:solidFill>
                  <a:srgbClr val="3E3935"/>
                </a:solidFill>
                <a:latin typeface="Arial" panose="020B0604020202020204" pitchFamily="34" charset="0"/>
                <a:cs typeface="Arial" panose="020B0604020202020204" pitchFamily="34" charset="0"/>
              </a:rPr>
              <a:t>controller</a:t>
            </a:r>
          </a:p>
        </p:txBody>
      </p:sp>
      <p:sp>
        <p:nvSpPr>
          <p:cNvPr id="11" name="Content Placeholder 3"/>
          <p:cNvSpPr txBox="1">
            <a:spLocks/>
          </p:cNvSpPr>
          <p:nvPr/>
        </p:nvSpPr>
        <p:spPr>
          <a:xfrm>
            <a:off x="397052" y="3600040"/>
            <a:ext cx="3248634" cy="1930004"/>
          </a:xfrm>
          <a:prstGeom prst="rect">
            <a:avLst/>
          </a:prstGeom>
          <a:solidFill>
            <a:srgbClr val="877C73">
              <a:lumMod val="20000"/>
              <a:lumOff val="80000"/>
            </a:srgbClr>
          </a:solidFill>
          <a:ln w="12700">
            <a:solidFill>
              <a:schemeClr val="accent1"/>
            </a:solidFill>
          </a:ln>
        </p:spPr>
        <p:txBody>
          <a:bodyPr lIns="120317" tIns="118397" rIns="120317" bIns="118397">
            <a:noAutofit/>
          </a:bodyPr>
          <a:lstStyle>
            <a:lvl1pPr marL="342900" indent="-342900" algn="l" defTabSz="914400" rtl="0" eaLnBrk="1" latinLnBrk="0" hangingPunct="1">
              <a:spcBef>
                <a:spcPts val="600"/>
              </a:spcBef>
              <a:spcAft>
                <a:spcPts val="600"/>
              </a:spcAft>
              <a:buClr>
                <a:schemeClr val="accent1"/>
              </a:buClr>
              <a:buFont typeface="Wingdings" pitchFamily="2" charset="2"/>
              <a:buChar char="§"/>
              <a:defRPr sz="2000" b="0" kern="1200">
                <a:solidFill>
                  <a:schemeClr val="tx2"/>
                </a:solidFill>
                <a:latin typeface="+mn-lt"/>
                <a:ea typeface="+mn-ea"/>
                <a:cs typeface="+mn-cs"/>
              </a:defRPr>
            </a:lvl1pPr>
            <a:lvl2pPr marL="702000" indent="-342900" algn="l" defTabSz="914400" rtl="0" eaLnBrk="1" latinLnBrk="0" hangingPunct="1">
              <a:spcBef>
                <a:spcPts val="600"/>
              </a:spcBef>
              <a:spcAft>
                <a:spcPts val="600"/>
              </a:spcAft>
              <a:buClr>
                <a:schemeClr val="accent1"/>
              </a:buClr>
              <a:buFont typeface="Arial" pitchFamily="34" charset="0"/>
              <a:buChar char="»"/>
              <a:defRPr sz="2000" kern="1200" baseline="0">
                <a:solidFill>
                  <a:schemeClr val="tx2"/>
                </a:solidFill>
                <a:latin typeface="+mn-lt"/>
                <a:ea typeface="+mn-ea"/>
                <a:cs typeface="+mn-cs"/>
              </a:defRPr>
            </a:lvl2pPr>
            <a:lvl3pPr marL="1062000" indent="-342000" algn="l" defTabSz="914400" rtl="0" eaLnBrk="1" latinLnBrk="0" hangingPunct="1">
              <a:spcBef>
                <a:spcPts val="600"/>
              </a:spcBef>
              <a:spcAft>
                <a:spcPts val="600"/>
              </a:spcAft>
              <a:buClr>
                <a:schemeClr val="accent1"/>
              </a:buClr>
              <a:buFont typeface="Arial" pitchFamily="34" charset="0"/>
              <a:buChar char="─"/>
              <a:defRPr sz="2000" kern="1200" baseline="0">
                <a:solidFill>
                  <a:schemeClr val="tx2"/>
                </a:solidFill>
                <a:latin typeface="+mn-lt"/>
                <a:ea typeface="+mn-ea"/>
                <a:cs typeface="+mn-cs"/>
              </a:defRPr>
            </a:lvl3pPr>
            <a:lvl4pPr marL="342000" indent="0" algn="l" defTabSz="914400" rtl="0" eaLnBrk="1" latinLnBrk="0" hangingPunct="1">
              <a:spcBef>
                <a:spcPts val="600"/>
              </a:spcBef>
              <a:spcAft>
                <a:spcPts val="600"/>
              </a:spcAft>
              <a:buClr>
                <a:schemeClr val="tx1"/>
              </a:buClr>
              <a:buFontTx/>
              <a:buNone/>
              <a:defRPr sz="2000" kern="1200" baseline="0">
                <a:solidFill>
                  <a:schemeClr val="tx2"/>
                </a:solidFill>
                <a:latin typeface="+mn-lt"/>
                <a:ea typeface="+mn-ea"/>
                <a:cs typeface="+mn-cs"/>
              </a:defRPr>
            </a:lvl4pPr>
            <a:lvl5pPr marL="684000" indent="0" algn="l" defTabSz="914400" rtl="0" eaLnBrk="1" latinLnBrk="0" hangingPunct="1">
              <a:spcBef>
                <a:spcPts val="600"/>
              </a:spcBef>
              <a:spcAft>
                <a:spcPts val="600"/>
              </a:spcAft>
              <a:buClr>
                <a:schemeClr val="tx1"/>
              </a:buClr>
              <a:buFontTx/>
              <a:buNone/>
              <a:defRPr sz="2000" kern="1200" baseline="0">
                <a:solidFill>
                  <a:schemeClr val="tx2"/>
                </a:solidFill>
                <a:latin typeface="+mn-lt"/>
                <a:ea typeface="+mn-ea"/>
                <a:cs typeface="+mn-cs"/>
              </a:defRPr>
            </a:lvl5pPr>
            <a:lvl6pPr marL="2286000" indent="0" algn="l" defTabSz="914400" rtl="0" eaLnBrk="1" latinLnBrk="0" hangingPunct="1">
              <a:spcBef>
                <a:spcPct val="20000"/>
              </a:spcBef>
              <a:buFontTx/>
              <a:buNone/>
              <a:defRPr sz="2000" kern="1200">
                <a:solidFill>
                  <a:schemeClr val="tx1"/>
                </a:solidFill>
                <a:latin typeface="+mn-lt"/>
                <a:ea typeface="+mn-ea"/>
                <a:cs typeface="+mn-cs"/>
              </a:defRPr>
            </a:lvl6pPr>
            <a:lvl7pPr marL="2743200" indent="0" algn="l" defTabSz="914400" rtl="0" eaLnBrk="1" latinLnBrk="0" hangingPunct="1">
              <a:spcBef>
                <a:spcPct val="20000"/>
              </a:spcBef>
              <a:buFontTx/>
              <a:buNone/>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0260">
              <a:lnSpc>
                <a:spcPts val="1867"/>
              </a:lnSpc>
              <a:spcBef>
                <a:spcPts val="0"/>
              </a:spcBef>
              <a:buClrTx/>
              <a:buNone/>
            </a:pPr>
            <a:r>
              <a:rPr lang="en-GB" sz="1867" b="1" u="sng" dirty="0" smtClean="0">
                <a:solidFill>
                  <a:srgbClr val="2CD5C4"/>
                </a:solidFill>
                <a:latin typeface="Arial" panose="020B0604020202020204" pitchFamily="34" charset="0"/>
                <a:cs typeface="Arial" panose="020B0604020202020204" pitchFamily="34" charset="0"/>
              </a:rPr>
              <a:t>Special Category Data</a:t>
            </a:r>
          </a:p>
          <a:p>
            <a:pPr marL="0" indent="0" defTabSz="1210260">
              <a:lnSpc>
                <a:spcPts val="1867"/>
              </a:lnSpc>
              <a:spcBef>
                <a:spcPts val="0"/>
              </a:spcBef>
              <a:buClrTx/>
              <a:buNone/>
            </a:pPr>
            <a:r>
              <a:rPr lang="en-GB" sz="1600" b="1" dirty="0">
                <a:solidFill>
                  <a:schemeClr val="accent3"/>
                </a:solidFill>
                <a:latin typeface="Arial" panose="020B0604020202020204" pitchFamily="34" charset="0"/>
                <a:cs typeface="Arial" panose="020B0604020202020204" pitchFamily="34" charset="0"/>
              </a:rPr>
              <a:t>E</a:t>
            </a:r>
            <a:r>
              <a:rPr lang="en-GB" sz="1600" b="1" dirty="0" smtClean="0">
                <a:solidFill>
                  <a:schemeClr val="accent3"/>
                </a:solidFill>
                <a:latin typeface="Arial" panose="020B0604020202020204" pitchFamily="34" charset="0"/>
                <a:cs typeface="Arial" panose="020B0604020202020204" pitchFamily="34" charset="0"/>
              </a:rPr>
              <a:t>.g. data relating to health, genetics, biometrics, sex, race, religion, trade union membership, political opinion</a:t>
            </a:r>
            <a:endParaRPr lang="en-GB" sz="1600" dirty="0" smtClean="0">
              <a:solidFill>
                <a:schemeClr val="tx1"/>
              </a:solidFill>
              <a:latin typeface="Arial" panose="020B0604020202020204" pitchFamily="34" charset="0"/>
              <a:cs typeface="Arial" panose="020B0604020202020204" pitchFamily="34" charset="0"/>
            </a:endParaRPr>
          </a:p>
          <a:p>
            <a:pPr marL="0" indent="0" defTabSz="1210260">
              <a:lnSpc>
                <a:spcPts val="1867"/>
              </a:lnSpc>
              <a:spcBef>
                <a:spcPts val="0"/>
              </a:spcBef>
              <a:buClrTx/>
              <a:buNone/>
            </a:pPr>
            <a:r>
              <a:rPr lang="en-GB" sz="1600" dirty="0" smtClean="0">
                <a:solidFill>
                  <a:schemeClr val="tx1"/>
                </a:solidFill>
                <a:latin typeface="Arial" panose="020B0604020202020204" pitchFamily="34" charset="0"/>
                <a:cs typeface="Arial" panose="020B0604020202020204" pitchFamily="34" charset="0"/>
              </a:rPr>
              <a:t>Additional processing condition under Article 9 must be satisfied  </a:t>
            </a:r>
            <a:endParaRPr lang="en-GB"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52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B0281-B25E-4B17-A369-B866C44701B6}"/>
              </a:ext>
            </a:extLst>
          </p:cNvPr>
          <p:cNvSpPr>
            <a:spLocks noGrp="1"/>
          </p:cNvSpPr>
          <p:nvPr>
            <p:ph type="title"/>
          </p:nvPr>
        </p:nvSpPr>
        <p:spPr/>
        <p:txBody>
          <a:bodyPr/>
          <a:lstStyle/>
          <a:p>
            <a:r>
              <a:rPr lang="en-GB" b="1" dirty="0"/>
              <a:t>Data Protection Principles</a:t>
            </a:r>
            <a:endParaRPr lang="en-IE" b="1" dirty="0"/>
          </a:p>
        </p:txBody>
      </p:sp>
      <p:sp>
        <p:nvSpPr>
          <p:cNvPr id="4" name="Slide Number Placeholder 3">
            <a:extLst>
              <a:ext uri="{FF2B5EF4-FFF2-40B4-BE49-F238E27FC236}">
                <a16:creationId xmlns:a16="http://schemas.microsoft.com/office/drawing/2014/main" id="{662C99C3-1F1E-45F1-9F17-C23BBBAEEFBD}"/>
              </a:ext>
            </a:extLst>
          </p:cNvPr>
          <p:cNvSpPr>
            <a:spLocks noGrp="1"/>
          </p:cNvSpPr>
          <p:nvPr>
            <p:ph type="sldNum" sz="quarter" idx="4"/>
          </p:nvPr>
        </p:nvSpPr>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fld id="{2427FC1E-7985-7740-AECD-BB1FE8B23C08}" type="slidenum">
              <a:rPr kumimoji="0" lang="en-US" sz="1467" b="0" i="0" u="none" strike="noStrike" kern="1200" cap="none" spc="0" normalizeH="0" baseline="0" noProof="0">
                <a:ln>
                  <a:noFill/>
                </a:ln>
                <a:solidFill>
                  <a:srgbClr val="3E3935"/>
                </a:solidFill>
                <a:effectLst/>
                <a:uLnTx/>
                <a:uFillTx/>
                <a:latin typeface="Lato" panose="020F0502020204030203" pitchFamily="34" charset="0"/>
              </a:rPr>
              <a:pPr marL="0" marR="0" lvl="0" indent="0" algn="l" defTabSz="1201141" rtl="0" eaLnBrk="1" fontAlgn="auto" latinLnBrk="0" hangingPunct="1">
                <a:lnSpc>
                  <a:spcPct val="100000"/>
                </a:lnSpc>
                <a:spcBef>
                  <a:spcPts val="0"/>
                </a:spcBef>
                <a:spcAft>
                  <a:spcPts val="0"/>
                </a:spcAft>
                <a:buClrTx/>
                <a:buSzTx/>
                <a:buFontTx/>
                <a:buNone/>
                <a:tabLst/>
                <a:defRPr/>
              </a:pPr>
              <a:t>6</a:t>
            </a:fld>
            <a:endParaRPr kumimoji="0" lang="en-US" sz="1467" b="0" i="0" u="none" strike="noStrike" kern="1200" cap="none" spc="0" normalizeH="0" baseline="0" noProof="0" dirty="0">
              <a:ln>
                <a:noFill/>
              </a:ln>
              <a:solidFill>
                <a:srgbClr val="3E3935"/>
              </a:solidFill>
              <a:effectLst/>
              <a:uLnTx/>
              <a:uFillTx/>
              <a:latin typeface="Lato" panose="020F0502020204030203" pitchFamily="34" charset="0"/>
            </a:endParaRPr>
          </a:p>
        </p:txBody>
      </p:sp>
      <p:grpSp>
        <p:nvGrpSpPr>
          <p:cNvPr id="10" name="Группа 415">
            <a:extLst>
              <a:ext uri="{FF2B5EF4-FFF2-40B4-BE49-F238E27FC236}">
                <a16:creationId xmlns:a16="http://schemas.microsoft.com/office/drawing/2014/main" id="{4FD99E11-85CB-4804-A369-9F45D78CA6B7}"/>
              </a:ext>
            </a:extLst>
          </p:cNvPr>
          <p:cNvGrpSpPr/>
          <p:nvPr/>
        </p:nvGrpSpPr>
        <p:grpSpPr>
          <a:xfrm>
            <a:off x="6551" y="2182255"/>
            <a:ext cx="1653093" cy="3308796"/>
            <a:chOff x="0" y="1493838"/>
            <a:chExt cx="2011363" cy="4025900"/>
          </a:xfrm>
        </p:grpSpPr>
        <p:sp>
          <p:nvSpPr>
            <p:cNvPr id="11" name="Freeform 323">
              <a:extLst>
                <a:ext uri="{FF2B5EF4-FFF2-40B4-BE49-F238E27FC236}">
                  <a16:creationId xmlns:a16="http://schemas.microsoft.com/office/drawing/2014/main" id="{49E63881-B8E3-45B5-AC8E-AA9A4A13F67B}"/>
                </a:ext>
              </a:extLst>
            </p:cNvPr>
            <p:cNvSpPr>
              <a:spLocks/>
            </p:cNvSpPr>
            <p:nvPr/>
          </p:nvSpPr>
          <p:spPr bwMode="auto">
            <a:xfrm>
              <a:off x="0" y="4929188"/>
              <a:ext cx="1420813" cy="590550"/>
            </a:xfrm>
            <a:custGeom>
              <a:avLst/>
              <a:gdLst>
                <a:gd name="T0" fmla="*/ 342 w 342"/>
                <a:gd name="T1" fmla="*/ 0 h 142"/>
                <a:gd name="T2" fmla="*/ 0 w 342"/>
                <a:gd name="T3" fmla="*/ 142 h 142"/>
              </a:gdLst>
              <a:ahLst/>
              <a:cxnLst>
                <a:cxn ang="0">
                  <a:pos x="T0" y="T1"/>
                </a:cxn>
                <a:cxn ang="0">
                  <a:pos x="T2" y="T3"/>
                </a:cxn>
              </a:cxnLst>
              <a:rect l="0" t="0" r="r" b="b"/>
              <a:pathLst>
                <a:path w="342" h="142">
                  <a:moveTo>
                    <a:pt x="342" y="0"/>
                  </a:moveTo>
                  <a:cubicBezTo>
                    <a:pt x="248" y="95"/>
                    <a:pt x="124" y="142"/>
                    <a:pt x="0" y="142"/>
                  </a:cubicBezTo>
                </a:path>
              </a:pathLst>
            </a:custGeom>
            <a:solidFill>
              <a:srgbClr val="FFFFFF"/>
            </a:solidFill>
            <a:ln w="100013"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p:txBody>
        </p:sp>
        <p:sp>
          <p:nvSpPr>
            <p:cNvPr id="12" name="Freeform 324">
              <a:extLst>
                <a:ext uri="{FF2B5EF4-FFF2-40B4-BE49-F238E27FC236}">
                  <a16:creationId xmlns:a16="http://schemas.microsoft.com/office/drawing/2014/main" id="{C85DE902-43A6-49CF-8AB0-312AA4D24171}"/>
                </a:ext>
              </a:extLst>
            </p:cNvPr>
            <p:cNvSpPr>
              <a:spLocks/>
            </p:cNvSpPr>
            <p:nvPr/>
          </p:nvSpPr>
          <p:spPr bwMode="auto">
            <a:xfrm>
              <a:off x="1420813" y="3506788"/>
              <a:ext cx="590550" cy="1422400"/>
            </a:xfrm>
            <a:custGeom>
              <a:avLst/>
              <a:gdLst>
                <a:gd name="T0" fmla="*/ 142 w 142"/>
                <a:gd name="T1" fmla="*/ 0 h 342"/>
                <a:gd name="T2" fmla="*/ 0 w 142"/>
                <a:gd name="T3" fmla="*/ 342 h 342"/>
              </a:gdLst>
              <a:ahLst/>
              <a:cxnLst>
                <a:cxn ang="0">
                  <a:pos x="T0" y="T1"/>
                </a:cxn>
                <a:cxn ang="0">
                  <a:pos x="T2" y="T3"/>
                </a:cxn>
              </a:cxnLst>
              <a:rect l="0" t="0" r="r" b="b"/>
              <a:pathLst>
                <a:path w="142" h="342">
                  <a:moveTo>
                    <a:pt x="142" y="0"/>
                  </a:moveTo>
                  <a:cubicBezTo>
                    <a:pt x="142" y="134"/>
                    <a:pt x="88" y="255"/>
                    <a:pt x="0" y="342"/>
                  </a:cubicBezTo>
                </a:path>
              </a:pathLst>
            </a:custGeom>
            <a:noFill/>
            <a:ln w="100013"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p:txBody>
        </p:sp>
        <p:sp>
          <p:nvSpPr>
            <p:cNvPr id="13" name="Freeform 325">
              <a:extLst>
                <a:ext uri="{FF2B5EF4-FFF2-40B4-BE49-F238E27FC236}">
                  <a16:creationId xmlns:a16="http://schemas.microsoft.com/office/drawing/2014/main" id="{DB199958-8472-4683-8D35-3EE2BC70677B}"/>
                </a:ext>
              </a:extLst>
            </p:cNvPr>
            <p:cNvSpPr>
              <a:spLocks/>
            </p:cNvSpPr>
            <p:nvPr/>
          </p:nvSpPr>
          <p:spPr bwMode="auto">
            <a:xfrm>
              <a:off x="1420813" y="2084388"/>
              <a:ext cx="590550" cy="1422400"/>
            </a:xfrm>
            <a:custGeom>
              <a:avLst/>
              <a:gdLst>
                <a:gd name="T0" fmla="*/ 0 w 142"/>
                <a:gd name="T1" fmla="*/ 0 h 342"/>
                <a:gd name="T2" fmla="*/ 142 w 142"/>
                <a:gd name="T3" fmla="*/ 342 h 342"/>
              </a:gdLst>
              <a:ahLst/>
              <a:cxnLst>
                <a:cxn ang="0">
                  <a:pos x="T0" y="T1"/>
                </a:cxn>
                <a:cxn ang="0">
                  <a:pos x="T2" y="T3"/>
                </a:cxn>
              </a:cxnLst>
              <a:rect l="0" t="0" r="r" b="b"/>
              <a:pathLst>
                <a:path w="142" h="342">
                  <a:moveTo>
                    <a:pt x="0" y="0"/>
                  </a:moveTo>
                  <a:cubicBezTo>
                    <a:pt x="95" y="94"/>
                    <a:pt x="142" y="218"/>
                    <a:pt x="142" y="342"/>
                  </a:cubicBezTo>
                </a:path>
              </a:pathLst>
            </a:custGeom>
            <a:noFill/>
            <a:ln w="100013" cap="flat">
              <a:solidFill>
                <a:srgbClr val="7C7E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p:txBody>
        </p:sp>
        <p:sp>
          <p:nvSpPr>
            <p:cNvPr id="14" name="Freeform 326">
              <a:extLst>
                <a:ext uri="{FF2B5EF4-FFF2-40B4-BE49-F238E27FC236}">
                  <a16:creationId xmlns:a16="http://schemas.microsoft.com/office/drawing/2014/main" id="{0509A261-B121-45CF-A223-B90BC440AB79}"/>
                </a:ext>
              </a:extLst>
            </p:cNvPr>
            <p:cNvSpPr>
              <a:spLocks/>
            </p:cNvSpPr>
            <p:nvPr/>
          </p:nvSpPr>
          <p:spPr bwMode="auto">
            <a:xfrm>
              <a:off x="0" y="1493838"/>
              <a:ext cx="1420813" cy="590550"/>
            </a:xfrm>
            <a:custGeom>
              <a:avLst/>
              <a:gdLst>
                <a:gd name="T0" fmla="*/ 0 w 342"/>
                <a:gd name="T1" fmla="*/ 0 h 142"/>
                <a:gd name="T2" fmla="*/ 342 w 342"/>
                <a:gd name="T3" fmla="*/ 142 h 142"/>
              </a:gdLst>
              <a:ahLst/>
              <a:cxnLst>
                <a:cxn ang="0">
                  <a:pos x="T0" y="T1"/>
                </a:cxn>
                <a:cxn ang="0">
                  <a:pos x="T2" y="T3"/>
                </a:cxn>
              </a:cxnLst>
              <a:rect l="0" t="0" r="r" b="b"/>
              <a:pathLst>
                <a:path w="342" h="142">
                  <a:moveTo>
                    <a:pt x="0" y="0"/>
                  </a:moveTo>
                  <a:cubicBezTo>
                    <a:pt x="134" y="0"/>
                    <a:pt x="255" y="54"/>
                    <a:pt x="342" y="142"/>
                  </a:cubicBezTo>
                </a:path>
              </a:pathLst>
            </a:custGeom>
            <a:solidFill>
              <a:srgbClr val="FFFFFF"/>
            </a:solidFill>
            <a:ln w="100013"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p:txBody>
        </p:sp>
      </p:grpSp>
      <p:grpSp>
        <p:nvGrpSpPr>
          <p:cNvPr id="15" name="Группа 411">
            <a:extLst>
              <a:ext uri="{FF2B5EF4-FFF2-40B4-BE49-F238E27FC236}">
                <a16:creationId xmlns:a16="http://schemas.microsoft.com/office/drawing/2014/main" id="{D109F2CC-1C15-4727-8092-EB0D02043162}"/>
              </a:ext>
            </a:extLst>
          </p:cNvPr>
          <p:cNvGrpSpPr/>
          <p:nvPr/>
        </p:nvGrpSpPr>
        <p:grpSpPr>
          <a:xfrm>
            <a:off x="126779" y="2066134"/>
            <a:ext cx="3067421" cy="3541039"/>
            <a:chOff x="914400" y="1352550"/>
            <a:chExt cx="3732213" cy="4308476"/>
          </a:xfrm>
        </p:grpSpPr>
        <p:sp>
          <p:nvSpPr>
            <p:cNvPr id="16" name="Freeform 327">
              <a:extLst>
                <a:ext uri="{FF2B5EF4-FFF2-40B4-BE49-F238E27FC236}">
                  <a16:creationId xmlns:a16="http://schemas.microsoft.com/office/drawing/2014/main" id="{B51F0C15-C71C-4239-90B2-9D4322991FB4}"/>
                </a:ext>
              </a:extLst>
            </p:cNvPr>
            <p:cNvSpPr>
              <a:spLocks noEditPoints="1"/>
            </p:cNvSpPr>
            <p:nvPr/>
          </p:nvSpPr>
          <p:spPr bwMode="auto">
            <a:xfrm>
              <a:off x="930275" y="1352550"/>
              <a:ext cx="3662363" cy="225425"/>
            </a:xfrm>
            <a:custGeom>
              <a:avLst/>
              <a:gdLst>
                <a:gd name="T0" fmla="*/ 3 w 881"/>
                <a:gd name="T1" fmla="*/ 43 h 54"/>
                <a:gd name="T2" fmla="*/ 10 w 881"/>
                <a:gd name="T3" fmla="*/ 53 h 54"/>
                <a:gd name="T4" fmla="*/ 7 w 881"/>
                <a:gd name="T5" fmla="*/ 54 h 54"/>
                <a:gd name="T6" fmla="*/ 41 w 881"/>
                <a:gd name="T7" fmla="*/ 20 h 54"/>
                <a:gd name="T8" fmla="*/ 49 w 881"/>
                <a:gd name="T9" fmla="*/ 22 h 54"/>
                <a:gd name="T10" fmla="*/ 44 w 881"/>
                <a:gd name="T11" fmla="*/ 31 h 54"/>
                <a:gd name="T12" fmla="*/ 869 w 881"/>
                <a:gd name="T13" fmla="*/ 6 h 54"/>
                <a:gd name="T14" fmla="*/ 881 w 881"/>
                <a:gd name="T15" fmla="*/ 6 h 54"/>
                <a:gd name="T16" fmla="*/ 875 w 881"/>
                <a:gd name="T17" fmla="*/ 12 h 54"/>
                <a:gd name="T18" fmla="*/ 831 w 881"/>
                <a:gd name="T19" fmla="*/ 0 h 54"/>
                <a:gd name="T20" fmla="*/ 837 w 881"/>
                <a:gd name="T21" fmla="*/ 6 h 54"/>
                <a:gd name="T22" fmla="*/ 825 w 881"/>
                <a:gd name="T23" fmla="*/ 6 h 54"/>
                <a:gd name="T24" fmla="*/ 787 w 881"/>
                <a:gd name="T25" fmla="*/ 0 h 54"/>
                <a:gd name="T26" fmla="*/ 787 w 881"/>
                <a:gd name="T27" fmla="*/ 12 h 54"/>
                <a:gd name="T28" fmla="*/ 737 w 881"/>
                <a:gd name="T29" fmla="*/ 6 h 54"/>
                <a:gd name="T30" fmla="*/ 749 w 881"/>
                <a:gd name="T31" fmla="*/ 6 h 54"/>
                <a:gd name="T32" fmla="*/ 743 w 881"/>
                <a:gd name="T33" fmla="*/ 12 h 54"/>
                <a:gd name="T34" fmla="*/ 699 w 881"/>
                <a:gd name="T35" fmla="*/ 0 h 54"/>
                <a:gd name="T36" fmla="*/ 705 w 881"/>
                <a:gd name="T37" fmla="*/ 6 h 54"/>
                <a:gd name="T38" fmla="*/ 693 w 881"/>
                <a:gd name="T39" fmla="*/ 6 h 54"/>
                <a:gd name="T40" fmla="*/ 655 w 881"/>
                <a:gd name="T41" fmla="*/ 0 h 54"/>
                <a:gd name="T42" fmla="*/ 655 w 881"/>
                <a:gd name="T43" fmla="*/ 12 h 54"/>
                <a:gd name="T44" fmla="*/ 605 w 881"/>
                <a:gd name="T45" fmla="*/ 6 h 54"/>
                <a:gd name="T46" fmla="*/ 617 w 881"/>
                <a:gd name="T47" fmla="*/ 6 h 54"/>
                <a:gd name="T48" fmla="*/ 611 w 881"/>
                <a:gd name="T49" fmla="*/ 12 h 54"/>
                <a:gd name="T50" fmla="*/ 567 w 881"/>
                <a:gd name="T51" fmla="*/ 0 h 54"/>
                <a:gd name="T52" fmla="*/ 573 w 881"/>
                <a:gd name="T53" fmla="*/ 6 h 54"/>
                <a:gd name="T54" fmla="*/ 561 w 881"/>
                <a:gd name="T55" fmla="*/ 6 h 54"/>
                <a:gd name="T56" fmla="*/ 523 w 881"/>
                <a:gd name="T57" fmla="*/ 0 h 54"/>
                <a:gd name="T58" fmla="*/ 523 w 881"/>
                <a:gd name="T59" fmla="*/ 12 h 54"/>
                <a:gd name="T60" fmla="*/ 473 w 881"/>
                <a:gd name="T61" fmla="*/ 6 h 54"/>
                <a:gd name="T62" fmla="*/ 485 w 881"/>
                <a:gd name="T63" fmla="*/ 6 h 54"/>
                <a:gd name="T64" fmla="*/ 479 w 881"/>
                <a:gd name="T65" fmla="*/ 12 h 54"/>
                <a:gd name="T66" fmla="*/ 435 w 881"/>
                <a:gd name="T67" fmla="*/ 0 h 54"/>
                <a:gd name="T68" fmla="*/ 441 w 881"/>
                <a:gd name="T69" fmla="*/ 6 h 54"/>
                <a:gd name="T70" fmla="*/ 429 w 881"/>
                <a:gd name="T71" fmla="*/ 6 h 54"/>
                <a:gd name="T72" fmla="*/ 391 w 881"/>
                <a:gd name="T73" fmla="*/ 0 h 54"/>
                <a:gd name="T74" fmla="*/ 391 w 881"/>
                <a:gd name="T75" fmla="*/ 12 h 54"/>
                <a:gd name="T76" fmla="*/ 341 w 881"/>
                <a:gd name="T77" fmla="*/ 6 h 54"/>
                <a:gd name="T78" fmla="*/ 353 w 881"/>
                <a:gd name="T79" fmla="*/ 6 h 54"/>
                <a:gd name="T80" fmla="*/ 347 w 881"/>
                <a:gd name="T81" fmla="*/ 12 h 54"/>
                <a:gd name="T82" fmla="*/ 303 w 881"/>
                <a:gd name="T83" fmla="*/ 0 h 54"/>
                <a:gd name="T84" fmla="*/ 309 w 881"/>
                <a:gd name="T85" fmla="*/ 6 h 54"/>
                <a:gd name="T86" fmla="*/ 297 w 881"/>
                <a:gd name="T87" fmla="*/ 6 h 54"/>
                <a:gd name="T88" fmla="*/ 259 w 881"/>
                <a:gd name="T89" fmla="*/ 0 h 54"/>
                <a:gd name="T90" fmla="*/ 259 w 881"/>
                <a:gd name="T91" fmla="*/ 12 h 54"/>
                <a:gd name="T92" fmla="*/ 209 w 881"/>
                <a:gd name="T93" fmla="*/ 6 h 54"/>
                <a:gd name="T94" fmla="*/ 221 w 881"/>
                <a:gd name="T95" fmla="*/ 6 h 54"/>
                <a:gd name="T96" fmla="*/ 215 w 881"/>
                <a:gd name="T97" fmla="*/ 12 h 54"/>
                <a:gd name="T98" fmla="*/ 171 w 881"/>
                <a:gd name="T99" fmla="*/ 0 h 54"/>
                <a:gd name="T100" fmla="*/ 177 w 881"/>
                <a:gd name="T101" fmla="*/ 6 h 54"/>
                <a:gd name="T102" fmla="*/ 165 w 881"/>
                <a:gd name="T103" fmla="*/ 6 h 54"/>
                <a:gd name="T104" fmla="*/ 127 w 881"/>
                <a:gd name="T105" fmla="*/ 0 h 54"/>
                <a:gd name="T106" fmla="*/ 127 w 881"/>
                <a:gd name="T107" fmla="*/ 12 h 54"/>
                <a:gd name="T108" fmla="*/ 77 w 881"/>
                <a:gd name="T109" fmla="*/ 6 h 54"/>
                <a:gd name="T110" fmla="*/ 89 w 881"/>
                <a:gd name="T111" fmla="*/ 6 h 54"/>
                <a:gd name="T112" fmla="*/ 83 w 881"/>
                <a:gd name="T113"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81" h="54">
                  <a:moveTo>
                    <a:pt x="1" y="51"/>
                  </a:moveTo>
                  <a:cubicBezTo>
                    <a:pt x="0" y="48"/>
                    <a:pt x="1" y="45"/>
                    <a:pt x="3" y="43"/>
                  </a:cubicBezTo>
                  <a:cubicBezTo>
                    <a:pt x="3" y="43"/>
                    <a:pt x="3" y="43"/>
                    <a:pt x="3" y="43"/>
                  </a:cubicBezTo>
                  <a:cubicBezTo>
                    <a:pt x="6" y="41"/>
                    <a:pt x="10" y="42"/>
                    <a:pt x="12" y="45"/>
                  </a:cubicBezTo>
                  <a:cubicBezTo>
                    <a:pt x="12" y="45"/>
                    <a:pt x="12" y="45"/>
                    <a:pt x="12" y="45"/>
                  </a:cubicBezTo>
                  <a:cubicBezTo>
                    <a:pt x="13" y="48"/>
                    <a:pt x="12" y="51"/>
                    <a:pt x="10" y="53"/>
                  </a:cubicBezTo>
                  <a:cubicBezTo>
                    <a:pt x="10" y="53"/>
                    <a:pt x="10" y="53"/>
                    <a:pt x="10" y="53"/>
                  </a:cubicBezTo>
                  <a:cubicBezTo>
                    <a:pt x="9" y="54"/>
                    <a:pt x="8" y="54"/>
                    <a:pt x="7" y="54"/>
                  </a:cubicBezTo>
                  <a:cubicBezTo>
                    <a:pt x="7" y="54"/>
                    <a:pt x="7" y="54"/>
                    <a:pt x="7" y="54"/>
                  </a:cubicBezTo>
                  <a:cubicBezTo>
                    <a:pt x="5" y="54"/>
                    <a:pt x="3" y="53"/>
                    <a:pt x="1" y="51"/>
                  </a:cubicBezTo>
                  <a:close/>
                  <a:moveTo>
                    <a:pt x="39" y="28"/>
                  </a:moveTo>
                  <a:cubicBezTo>
                    <a:pt x="37" y="25"/>
                    <a:pt x="38" y="22"/>
                    <a:pt x="41" y="20"/>
                  </a:cubicBezTo>
                  <a:cubicBezTo>
                    <a:pt x="41" y="20"/>
                    <a:pt x="41" y="20"/>
                    <a:pt x="41" y="20"/>
                  </a:cubicBezTo>
                  <a:cubicBezTo>
                    <a:pt x="44" y="18"/>
                    <a:pt x="47" y="19"/>
                    <a:pt x="49" y="22"/>
                  </a:cubicBezTo>
                  <a:cubicBezTo>
                    <a:pt x="49" y="22"/>
                    <a:pt x="49" y="22"/>
                    <a:pt x="49" y="22"/>
                  </a:cubicBezTo>
                  <a:cubicBezTo>
                    <a:pt x="51" y="25"/>
                    <a:pt x="50" y="29"/>
                    <a:pt x="47" y="30"/>
                  </a:cubicBezTo>
                  <a:cubicBezTo>
                    <a:pt x="47" y="30"/>
                    <a:pt x="47" y="30"/>
                    <a:pt x="47" y="30"/>
                  </a:cubicBezTo>
                  <a:cubicBezTo>
                    <a:pt x="46" y="31"/>
                    <a:pt x="45" y="31"/>
                    <a:pt x="44" y="31"/>
                  </a:cubicBezTo>
                  <a:cubicBezTo>
                    <a:pt x="44" y="31"/>
                    <a:pt x="44" y="31"/>
                    <a:pt x="44" y="31"/>
                  </a:cubicBezTo>
                  <a:cubicBezTo>
                    <a:pt x="42" y="31"/>
                    <a:pt x="40" y="30"/>
                    <a:pt x="39" y="28"/>
                  </a:cubicBezTo>
                  <a:close/>
                  <a:moveTo>
                    <a:pt x="869" y="6"/>
                  </a:moveTo>
                  <a:cubicBezTo>
                    <a:pt x="869" y="3"/>
                    <a:pt x="871" y="0"/>
                    <a:pt x="875" y="0"/>
                  </a:cubicBezTo>
                  <a:cubicBezTo>
                    <a:pt x="875" y="0"/>
                    <a:pt x="875" y="0"/>
                    <a:pt x="875" y="0"/>
                  </a:cubicBezTo>
                  <a:cubicBezTo>
                    <a:pt x="878" y="0"/>
                    <a:pt x="881" y="3"/>
                    <a:pt x="881" y="6"/>
                  </a:cubicBezTo>
                  <a:cubicBezTo>
                    <a:pt x="881" y="6"/>
                    <a:pt x="881" y="6"/>
                    <a:pt x="881" y="6"/>
                  </a:cubicBezTo>
                  <a:cubicBezTo>
                    <a:pt x="881" y="9"/>
                    <a:pt x="878" y="12"/>
                    <a:pt x="875" y="12"/>
                  </a:cubicBezTo>
                  <a:cubicBezTo>
                    <a:pt x="875" y="12"/>
                    <a:pt x="875" y="12"/>
                    <a:pt x="875" y="12"/>
                  </a:cubicBezTo>
                  <a:cubicBezTo>
                    <a:pt x="871" y="12"/>
                    <a:pt x="869" y="9"/>
                    <a:pt x="869" y="6"/>
                  </a:cubicBezTo>
                  <a:close/>
                  <a:moveTo>
                    <a:pt x="825" y="6"/>
                  </a:moveTo>
                  <a:cubicBezTo>
                    <a:pt x="825" y="3"/>
                    <a:pt x="827" y="0"/>
                    <a:pt x="831" y="0"/>
                  </a:cubicBezTo>
                  <a:cubicBezTo>
                    <a:pt x="831" y="0"/>
                    <a:pt x="831" y="0"/>
                    <a:pt x="831" y="0"/>
                  </a:cubicBezTo>
                  <a:cubicBezTo>
                    <a:pt x="834" y="0"/>
                    <a:pt x="837" y="3"/>
                    <a:pt x="837" y="6"/>
                  </a:cubicBezTo>
                  <a:cubicBezTo>
                    <a:pt x="837" y="6"/>
                    <a:pt x="837" y="6"/>
                    <a:pt x="837" y="6"/>
                  </a:cubicBezTo>
                  <a:cubicBezTo>
                    <a:pt x="837" y="9"/>
                    <a:pt x="834" y="12"/>
                    <a:pt x="831" y="12"/>
                  </a:cubicBezTo>
                  <a:cubicBezTo>
                    <a:pt x="831" y="12"/>
                    <a:pt x="831" y="12"/>
                    <a:pt x="831" y="12"/>
                  </a:cubicBezTo>
                  <a:cubicBezTo>
                    <a:pt x="827" y="12"/>
                    <a:pt x="825" y="9"/>
                    <a:pt x="825" y="6"/>
                  </a:cubicBezTo>
                  <a:close/>
                  <a:moveTo>
                    <a:pt x="781" y="6"/>
                  </a:moveTo>
                  <a:cubicBezTo>
                    <a:pt x="781" y="3"/>
                    <a:pt x="783" y="0"/>
                    <a:pt x="787" y="0"/>
                  </a:cubicBezTo>
                  <a:cubicBezTo>
                    <a:pt x="787" y="0"/>
                    <a:pt x="787" y="0"/>
                    <a:pt x="787" y="0"/>
                  </a:cubicBezTo>
                  <a:cubicBezTo>
                    <a:pt x="790" y="0"/>
                    <a:pt x="793" y="3"/>
                    <a:pt x="793" y="6"/>
                  </a:cubicBezTo>
                  <a:cubicBezTo>
                    <a:pt x="793" y="6"/>
                    <a:pt x="793" y="6"/>
                    <a:pt x="793" y="6"/>
                  </a:cubicBezTo>
                  <a:cubicBezTo>
                    <a:pt x="793" y="9"/>
                    <a:pt x="790" y="12"/>
                    <a:pt x="787" y="12"/>
                  </a:cubicBezTo>
                  <a:cubicBezTo>
                    <a:pt x="787" y="12"/>
                    <a:pt x="787" y="12"/>
                    <a:pt x="787" y="12"/>
                  </a:cubicBezTo>
                  <a:cubicBezTo>
                    <a:pt x="783" y="12"/>
                    <a:pt x="781" y="9"/>
                    <a:pt x="781" y="6"/>
                  </a:cubicBezTo>
                  <a:close/>
                  <a:moveTo>
                    <a:pt x="737" y="6"/>
                  </a:moveTo>
                  <a:cubicBezTo>
                    <a:pt x="737" y="3"/>
                    <a:pt x="739" y="0"/>
                    <a:pt x="743" y="0"/>
                  </a:cubicBezTo>
                  <a:cubicBezTo>
                    <a:pt x="743" y="0"/>
                    <a:pt x="743" y="0"/>
                    <a:pt x="743" y="0"/>
                  </a:cubicBezTo>
                  <a:cubicBezTo>
                    <a:pt x="746" y="0"/>
                    <a:pt x="749" y="3"/>
                    <a:pt x="749" y="6"/>
                  </a:cubicBezTo>
                  <a:cubicBezTo>
                    <a:pt x="749" y="6"/>
                    <a:pt x="749" y="6"/>
                    <a:pt x="749" y="6"/>
                  </a:cubicBezTo>
                  <a:cubicBezTo>
                    <a:pt x="749" y="9"/>
                    <a:pt x="746" y="12"/>
                    <a:pt x="743" y="12"/>
                  </a:cubicBezTo>
                  <a:cubicBezTo>
                    <a:pt x="743" y="12"/>
                    <a:pt x="743" y="12"/>
                    <a:pt x="743" y="12"/>
                  </a:cubicBezTo>
                  <a:cubicBezTo>
                    <a:pt x="739" y="12"/>
                    <a:pt x="737" y="9"/>
                    <a:pt x="737" y="6"/>
                  </a:cubicBezTo>
                  <a:close/>
                  <a:moveTo>
                    <a:pt x="693" y="6"/>
                  </a:moveTo>
                  <a:cubicBezTo>
                    <a:pt x="693" y="3"/>
                    <a:pt x="695" y="0"/>
                    <a:pt x="699" y="0"/>
                  </a:cubicBezTo>
                  <a:cubicBezTo>
                    <a:pt x="699" y="0"/>
                    <a:pt x="699" y="0"/>
                    <a:pt x="699" y="0"/>
                  </a:cubicBezTo>
                  <a:cubicBezTo>
                    <a:pt x="702" y="0"/>
                    <a:pt x="705" y="3"/>
                    <a:pt x="705" y="6"/>
                  </a:cubicBezTo>
                  <a:cubicBezTo>
                    <a:pt x="705" y="6"/>
                    <a:pt x="705" y="6"/>
                    <a:pt x="705" y="6"/>
                  </a:cubicBezTo>
                  <a:cubicBezTo>
                    <a:pt x="705" y="9"/>
                    <a:pt x="702" y="12"/>
                    <a:pt x="699" y="12"/>
                  </a:cubicBezTo>
                  <a:cubicBezTo>
                    <a:pt x="699" y="12"/>
                    <a:pt x="699" y="12"/>
                    <a:pt x="699" y="12"/>
                  </a:cubicBezTo>
                  <a:cubicBezTo>
                    <a:pt x="695" y="12"/>
                    <a:pt x="693" y="9"/>
                    <a:pt x="693" y="6"/>
                  </a:cubicBezTo>
                  <a:close/>
                  <a:moveTo>
                    <a:pt x="649" y="6"/>
                  </a:moveTo>
                  <a:cubicBezTo>
                    <a:pt x="649" y="3"/>
                    <a:pt x="651" y="0"/>
                    <a:pt x="655" y="0"/>
                  </a:cubicBezTo>
                  <a:cubicBezTo>
                    <a:pt x="655" y="0"/>
                    <a:pt x="655" y="0"/>
                    <a:pt x="655" y="0"/>
                  </a:cubicBezTo>
                  <a:cubicBezTo>
                    <a:pt x="658" y="0"/>
                    <a:pt x="661" y="3"/>
                    <a:pt x="661" y="6"/>
                  </a:cubicBezTo>
                  <a:cubicBezTo>
                    <a:pt x="661" y="6"/>
                    <a:pt x="661" y="6"/>
                    <a:pt x="661" y="6"/>
                  </a:cubicBezTo>
                  <a:cubicBezTo>
                    <a:pt x="661" y="9"/>
                    <a:pt x="658" y="12"/>
                    <a:pt x="655" y="12"/>
                  </a:cubicBezTo>
                  <a:cubicBezTo>
                    <a:pt x="655" y="12"/>
                    <a:pt x="655" y="12"/>
                    <a:pt x="655" y="12"/>
                  </a:cubicBezTo>
                  <a:cubicBezTo>
                    <a:pt x="651" y="12"/>
                    <a:pt x="649" y="9"/>
                    <a:pt x="649" y="6"/>
                  </a:cubicBezTo>
                  <a:close/>
                  <a:moveTo>
                    <a:pt x="605" y="6"/>
                  </a:moveTo>
                  <a:cubicBezTo>
                    <a:pt x="605" y="3"/>
                    <a:pt x="607" y="0"/>
                    <a:pt x="611" y="0"/>
                  </a:cubicBezTo>
                  <a:cubicBezTo>
                    <a:pt x="611" y="0"/>
                    <a:pt x="611" y="0"/>
                    <a:pt x="611" y="0"/>
                  </a:cubicBezTo>
                  <a:cubicBezTo>
                    <a:pt x="614" y="0"/>
                    <a:pt x="617" y="3"/>
                    <a:pt x="617" y="6"/>
                  </a:cubicBezTo>
                  <a:cubicBezTo>
                    <a:pt x="617" y="6"/>
                    <a:pt x="617" y="6"/>
                    <a:pt x="617" y="6"/>
                  </a:cubicBezTo>
                  <a:cubicBezTo>
                    <a:pt x="617" y="9"/>
                    <a:pt x="614" y="12"/>
                    <a:pt x="611" y="12"/>
                  </a:cubicBezTo>
                  <a:cubicBezTo>
                    <a:pt x="611" y="12"/>
                    <a:pt x="611" y="12"/>
                    <a:pt x="611" y="12"/>
                  </a:cubicBezTo>
                  <a:cubicBezTo>
                    <a:pt x="607" y="12"/>
                    <a:pt x="605" y="9"/>
                    <a:pt x="605" y="6"/>
                  </a:cubicBezTo>
                  <a:close/>
                  <a:moveTo>
                    <a:pt x="561" y="6"/>
                  </a:moveTo>
                  <a:cubicBezTo>
                    <a:pt x="561" y="3"/>
                    <a:pt x="563" y="0"/>
                    <a:pt x="567" y="0"/>
                  </a:cubicBezTo>
                  <a:cubicBezTo>
                    <a:pt x="567" y="0"/>
                    <a:pt x="567" y="0"/>
                    <a:pt x="567" y="0"/>
                  </a:cubicBezTo>
                  <a:cubicBezTo>
                    <a:pt x="570" y="0"/>
                    <a:pt x="573" y="3"/>
                    <a:pt x="573" y="6"/>
                  </a:cubicBezTo>
                  <a:cubicBezTo>
                    <a:pt x="573" y="6"/>
                    <a:pt x="573" y="6"/>
                    <a:pt x="573" y="6"/>
                  </a:cubicBezTo>
                  <a:cubicBezTo>
                    <a:pt x="573" y="9"/>
                    <a:pt x="570" y="12"/>
                    <a:pt x="567" y="12"/>
                  </a:cubicBezTo>
                  <a:cubicBezTo>
                    <a:pt x="567" y="12"/>
                    <a:pt x="567" y="12"/>
                    <a:pt x="567" y="12"/>
                  </a:cubicBezTo>
                  <a:cubicBezTo>
                    <a:pt x="563" y="12"/>
                    <a:pt x="561" y="9"/>
                    <a:pt x="561" y="6"/>
                  </a:cubicBezTo>
                  <a:close/>
                  <a:moveTo>
                    <a:pt x="517" y="6"/>
                  </a:moveTo>
                  <a:cubicBezTo>
                    <a:pt x="517" y="3"/>
                    <a:pt x="519" y="0"/>
                    <a:pt x="523" y="0"/>
                  </a:cubicBezTo>
                  <a:cubicBezTo>
                    <a:pt x="523" y="0"/>
                    <a:pt x="523" y="0"/>
                    <a:pt x="523" y="0"/>
                  </a:cubicBezTo>
                  <a:cubicBezTo>
                    <a:pt x="526" y="0"/>
                    <a:pt x="529" y="3"/>
                    <a:pt x="529" y="6"/>
                  </a:cubicBezTo>
                  <a:cubicBezTo>
                    <a:pt x="529" y="6"/>
                    <a:pt x="529" y="6"/>
                    <a:pt x="529" y="6"/>
                  </a:cubicBezTo>
                  <a:cubicBezTo>
                    <a:pt x="529" y="9"/>
                    <a:pt x="526" y="12"/>
                    <a:pt x="523" y="12"/>
                  </a:cubicBezTo>
                  <a:cubicBezTo>
                    <a:pt x="523" y="12"/>
                    <a:pt x="523" y="12"/>
                    <a:pt x="523" y="12"/>
                  </a:cubicBezTo>
                  <a:cubicBezTo>
                    <a:pt x="519" y="12"/>
                    <a:pt x="517" y="9"/>
                    <a:pt x="517" y="6"/>
                  </a:cubicBezTo>
                  <a:close/>
                  <a:moveTo>
                    <a:pt x="473" y="6"/>
                  </a:moveTo>
                  <a:cubicBezTo>
                    <a:pt x="473" y="3"/>
                    <a:pt x="475" y="0"/>
                    <a:pt x="479" y="0"/>
                  </a:cubicBezTo>
                  <a:cubicBezTo>
                    <a:pt x="479" y="0"/>
                    <a:pt x="479" y="0"/>
                    <a:pt x="479" y="0"/>
                  </a:cubicBezTo>
                  <a:cubicBezTo>
                    <a:pt x="482" y="0"/>
                    <a:pt x="485" y="3"/>
                    <a:pt x="485" y="6"/>
                  </a:cubicBezTo>
                  <a:cubicBezTo>
                    <a:pt x="485" y="6"/>
                    <a:pt x="485" y="6"/>
                    <a:pt x="485" y="6"/>
                  </a:cubicBezTo>
                  <a:cubicBezTo>
                    <a:pt x="485" y="9"/>
                    <a:pt x="482" y="12"/>
                    <a:pt x="479" y="12"/>
                  </a:cubicBezTo>
                  <a:cubicBezTo>
                    <a:pt x="479" y="12"/>
                    <a:pt x="479" y="12"/>
                    <a:pt x="479" y="12"/>
                  </a:cubicBezTo>
                  <a:cubicBezTo>
                    <a:pt x="475" y="12"/>
                    <a:pt x="473" y="9"/>
                    <a:pt x="473" y="6"/>
                  </a:cubicBezTo>
                  <a:close/>
                  <a:moveTo>
                    <a:pt x="429" y="6"/>
                  </a:moveTo>
                  <a:cubicBezTo>
                    <a:pt x="429" y="3"/>
                    <a:pt x="431" y="0"/>
                    <a:pt x="435" y="0"/>
                  </a:cubicBezTo>
                  <a:cubicBezTo>
                    <a:pt x="435" y="0"/>
                    <a:pt x="435" y="0"/>
                    <a:pt x="435" y="0"/>
                  </a:cubicBezTo>
                  <a:cubicBezTo>
                    <a:pt x="438" y="0"/>
                    <a:pt x="441" y="3"/>
                    <a:pt x="441" y="6"/>
                  </a:cubicBezTo>
                  <a:cubicBezTo>
                    <a:pt x="441" y="6"/>
                    <a:pt x="441" y="6"/>
                    <a:pt x="441" y="6"/>
                  </a:cubicBezTo>
                  <a:cubicBezTo>
                    <a:pt x="441" y="9"/>
                    <a:pt x="438" y="12"/>
                    <a:pt x="435" y="12"/>
                  </a:cubicBezTo>
                  <a:cubicBezTo>
                    <a:pt x="435" y="12"/>
                    <a:pt x="435" y="12"/>
                    <a:pt x="435" y="12"/>
                  </a:cubicBezTo>
                  <a:cubicBezTo>
                    <a:pt x="431" y="12"/>
                    <a:pt x="429" y="9"/>
                    <a:pt x="429" y="6"/>
                  </a:cubicBezTo>
                  <a:close/>
                  <a:moveTo>
                    <a:pt x="385" y="6"/>
                  </a:moveTo>
                  <a:cubicBezTo>
                    <a:pt x="385" y="3"/>
                    <a:pt x="387" y="0"/>
                    <a:pt x="391" y="0"/>
                  </a:cubicBezTo>
                  <a:cubicBezTo>
                    <a:pt x="391" y="0"/>
                    <a:pt x="391" y="0"/>
                    <a:pt x="391" y="0"/>
                  </a:cubicBezTo>
                  <a:cubicBezTo>
                    <a:pt x="394" y="0"/>
                    <a:pt x="397" y="3"/>
                    <a:pt x="397" y="6"/>
                  </a:cubicBezTo>
                  <a:cubicBezTo>
                    <a:pt x="397" y="6"/>
                    <a:pt x="397" y="6"/>
                    <a:pt x="397" y="6"/>
                  </a:cubicBezTo>
                  <a:cubicBezTo>
                    <a:pt x="397" y="9"/>
                    <a:pt x="394" y="12"/>
                    <a:pt x="391" y="12"/>
                  </a:cubicBezTo>
                  <a:cubicBezTo>
                    <a:pt x="391" y="12"/>
                    <a:pt x="391" y="12"/>
                    <a:pt x="391" y="12"/>
                  </a:cubicBezTo>
                  <a:cubicBezTo>
                    <a:pt x="387" y="12"/>
                    <a:pt x="385" y="9"/>
                    <a:pt x="385" y="6"/>
                  </a:cubicBezTo>
                  <a:close/>
                  <a:moveTo>
                    <a:pt x="341" y="6"/>
                  </a:moveTo>
                  <a:cubicBezTo>
                    <a:pt x="341" y="3"/>
                    <a:pt x="343" y="0"/>
                    <a:pt x="347" y="0"/>
                  </a:cubicBezTo>
                  <a:cubicBezTo>
                    <a:pt x="347" y="0"/>
                    <a:pt x="347" y="0"/>
                    <a:pt x="347" y="0"/>
                  </a:cubicBezTo>
                  <a:cubicBezTo>
                    <a:pt x="350" y="0"/>
                    <a:pt x="353" y="3"/>
                    <a:pt x="353" y="6"/>
                  </a:cubicBezTo>
                  <a:cubicBezTo>
                    <a:pt x="353" y="6"/>
                    <a:pt x="353" y="6"/>
                    <a:pt x="353" y="6"/>
                  </a:cubicBezTo>
                  <a:cubicBezTo>
                    <a:pt x="353" y="9"/>
                    <a:pt x="350" y="12"/>
                    <a:pt x="347" y="12"/>
                  </a:cubicBezTo>
                  <a:cubicBezTo>
                    <a:pt x="347" y="12"/>
                    <a:pt x="347" y="12"/>
                    <a:pt x="347" y="12"/>
                  </a:cubicBezTo>
                  <a:cubicBezTo>
                    <a:pt x="343" y="12"/>
                    <a:pt x="341" y="9"/>
                    <a:pt x="341" y="6"/>
                  </a:cubicBezTo>
                  <a:close/>
                  <a:moveTo>
                    <a:pt x="297" y="6"/>
                  </a:moveTo>
                  <a:cubicBezTo>
                    <a:pt x="297" y="3"/>
                    <a:pt x="299" y="0"/>
                    <a:pt x="303" y="0"/>
                  </a:cubicBezTo>
                  <a:cubicBezTo>
                    <a:pt x="303" y="0"/>
                    <a:pt x="303" y="0"/>
                    <a:pt x="303" y="0"/>
                  </a:cubicBezTo>
                  <a:cubicBezTo>
                    <a:pt x="306" y="0"/>
                    <a:pt x="309" y="3"/>
                    <a:pt x="309" y="6"/>
                  </a:cubicBezTo>
                  <a:cubicBezTo>
                    <a:pt x="309" y="6"/>
                    <a:pt x="309" y="6"/>
                    <a:pt x="309" y="6"/>
                  </a:cubicBezTo>
                  <a:cubicBezTo>
                    <a:pt x="309" y="9"/>
                    <a:pt x="306" y="12"/>
                    <a:pt x="303" y="12"/>
                  </a:cubicBezTo>
                  <a:cubicBezTo>
                    <a:pt x="303" y="12"/>
                    <a:pt x="303" y="12"/>
                    <a:pt x="303" y="12"/>
                  </a:cubicBezTo>
                  <a:cubicBezTo>
                    <a:pt x="299" y="12"/>
                    <a:pt x="297" y="9"/>
                    <a:pt x="297" y="6"/>
                  </a:cubicBezTo>
                  <a:close/>
                  <a:moveTo>
                    <a:pt x="253" y="6"/>
                  </a:moveTo>
                  <a:cubicBezTo>
                    <a:pt x="253" y="3"/>
                    <a:pt x="255" y="0"/>
                    <a:pt x="259" y="0"/>
                  </a:cubicBezTo>
                  <a:cubicBezTo>
                    <a:pt x="259" y="0"/>
                    <a:pt x="259" y="0"/>
                    <a:pt x="259" y="0"/>
                  </a:cubicBezTo>
                  <a:cubicBezTo>
                    <a:pt x="262" y="0"/>
                    <a:pt x="265" y="3"/>
                    <a:pt x="265" y="6"/>
                  </a:cubicBezTo>
                  <a:cubicBezTo>
                    <a:pt x="265" y="6"/>
                    <a:pt x="265" y="6"/>
                    <a:pt x="265" y="6"/>
                  </a:cubicBezTo>
                  <a:cubicBezTo>
                    <a:pt x="265" y="9"/>
                    <a:pt x="262" y="12"/>
                    <a:pt x="259" y="12"/>
                  </a:cubicBezTo>
                  <a:cubicBezTo>
                    <a:pt x="259" y="12"/>
                    <a:pt x="259" y="12"/>
                    <a:pt x="259" y="12"/>
                  </a:cubicBezTo>
                  <a:cubicBezTo>
                    <a:pt x="255" y="12"/>
                    <a:pt x="253" y="9"/>
                    <a:pt x="253" y="6"/>
                  </a:cubicBezTo>
                  <a:close/>
                  <a:moveTo>
                    <a:pt x="209" y="6"/>
                  </a:moveTo>
                  <a:cubicBezTo>
                    <a:pt x="209" y="3"/>
                    <a:pt x="211" y="0"/>
                    <a:pt x="215" y="0"/>
                  </a:cubicBezTo>
                  <a:cubicBezTo>
                    <a:pt x="215" y="0"/>
                    <a:pt x="215" y="0"/>
                    <a:pt x="215" y="0"/>
                  </a:cubicBezTo>
                  <a:cubicBezTo>
                    <a:pt x="218" y="0"/>
                    <a:pt x="221" y="3"/>
                    <a:pt x="221" y="6"/>
                  </a:cubicBezTo>
                  <a:cubicBezTo>
                    <a:pt x="221" y="6"/>
                    <a:pt x="221" y="6"/>
                    <a:pt x="221" y="6"/>
                  </a:cubicBezTo>
                  <a:cubicBezTo>
                    <a:pt x="221" y="9"/>
                    <a:pt x="218" y="12"/>
                    <a:pt x="215" y="12"/>
                  </a:cubicBezTo>
                  <a:cubicBezTo>
                    <a:pt x="215" y="12"/>
                    <a:pt x="215" y="12"/>
                    <a:pt x="215" y="12"/>
                  </a:cubicBezTo>
                  <a:cubicBezTo>
                    <a:pt x="211" y="12"/>
                    <a:pt x="209" y="9"/>
                    <a:pt x="209" y="6"/>
                  </a:cubicBezTo>
                  <a:close/>
                  <a:moveTo>
                    <a:pt x="165" y="6"/>
                  </a:moveTo>
                  <a:cubicBezTo>
                    <a:pt x="165" y="3"/>
                    <a:pt x="167" y="0"/>
                    <a:pt x="171" y="0"/>
                  </a:cubicBezTo>
                  <a:cubicBezTo>
                    <a:pt x="171" y="0"/>
                    <a:pt x="171" y="0"/>
                    <a:pt x="171" y="0"/>
                  </a:cubicBezTo>
                  <a:cubicBezTo>
                    <a:pt x="174" y="0"/>
                    <a:pt x="177" y="3"/>
                    <a:pt x="177" y="6"/>
                  </a:cubicBezTo>
                  <a:cubicBezTo>
                    <a:pt x="177" y="6"/>
                    <a:pt x="177" y="6"/>
                    <a:pt x="177" y="6"/>
                  </a:cubicBezTo>
                  <a:cubicBezTo>
                    <a:pt x="177" y="9"/>
                    <a:pt x="174" y="12"/>
                    <a:pt x="171" y="12"/>
                  </a:cubicBezTo>
                  <a:cubicBezTo>
                    <a:pt x="171" y="12"/>
                    <a:pt x="171" y="12"/>
                    <a:pt x="171" y="12"/>
                  </a:cubicBezTo>
                  <a:cubicBezTo>
                    <a:pt x="167" y="12"/>
                    <a:pt x="165" y="9"/>
                    <a:pt x="165" y="6"/>
                  </a:cubicBezTo>
                  <a:close/>
                  <a:moveTo>
                    <a:pt x="121" y="6"/>
                  </a:moveTo>
                  <a:cubicBezTo>
                    <a:pt x="121" y="3"/>
                    <a:pt x="123" y="0"/>
                    <a:pt x="127" y="0"/>
                  </a:cubicBezTo>
                  <a:cubicBezTo>
                    <a:pt x="127" y="0"/>
                    <a:pt x="127" y="0"/>
                    <a:pt x="127" y="0"/>
                  </a:cubicBezTo>
                  <a:cubicBezTo>
                    <a:pt x="130" y="0"/>
                    <a:pt x="133" y="3"/>
                    <a:pt x="133" y="6"/>
                  </a:cubicBezTo>
                  <a:cubicBezTo>
                    <a:pt x="133" y="6"/>
                    <a:pt x="133" y="6"/>
                    <a:pt x="133" y="6"/>
                  </a:cubicBezTo>
                  <a:cubicBezTo>
                    <a:pt x="133" y="9"/>
                    <a:pt x="130" y="12"/>
                    <a:pt x="127" y="12"/>
                  </a:cubicBezTo>
                  <a:cubicBezTo>
                    <a:pt x="127" y="12"/>
                    <a:pt x="127" y="12"/>
                    <a:pt x="127" y="12"/>
                  </a:cubicBezTo>
                  <a:cubicBezTo>
                    <a:pt x="123" y="12"/>
                    <a:pt x="121" y="9"/>
                    <a:pt x="121" y="6"/>
                  </a:cubicBezTo>
                  <a:close/>
                  <a:moveTo>
                    <a:pt x="77" y="6"/>
                  </a:moveTo>
                  <a:cubicBezTo>
                    <a:pt x="77" y="3"/>
                    <a:pt x="79" y="0"/>
                    <a:pt x="83" y="0"/>
                  </a:cubicBezTo>
                  <a:cubicBezTo>
                    <a:pt x="83" y="0"/>
                    <a:pt x="83" y="0"/>
                    <a:pt x="83" y="0"/>
                  </a:cubicBezTo>
                  <a:cubicBezTo>
                    <a:pt x="86" y="0"/>
                    <a:pt x="89" y="3"/>
                    <a:pt x="89" y="6"/>
                  </a:cubicBezTo>
                  <a:cubicBezTo>
                    <a:pt x="89" y="6"/>
                    <a:pt x="89" y="6"/>
                    <a:pt x="89" y="6"/>
                  </a:cubicBezTo>
                  <a:cubicBezTo>
                    <a:pt x="89" y="9"/>
                    <a:pt x="86" y="12"/>
                    <a:pt x="83" y="12"/>
                  </a:cubicBezTo>
                  <a:cubicBezTo>
                    <a:pt x="83" y="12"/>
                    <a:pt x="83" y="12"/>
                    <a:pt x="83" y="12"/>
                  </a:cubicBezTo>
                  <a:cubicBezTo>
                    <a:pt x="79" y="12"/>
                    <a:pt x="77" y="9"/>
                    <a:pt x="77" y="6"/>
                  </a:cubicBez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p:txBody>
        </p:sp>
        <p:sp>
          <p:nvSpPr>
            <p:cNvPr id="17" name="Freeform 328">
              <a:extLst>
                <a:ext uri="{FF2B5EF4-FFF2-40B4-BE49-F238E27FC236}">
                  <a16:creationId xmlns:a16="http://schemas.microsoft.com/office/drawing/2014/main" id="{D4656644-E884-4952-A07F-703BFD77CC8E}"/>
                </a:ext>
              </a:extLst>
            </p:cNvPr>
            <p:cNvSpPr>
              <a:spLocks noEditPoints="1"/>
            </p:cNvSpPr>
            <p:nvPr/>
          </p:nvSpPr>
          <p:spPr bwMode="auto">
            <a:xfrm>
              <a:off x="914400" y="5424488"/>
              <a:ext cx="3656013" cy="236538"/>
            </a:xfrm>
            <a:custGeom>
              <a:avLst/>
              <a:gdLst>
                <a:gd name="T0" fmla="*/ 874 w 880"/>
                <a:gd name="T1" fmla="*/ 45 h 57"/>
                <a:gd name="T2" fmla="*/ 874 w 880"/>
                <a:gd name="T3" fmla="*/ 57 h 57"/>
                <a:gd name="T4" fmla="*/ 824 w 880"/>
                <a:gd name="T5" fmla="*/ 51 h 57"/>
                <a:gd name="T6" fmla="*/ 836 w 880"/>
                <a:gd name="T7" fmla="*/ 51 h 57"/>
                <a:gd name="T8" fmla="*/ 830 w 880"/>
                <a:gd name="T9" fmla="*/ 57 h 57"/>
                <a:gd name="T10" fmla="*/ 786 w 880"/>
                <a:gd name="T11" fmla="*/ 45 h 57"/>
                <a:gd name="T12" fmla="*/ 792 w 880"/>
                <a:gd name="T13" fmla="*/ 51 h 57"/>
                <a:gd name="T14" fmla="*/ 780 w 880"/>
                <a:gd name="T15" fmla="*/ 51 h 57"/>
                <a:gd name="T16" fmla="*/ 742 w 880"/>
                <a:gd name="T17" fmla="*/ 45 h 57"/>
                <a:gd name="T18" fmla="*/ 742 w 880"/>
                <a:gd name="T19" fmla="*/ 57 h 57"/>
                <a:gd name="T20" fmla="*/ 692 w 880"/>
                <a:gd name="T21" fmla="*/ 51 h 57"/>
                <a:gd name="T22" fmla="*/ 704 w 880"/>
                <a:gd name="T23" fmla="*/ 51 h 57"/>
                <a:gd name="T24" fmla="*/ 698 w 880"/>
                <a:gd name="T25" fmla="*/ 57 h 57"/>
                <a:gd name="T26" fmla="*/ 654 w 880"/>
                <a:gd name="T27" fmla="*/ 45 h 57"/>
                <a:gd name="T28" fmla="*/ 660 w 880"/>
                <a:gd name="T29" fmla="*/ 51 h 57"/>
                <a:gd name="T30" fmla="*/ 648 w 880"/>
                <a:gd name="T31" fmla="*/ 51 h 57"/>
                <a:gd name="T32" fmla="*/ 610 w 880"/>
                <a:gd name="T33" fmla="*/ 45 h 57"/>
                <a:gd name="T34" fmla="*/ 610 w 880"/>
                <a:gd name="T35" fmla="*/ 57 h 57"/>
                <a:gd name="T36" fmla="*/ 560 w 880"/>
                <a:gd name="T37" fmla="*/ 51 h 57"/>
                <a:gd name="T38" fmla="*/ 572 w 880"/>
                <a:gd name="T39" fmla="*/ 51 h 57"/>
                <a:gd name="T40" fmla="*/ 566 w 880"/>
                <a:gd name="T41" fmla="*/ 57 h 57"/>
                <a:gd name="T42" fmla="*/ 522 w 880"/>
                <a:gd name="T43" fmla="*/ 45 h 57"/>
                <a:gd name="T44" fmla="*/ 528 w 880"/>
                <a:gd name="T45" fmla="*/ 51 h 57"/>
                <a:gd name="T46" fmla="*/ 516 w 880"/>
                <a:gd name="T47" fmla="*/ 51 h 57"/>
                <a:gd name="T48" fmla="*/ 478 w 880"/>
                <a:gd name="T49" fmla="*/ 45 h 57"/>
                <a:gd name="T50" fmla="*/ 478 w 880"/>
                <a:gd name="T51" fmla="*/ 57 h 57"/>
                <a:gd name="T52" fmla="*/ 428 w 880"/>
                <a:gd name="T53" fmla="*/ 51 h 57"/>
                <a:gd name="T54" fmla="*/ 440 w 880"/>
                <a:gd name="T55" fmla="*/ 51 h 57"/>
                <a:gd name="T56" fmla="*/ 434 w 880"/>
                <a:gd name="T57" fmla="*/ 57 h 57"/>
                <a:gd name="T58" fmla="*/ 390 w 880"/>
                <a:gd name="T59" fmla="*/ 45 h 57"/>
                <a:gd name="T60" fmla="*/ 396 w 880"/>
                <a:gd name="T61" fmla="*/ 51 h 57"/>
                <a:gd name="T62" fmla="*/ 384 w 880"/>
                <a:gd name="T63" fmla="*/ 51 h 57"/>
                <a:gd name="T64" fmla="*/ 346 w 880"/>
                <a:gd name="T65" fmla="*/ 45 h 57"/>
                <a:gd name="T66" fmla="*/ 346 w 880"/>
                <a:gd name="T67" fmla="*/ 57 h 57"/>
                <a:gd name="T68" fmla="*/ 296 w 880"/>
                <a:gd name="T69" fmla="*/ 51 h 57"/>
                <a:gd name="T70" fmla="*/ 308 w 880"/>
                <a:gd name="T71" fmla="*/ 51 h 57"/>
                <a:gd name="T72" fmla="*/ 302 w 880"/>
                <a:gd name="T73" fmla="*/ 57 h 57"/>
                <a:gd name="T74" fmla="*/ 258 w 880"/>
                <a:gd name="T75" fmla="*/ 45 h 57"/>
                <a:gd name="T76" fmla="*/ 264 w 880"/>
                <a:gd name="T77" fmla="*/ 51 h 57"/>
                <a:gd name="T78" fmla="*/ 252 w 880"/>
                <a:gd name="T79" fmla="*/ 51 h 57"/>
                <a:gd name="T80" fmla="*/ 214 w 880"/>
                <a:gd name="T81" fmla="*/ 45 h 57"/>
                <a:gd name="T82" fmla="*/ 214 w 880"/>
                <a:gd name="T83" fmla="*/ 57 h 57"/>
                <a:gd name="T84" fmla="*/ 164 w 880"/>
                <a:gd name="T85" fmla="*/ 51 h 57"/>
                <a:gd name="T86" fmla="*/ 176 w 880"/>
                <a:gd name="T87" fmla="*/ 51 h 57"/>
                <a:gd name="T88" fmla="*/ 170 w 880"/>
                <a:gd name="T89" fmla="*/ 57 h 57"/>
                <a:gd name="T90" fmla="*/ 126 w 880"/>
                <a:gd name="T91" fmla="*/ 45 h 57"/>
                <a:gd name="T92" fmla="*/ 132 w 880"/>
                <a:gd name="T93" fmla="*/ 51 h 57"/>
                <a:gd name="T94" fmla="*/ 120 w 880"/>
                <a:gd name="T95" fmla="*/ 51 h 57"/>
                <a:gd name="T96" fmla="*/ 82 w 880"/>
                <a:gd name="T97" fmla="*/ 45 h 57"/>
                <a:gd name="T98" fmla="*/ 82 w 880"/>
                <a:gd name="T99" fmla="*/ 57 h 57"/>
                <a:gd name="T100" fmla="*/ 41 w 880"/>
                <a:gd name="T101" fmla="*/ 35 h 57"/>
                <a:gd name="T102" fmla="*/ 47 w 880"/>
                <a:gd name="T103" fmla="*/ 24 h 57"/>
                <a:gd name="T104" fmla="*/ 49 w 880"/>
                <a:gd name="T105" fmla="*/ 33 h 57"/>
                <a:gd name="T106" fmla="*/ 41 w 880"/>
                <a:gd name="T107" fmla="*/ 35 h 57"/>
                <a:gd name="T108" fmla="*/ 1 w 880"/>
                <a:gd name="T109" fmla="*/ 4 h 57"/>
                <a:gd name="T110" fmla="*/ 12 w 880"/>
                <a:gd name="T111" fmla="*/ 10 h 57"/>
                <a:gd name="T112" fmla="*/ 6 w 880"/>
                <a:gd name="T113" fmla="*/ 1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80" h="57">
                  <a:moveTo>
                    <a:pt x="868" y="51"/>
                  </a:moveTo>
                  <a:cubicBezTo>
                    <a:pt x="868" y="48"/>
                    <a:pt x="871" y="45"/>
                    <a:pt x="874" y="45"/>
                  </a:cubicBezTo>
                  <a:cubicBezTo>
                    <a:pt x="874" y="45"/>
                    <a:pt x="874" y="45"/>
                    <a:pt x="874" y="45"/>
                  </a:cubicBezTo>
                  <a:cubicBezTo>
                    <a:pt x="877" y="45"/>
                    <a:pt x="880" y="48"/>
                    <a:pt x="880" y="51"/>
                  </a:cubicBezTo>
                  <a:cubicBezTo>
                    <a:pt x="880" y="51"/>
                    <a:pt x="880" y="51"/>
                    <a:pt x="880" y="51"/>
                  </a:cubicBezTo>
                  <a:cubicBezTo>
                    <a:pt x="880" y="54"/>
                    <a:pt x="877" y="57"/>
                    <a:pt x="874" y="57"/>
                  </a:cubicBezTo>
                  <a:cubicBezTo>
                    <a:pt x="874" y="57"/>
                    <a:pt x="874" y="57"/>
                    <a:pt x="874" y="57"/>
                  </a:cubicBezTo>
                  <a:cubicBezTo>
                    <a:pt x="871" y="57"/>
                    <a:pt x="868" y="54"/>
                    <a:pt x="868" y="51"/>
                  </a:cubicBezTo>
                  <a:close/>
                  <a:moveTo>
                    <a:pt x="824" y="51"/>
                  </a:moveTo>
                  <a:cubicBezTo>
                    <a:pt x="824" y="48"/>
                    <a:pt x="827" y="45"/>
                    <a:pt x="830" y="45"/>
                  </a:cubicBezTo>
                  <a:cubicBezTo>
                    <a:pt x="830" y="45"/>
                    <a:pt x="830" y="45"/>
                    <a:pt x="830" y="45"/>
                  </a:cubicBezTo>
                  <a:cubicBezTo>
                    <a:pt x="833" y="45"/>
                    <a:pt x="836" y="48"/>
                    <a:pt x="836" y="51"/>
                  </a:cubicBezTo>
                  <a:cubicBezTo>
                    <a:pt x="836" y="51"/>
                    <a:pt x="836" y="51"/>
                    <a:pt x="836" y="51"/>
                  </a:cubicBezTo>
                  <a:cubicBezTo>
                    <a:pt x="836" y="54"/>
                    <a:pt x="833" y="57"/>
                    <a:pt x="830" y="57"/>
                  </a:cubicBezTo>
                  <a:cubicBezTo>
                    <a:pt x="830" y="57"/>
                    <a:pt x="830" y="57"/>
                    <a:pt x="830" y="57"/>
                  </a:cubicBezTo>
                  <a:cubicBezTo>
                    <a:pt x="827" y="57"/>
                    <a:pt x="824" y="54"/>
                    <a:pt x="824" y="51"/>
                  </a:cubicBezTo>
                  <a:close/>
                  <a:moveTo>
                    <a:pt x="780" y="51"/>
                  </a:moveTo>
                  <a:cubicBezTo>
                    <a:pt x="780" y="48"/>
                    <a:pt x="783" y="45"/>
                    <a:pt x="786" y="45"/>
                  </a:cubicBezTo>
                  <a:cubicBezTo>
                    <a:pt x="786" y="45"/>
                    <a:pt x="786" y="45"/>
                    <a:pt x="786" y="45"/>
                  </a:cubicBezTo>
                  <a:cubicBezTo>
                    <a:pt x="789" y="45"/>
                    <a:pt x="792" y="48"/>
                    <a:pt x="792" y="51"/>
                  </a:cubicBezTo>
                  <a:cubicBezTo>
                    <a:pt x="792" y="51"/>
                    <a:pt x="792" y="51"/>
                    <a:pt x="792" y="51"/>
                  </a:cubicBezTo>
                  <a:cubicBezTo>
                    <a:pt x="792" y="54"/>
                    <a:pt x="789" y="57"/>
                    <a:pt x="786" y="57"/>
                  </a:cubicBezTo>
                  <a:cubicBezTo>
                    <a:pt x="786" y="57"/>
                    <a:pt x="786" y="57"/>
                    <a:pt x="786" y="57"/>
                  </a:cubicBezTo>
                  <a:cubicBezTo>
                    <a:pt x="783" y="57"/>
                    <a:pt x="780" y="54"/>
                    <a:pt x="780" y="51"/>
                  </a:cubicBezTo>
                  <a:close/>
                  <a:moveTo>
                    <a:pt x="736" y="51"/>
                  </a:moveTo>
                  <a:cubicBezTo>
                    <a:pt x="736" y="48"/>
                    <a:pt x="739" y="45"/>
                    <a:pt x="742" y="45"/>
                  </a:cubicBezTo>
                  <a:cubicBezTo>
                    <a:pt x="742" y="45"/>
                    <a:pt x="742" y="45"/>
                    <a:pt x="742" y="45"/>
                  </a:cubicBezTo>
                  <a:cubicBezTo>
                    <a:pt x="745" y="45"/>
                    <a:pt x="748" y="48"/>
                    <a:pt x="748" y="51"/>
                  </a:cubicBezTo>
                  <a:cubicBezTo>
                    <a:pt x="748" y="51"/>
                    <a:pt x="748" y="51"/>
                    <a:pt x="748" y="51"/>
                  </a:cubicBezTo>
                  <a:cubicBezTo>
                    <a:pt x="748" y="54"/>
                    <a:pt x="745" y="57"/>
                    <a:pt x="742" y="57"/>
                  </a:cubicBezTo>
                  <a:cubicBezTo>
                    <a:pt x="742" y="57"/>
                    <a:pt x="742" y="57"/>
                    <a:pt x="742" y="57"/>
                  </a:cubicBezTo>
                  <a:cubicBezTo>
                    <a:pt x="739" y="57"/>
                    <a:pt x="736" y="54"/>
                    <a:pt x="736" y="51"/>
                  </a:cubicBezTo>
                  <a:close/>
                  <a:moveTo>
                    <a:pt x="692" y="51"/>
                  </a:moveTo>
                  <a:cubicBezTo>
                    <a:pt x="692" y="48"/>
                    <a:pt x="695" y="45"/>
                    <a:pt x="698" y="45"/>
                  </a:cubicBezTo>
                  <a:cubicBezTo>
                    <a:pt x="698" y="45"/>
                    <a:pt x="698" y="45"/>
                    <a:pt x="698" y="45"/>
                  </a:cubicBezTo>
                  <a:cubicBezTo>
                    <a:pt x="701" y="45"/>
                    <a:pt x="704" y="48"/>
                    <a:pt x="704" y="51"/>
                  </a:cubicBezTo>
                  <a:cubicBezTo>
                    <a:pt x="704" y="51"/>
                    <a:pt x="704" y="51"/>
                    <a:pt x="704" y="51"/>
                  </a:cubicBezTo>
                  <a:cubicBezTo>
                    <a:pt x="704" y="54"/>
                    <a:pt x="701" y="57"/>
                    <a:pt x="698" y="57"/>
                  </a:cubicBezTo>
                  <a:cubicBezTo>
                    <a:pt x="698" y="57"/>
                    <a:pt x="698" y="57"/>
                    <a:pt x="698" y="57"/>
                  </a:cubicBezTo>
                  <a:cubicBezTo>
                    <a:pt x="695" y="57"/>
                    <a:pt x="692" y="54"/>
                    <a:pt x="692" y="51"/>
                  </a:cubicBezTo>
                  <a:close/>
                  <a:moveTo>
                    <a:pt x="648" y="51"/>
                  </a:moveTo>
                  <a:cubicBezTo>
                    <a:pt x="648" y="48"/>
                    <a:pt x="651" y="45"/>
                    <a:pt x="654" y="45"/>
                  </a:cubicBezTo>
                  <a:cubicBezTo>
                    <a:pt x="654" y="45"/>
                    <a:pt x="654" y="45"/>
                    <a:pt x="654" y="45"/>
                  </a:cubicBezTo>
                  <a:cubicBezTo>
                    <a:pt x="657" y="45"/>
                    <a:pt x="660" y="48"/>
                    <a:pt x="660" y="51"/>
                  </a:cubicBezTo>
                  <a:cubicBezTo>
                    <a:pt x="660" y="51"/>
                    <a:pt x="660" y="51"/>
                    <a:pt x="660" y="51"/>
                  </a:cubicBezTo>
                  <a:cubicBezTo>
                    <a:pt x="660" y="54"/>
                    <a:pt x="657" y="57"/>
                    <a:pt x="654" y="57"/>
                  </a:cubicBezTo>
                  <a:cubicBezTo>
                    <a:pt x="654" y="57"/>
                    <a:pt x="654" y="57"/>
                    <a:pt x="654" y="57"/>
                  </a:cubicBezTo>
                  <a:cubicBezTo>
                    <a:pt x="651" y="57"/>
                    <a:pt x="648" y="54"/>
                    <a:pt x="648" y="51"/>
                  </a:cubicBezTo>
                  <a:close/>
                  <a:moveTo>
                    <a:pt x="604" y="51"/>
                  </a:moveTo>
                  <a:cubicBezTo>
                    <a:pt x="604" y="48"/>
                    <a:pt x="607" y="45"/>
                    <a:pt x="610" y="45"/>
                  </a:cubicBezTo>
                  <a:cubicBezTo>
                    <a:pt x="610" y="45"/>
                    <a:pt x="610" y="45"/>
                    <a:pt x="610" y="45"/>
                  </a:cubicBezTo>
                  <a:cubicBezTo>
                    <a:pt x="613" y="45"/>
                    <a:pt x="616" y="48"/>
                    <a:pt x="616" y="51"/>
                  </a:cubicBezTo>
                  <a:cubicBezTo>
                    <a:pt x="616" y="51"/>
                    <a:pt x="616" y="51"/>
                    <a:pt x="616" y="51"/>
                  </a:cubicBezTo>
                  <a:cubicBezTo>
                    <a:pt x="616" y="54"/>
                    <a:pt x="613" y="57"/>
                    <a:pt x="610" y="57"/>
                  </a:cubicBezTo>
                  <a:cubicBezTo>
                    <a:pt x="610" y="57"/>
                    <a:pt x="610" y="57"/>
                    <a:pt x="610" y="57"/>
                  </a:cubicBezTo>
                  <a:cubicBezTo>
                    <a:pt x="607" y="57"/>
                    <a:pt x="604" y="54"/>
                    <a:pt x="604" y="51"/>
                  </a:cubicBezTo>
                  <a:close/>
                  <a:moveTo>
                    <a:pt x="560" y="51"/>
                  </a:moveTo>
                  <a:cubicBezTo>
                    <a:pt x="560" y="48"/>
                    <a:pt x="563" y="45"/>
                    <a:pt x="566" y="45"/>
                  </a:cubicBezTo>
                  <a:cubicBezTo>
                    <a:pt x="566" y="45"/>
                    <a:pt x="566" y="45"/>
                    <a:pt x="566" y="45"/>
                  </a:cubicBezTo>
                  <a:cubicBezTo>
                    <a:pt x="569" y="45"/>
                    <a:pt x="572" y="48"/>
                    <a:pt x="572" y="51"/>
                  </a:cubicBezTo>
                  <a:cubicBezTo>
                    <a:pt x="572" y="51"/>
                    <a:pt x="572" y="51"/>
                    <a:pt x="572" y="51"/>
                  </a:cubicBezTo>
                  <a:cubicBezTo>
                    <a:pt x="572" y="54"/>
                    <a:pt x="569" y="57"/>
                    <a:pt x="566" y="57"/>
                  </a:cubicBezTo>
                  <a:cubicBezTo>
                    <a:pt x="566" y="57"/>
                    <a:pt x="566" y="57"/>
                    <a:pt x="566" y="57"/>
                  </a:cubicBezTo>
                  <a:cubicBezTo>
                    <a:pt x="563" y="57"/>
                    <a:pt x="560" y="54"/>
                    <a:pt x="560" y="51"/>
                  </a:cubicBezTo>
                  <a:close/>
                  <a:moveTo>
                    <a:pt x="516" y="51"/>
                  </a:moveTo>
                  <a:cubicBezTo>
                    <a:pt x="516" y="48"/>
                    <a:pt x="519" y="45"/>
                    <a:pt x="522" y="45"/>
                  </a:cubicBezTo>
                  <a:cubicBezTo>
                    <a:pt x="522" y="45"/>
                    <a:pt x="522" y="45"/>
                    <a:pt x="522" y="45"/>
                  </a:cubicBezTo>
                  <a:cubicBezTo>
                    <a:pt x="525" y="45"/>
                    <a:pt x="528" y="48"/>
                    <a:pt x="528" y="51"/>
                  </a:cubicBezTo>
                  <a:cubicBezTo>
                    <a:pt x="528" y="51"/>
                    <a:pt x="528" y="51"/>
                    <a:pt x="528" y="51"/>
                  </a:cubicBezTo>
                  <a:cubicBezTo>
                    <a:pt x="528" y="54"/>
                    <a:pt x="525" y="57"/>
                    <a:pt x="522" y="57"/>
                  </a:cubicBezTo>
                  <a:cubicBezTo>
                    <a:pt x="522" y="57"/>
                    <a:pt x="522" y="57"/>
                    <a:pt x="522" y="57"/>
                  </a:cubicBezTo>
                  <a:cubicBezTo>
                    <a:pt x="519" y="57"/>
                    <a:pt x="516" y="54"/>
                    <a:pt x="516" y="51"/>
                  </a:cubicBezTo>
                  <a:close/>
                  <a:moveTo>
                    <a:pt x="472" y="51"/>
                  </a:moveTo>
                  <a:cubicBezTo>
                    <a:pt x="472" y="48"/>
                    <a:pt x="475" y="45"/>
                    <a:pt x="478" y="45"/>
                  </a:cubicBezTo>
                  <a:cubicBezTo>
                    <a:pt x="478" y="45"/>
                    <a:pt x="478" y="45"/>
                    <a:pt x="478" y="45"/>
                  </a:cubicBezTo>
                  <a:cubicBezTo>
                    <a:pt x="481" y="45"/>
                    <a:pt x="484" y="48"/>
                    <a:pt x="484" y="51"/>
                  </a:cubicBezTo>
                  <a:cubicBezTo>
                    <a:pt x="484" y="51"/>
                    <a:pt x="484" y="51"/>
                    <a:pt x="484" y="51"/>
                  </a:cubicBezTo>
                  <a:cubicBezTo>
                    <a:pt x="484" y="54"/>
                    <a:pt x="481" y="57"/>
                    <a:pt x="478" y="57"/>
                  </a:cubicBezTo>
                  <a:cubicBezTo>
                    <a:pt x="478" y="57"/>
                    <a:pt x="478" y="57"/>
                    <a:pt x="478" y="57"/>
                  </a:cubicBezTo>
                  <a:cubicBezTo>
                    <a:pt x="475" y="57"/>
                    <a:pt x="472" y="54"/>
                    <a:pt x="472" y="51"/>
                  </a:cubicBezTo>
                  <a:close/>
                  <a:moveTo>
                    <a:pt x="428" y="51"/>
                  </a:moveTo>
                  <a:cubicBezTo>
                    <a:pt x="428" y="48"/>
                    <a:pt x="431" y="45"/>
                    <a:pt x="434" y="45"/>
                  </a:cubicBezTo>
                  <a:cubicBezTo>
                    <a:pt x="434" y="45"/>
                    <a:pt x="434" y="45"/>
                    <a:pt x="434" y="45"/>
                  </a:cubicBezTo>
                  <a:cubicBezTo>
                    <a:pt x="437" y="45"/>
                    <a:pt x="440" y="48"/>
                    <a:pt x="440" y="51"/>
                  </a:cubicBezTo>
                  <a:cubicBezTo>
                    <a:pt x="440" y="51"/>
                    <a:pt x="440" y="51"/>
                    <a:pt x="440" y="51"/>
                  </a:cubicBezTo>
                  <a:cubicBezTo>
                    <a:pt x="440" y="54"/>
                    <a:pt x="437" y="57"/>
                    <a:pt x="434" y="57"/>
                  </a:cubicBezTo>
                  <a:cubicBezTo>
                    <a:pt x="434" y="57"/>
                    <a:pt x="434" y="57"/>
                    <a:pt x="434" y="57"/>
                  </a:cubicBezTo>
                  <a:cubicBezTo>
                    <a:pt x="431" y="57"/>
                    <a:pt x="428" y="54"/>
                    <a:pt x="428" y="51"/>
                  </a:cubicBezTo>
                  <a:close/>
                  <a:moveTo>
                    <a:pt x="384" y="51"/>
                  </a:moveTo>
                  <a:cubicBezTo>
                    <a:pt x="384" y="48"/>
                    <a:pt x="387" y="45"/>
                    <a:pt x="390" y="45"/>
                  </a:cubicBezTo>
                  <a:cubicBezTo>
                    <a:pt x="390" y="45"/>
                    <a:pt x="390" y="45"/>
                    <a:pt x="390" y="45"/>
                  </a:cubicBezTo>
                  <a:cubicBezTo>
                    <a:pt x="393" y="45"/>
                    <a:pt x="396" y="48"/>
                    <a:pt x="396" y="51"/>
                  </a:cubicBezTo>
                  <a:cubicBezTo>
                    <a:pt x="396" y="51"/>
                    <a:pt x="396" y="51"/>
                    <a:pt x="396" y="51"/>
                  </a:cubicBezTo>
                  <a:cubicBezTo>
                    <a:pt x="396" y="54"/>
                    <a:pt x="393" y="57"/>
                    <a:pt x="390" y="57"/>
                  </a:cubicBezTo>
                  <a:cubicBezTo>
                    <a:pt x="390" y="57"/>
                    <a:pt x="390" y="57"/>
                    <a:pt x="390" y="57"/>
                  </a:cubicBezTo>
                  <a:cubicBezTo>
                    <a:pt x="387" y="57"/>
                    <a:pt x="384" y="54"/>
                    <a:pt x="384" y="51"/>
                  </a:cubicBezTo>
                  <a:close/>
                  <a:moveTo>
                    <a:pt x="340" y="51"/>
                  </a:moveTo>
                  <a:cubicBezTo>
                    <a:pt x="340" y="48"/>
                    <a:pt x="343" y="45"/>
                    <a:pt x="346" y="45"/>
                  </a:cubicBezTo>
                  <a:cubicBezTo>
                    <a:pt x="346" y="45"/>
                    <a:pt x="346" y="45"/>
                    <a:pt x="346" y="45"/>
                  </a:cubicBezTo>
                  <a:cubicBezTo>
                    <a:pt x="349" y="45"/>
                    <a:pt x="352" y="48"/>
                    <a:pt x="352" y="51"/>
                  </a:cubicBezTo>
                  <a:cubicBezTo>
                    <a:pt x="352" y="51"/>
                    <a:pt x="352" y="51"/>
                    <a:pt x="352" y="51"/>
                  </a:cubicBezTo>
                  <a:cubicBezTo>
                    <a:pt x="352" y="54"/>
                    <a:pt x="349" y="57"/>
                    <a:pt x="346" y="57"/>
                  </a:cubicBezTo>
                  <a:cubicBezTo>
                    <a:pt x="346" y="57"/>
                    <a:pt x="346" y="57"/>
                    <a:pt x="346" y="57"/>
                  </a:cubicBezTo>
                  <a:cubicBezTo>
                    <a:pt x="343" y="57"/>
                    <a:pt x="340" y="54"/>
                    <a:pt x="340" y="51"/>
                  </a:cubicBezTo>
                  <a:close/>
                  <a:moveTo>
                    <a:pt x="296" y="51"/>
                  </a:moveTo>
                  <a:cubicBezTo>
                    <a:pt x="296" y="48"/>
                    <a:pt x="299" y="45"/>
                    <a:pt x="302" y="45"/>
                  </a:cubicBezTo>
                  <a:cubicBezTo>
                    <a:pt x="302" y="45"/>
                    <a:pt x="302" y="45"/>
                    <a:pt x="302" y="45"/>
                  </a:cubicBezTo>
                  <a:cubicBezTo>
                    <a:pt x="305" y="45"/>
                    <a:pt x="308" y="48"/>
                    <a:pt x="308" y="51"/>
                  </a:cubicBezTo>
                  <a:cubicBezTo>
                    <a:pt x="308" y="51"/>
                    <a:pt x="308" y="51"/>
                    <a:pt x="308" y="51"/>
                  </a:cubicBezTo>
                  <a:cubicBezTo>
                    <a:pt x="308" y="54"/>
                    <a:pt x="305" y="57"/>
                    <a:pt x="302" y="57"/>
                  </a:cubicBezTo>
                  <a:cubicBezTo>
                    <a:pt x="302" y="57"/>
                    <a:pt x="302" y="57"/>
                    <a:pt x="302" y="57"/>
                  </a:cubicBezTo>
                  <a:cubicBezTo>
                    <a:pt x="299" y="57"/>
                    <a:pt x="296" y="54"/>
                    <a:pt x="296" y="51"/>
                  </a:cubicBezTo>
                  <a:close/>
                  <a:moveTo>
                    <a:pt x="252" y="51"/>
                  </a:moveTo>
                  <a:cubicBezTo>
                    <a:pt x="252" y="48"/>
                    <a:pt x="255" y="45"/>
                    <a:pt x="258" y="45"/>
                  </a:cubicBezTo>
                  <a:cubicBezTo>
                    <a:pt x="258" y="45"/>
                    <a:pt x="258" y="45"/>
                    <a:pt x="258" y="45"/>
                  </a:cubicBezTo>
                  <a:cubicBezTo>
                    <a:pt x="261" y="45"/>
                    <a:pt x="264" y="48"/>
                    <a:pt x="264" y="51"/>
                  </a:cubicBezTo>
                  <a:cubicBezTo>
                    <a:pt x="264" y="51"/>
                    <a:pt x="264" y="51"/>
                    <a:pt x="264" y="51"/>
                  </a:cubicBezTo>
                  <a:cubicBezTo>
                    <a:pt x="264" y="54"/>
                    <a:pt x="261" y="57"/>
                    <a:pt x="258" y="57"/>
                  </a:cubicBezTo>
                  <a:cubicBezTo>
                    <a:pt x="258" y="57"/>
                    <a:pt x="258" y="57"/>
                    <a:pt x="258" y="57"/>
                  </a:cubicBezTo>
                  <a:cubicBezTo>
                    <a:pt x="255" y="57"/>
                    <a:pt x="252" y="54"/>
                    <a:pt x="252" y="51"/>
                  </a:cubicBezTo>
                  <a:close/>
                  <a:moveTo>
                    <a:pt x="208" y="51"/>
                  </a:moveTo>
                  <a:cubicBezTo>
                    <a:pt x="208" y="48"/>
                    <a:pt x="211" y="45"/>
                    <a:pt x="214" y="45"/>
                  </a:cubicBezTo>
                  <a:cubicBezTo>
                    <a:pt x="214" y="45"/>
                    <a:pt x="214" y="45"/>
                    <a:pt x="214" y="45"/>
                  </a:cubicBezTo>
                  <a:cubicBezTo>
                    <a:pt x="217" y="45"/>
                    <a:pt x="220" y="48"/>
                    <a:pt x="220" y="51"/>
                  </a:cubicBezTo>
                  <a:cubicBezTo>
                    <a:pt x="220" y="51"/>
                    <a:pt x="220" y="51"/>
                    <a:pt x="220" y="51"/>
                  </a:cubicBezTo>
                  <a:cubicBezTo>
                    <a:pt x="220" y="54"/>
                    <a:pt x="217" y="57"/>
                    <a:pt x="214" y="57"/>
                  </a:cubicBezTo>
                  <a:cubicBezTo>
                    <a:pt x="214" y="57"/>
                    <a:pt x="214" y="57"/>
                    <a:pt x="214" y="57"/>
                  </a:cubicBezTo>
                  <a:cubicBezTo>
                    <a:pt x="211" y="57"/>
                    <a:pt x="208" y="54"/>
                    <a:pt x="208" y="51"/>
                  </a:cubicBezTo>
                  <a:close/>
                  <a:moveTo>
                    <a:pt x="164" y="51"/>
                  </a:moveTo>
                  <a:cubicBezTo>
                    <a:pt x="164" y="48"/>
                    <a:pt x="167" y="45"/>
                    <a:pt x="170" y="45"/>
                  </a:cubicBezTo>
                  <a:cubicBezTo>
                    <a:pt x="170" y="45"/>
                    <a:pt x="170" y="45"/>
                    <a:pt x="170" y="45"/>
                  </a:cubicBezTo>
                  <a:cubicBezTo>
                    <a:pt x="173" y="45"/>
                    <a:pt x="176" y="48"/>
                    <a:pt x="176" y="51"/>
                  </a:cubicBezTo>
                  <a:cubicBezTo>
                    <a:pt x="176" y="51"/>
                    <a:pt x="176" y="51"/>
                    <a:pt x="176" y="51"/>
                  </a:cubicBezTo>
                  <a:cubicBezTo>
                    <a:pt x="176" y="54"/>
                    <a:pt x="173" y="57"/>
                    <a:pt x="170" y="57"/>
                  </a:cubicBezTo>
                  <a:cubicBezTo>
                    <a:pt x="170" y="57"/>
                    <a:pt x="170" y="57"/>
                    <a:pt x="170" y="57"/>
                  </a:cubicBezTo>
                  <a:cubicBezTo>
                    <a:pt x="167" y="57"/>
                    <a:pt x="164" y="54"/>
                    <a:pt x="164" y="51"/>
                  </a:cubicBezTo>
                  <a:close/>
                  <a:moveTo>
                    <a:pt x="120" y="51"/>
                  </a:moveTo>
                  <a:cubicBezTo>
                    <a:pt x="120" y="48"/>
                    <a:pt x="123" y="45"/>
                    <a:pt x="126" y="45"/>
                  </a:cubicBezTo>
                  <a:cubicBezTo>
                    <a:pt x="126" y="45"/>
                    <a:pt x="126" y="45"/>
                    <a:pt x="126" y="45"/>
                  </a:cubicBezTo>
                  <a:cubicBezTo>
                    <a:pt x="129" y="45"/>
                    <a:pt x="132" y="48"/>
                    <a:pt x="132" y="51"/>
                  </a:cubicBezTo>
                  <a:cubicBezTo>
                    <a:pt x="132" y="51"/>
                    <a:pt x="132" y="51"/>
                    <a:pt x="132" y="51"/>
                  </a:cubicBezTo>
                  <a:cubicBezTo>
                    <a:pt x="132" y="54"/>
                    <a:pt x="129" y="57"/>
                    <a:pt x="126" y="57"/>
                  </a:cubicBezTo>
                  <a:cubicBezTo>
                    <a:pt x="126" y="57"/>
                    <a:pt x="126" y="57"/>
                    <a:pt x="126" y="57"/>
                  </a:cubicBezTo>
                  <a:cubicBezTo>
                    <a:pt x="123" y="57"/>
                    <a:pt x="120" y="54"/>
                    <a:pt x="120" y="51"/>
                  </a:cubicBezTo>
                  <a:close/>
                  <a:moveTo>
                    <a:pt x="76" y="51"/>
                  </a:moveTo>
                  <a:cubicBezTo>
                    <a:pt x="76" y="48"/>
                    <a:pt x="79" y="45"/>
                    <a:pt x="82" y="45"/>
                  </a:cubicBezTo>
                  <a:cubicBezTo>
                    <a:pt x="82" y="45"/>
                    <a:pt x="82" y="45"/>
                    <a:pt x="82" y="45"/>
                  </a:cubicBezTo>
                  <a:cubicBezTo>
                    <a:pt x="85" y="45"/>
                    <a:pt x="88" y="48"/>
                    <a:pt x="88" y="51"/>
                  </a:cubicBezTo>
                  <a:cubicBezTo>
                    <a:pt x="88" y="51"/>
                    <a:pt x="88" y="51"/>
                    <a:pt x="88" y="51"/>
                  </a:cubicBezTo>
                  <a:cubicBezTo>
                    <a:pt x="88" y="54"/>
                    <a:pt x="85" y="57"/>
                    <a:pt x="82" y="57"/>
                  </a:cubicBezTo>
                  <a:cubicBezTo>
                    <a:pt x="82" y="57"/>
                    <a:pt x="82" y="57"/>
                    <a:pt x="82" y="57"/>
                  </a:cubicBezTo>
                  <a:cubicBezTo>
                    <a:pt x="79" y="57"/>
                    <a:pt x="76" y="54"/>
                    <a:pt x="76" y="51"/>
                  </a:cubicBezTo>
                  <a:close/>
                  <a:moveTo>
                    <a:pt x="41" y="35"/>
                  </a:moveTo>
                  <a:cubicBezTo>
                    <a:pt x="38" y="33"/>
                    <a:pt x="37" y="29"/>
                    <a:pt x="39" y="26"/>
                  </a:cubicBezTo>
                  <a:cubicBezTo>
                    <a:pt x="39" y="26"/>
                    <a:pt x="39" y="26"/>
                    <a:pt x="39" y="26"/>
                  </a:cubicBezTo>
                  <a:cubicBezTo>
                    <a:pt x="41" y="24"/>
                    <a:pt x="44" y="23"/>
                    <a:pt x="47" y="24"/>
                  </a:cubicBezTo>
                  <a:cubicBezTo>
                    <a:pt x="47" y="24"/>
                    <a:pt x="47" y="24"/>
                    <a:pt x="47" y="24"/>
                  </a:cubicBezTo>
                  <a:cubicBezTo>
                    <a:pt x="50" y="26"/>
                    <a:pt x="51" y="30"/>
                    <a:pt x="49" y="33"/>
                  </a:cubicBezTo>
                  <a:cubicBezTo>
                    <a:pt x="49" y="33"/>
                    <a:pt x="49" y="33"/>
                    <a:pt x="49" y="33"/>
                  </a:cubicBezTo>
                  <a:cubicBezTo>
                    <a:pt x="48" y="35"/>
                    <a:pt x="46" y="36"/>
                    <a:pt x="44" y="36"/>
                  </a:cubicBezTo>
                  <a:cubicBezTo>
                    <a:pt x="44" y="36"/>
                    <a:pt x="44" y="36"/>
                    <a:pt x="44" y="36"/>
                  </a:cubicBezTo>
                  <a:cubicBezTo>
                    <a:pt x="43" y="36"/>
                    <a:pt x="42" y="35"/>
                    <a:pt x="41" y="35"/>
                  </a:cubicBezTo>
                  <a:close/>
                  <a:moveTo>
                    <a:pt x="3" y="12"/>
                  </a:moveTo>
                  <a:cubicBezTo>
                    <a:pt x="0" y="10"/>
                    <a:pt x="0" y="6"/>
                    <a:pt x="1" y="4"/>
                  </a:cubicBezTo>
                  <a:cubicBezTo>
                    <a:pt x="1" y="4"/>
                    <a:pt x="1" y="4"/>
                    <a:pt x="1" y="4"/>
                  </a:cubicBezTo>
                  <a:cubicBezTo>
                    <a:pt x="3" y="1"/>
                    <a:pt x="7" y="0"/>
                    <a:pt x="10" y="2"/>
                  </a:cubicBezTo>
                  <a:cubicBezTo>
                    <a:pt x="10" y="2"/>
                    <a:pt x="10" y="2"/>
                    <a:pt x="10" y="2"/>
                  </a:cubicBezTo>
                  <a:cubicBezTo>
                    <a:pt x="12" y="3"/>
                    <a:pt x="13" y="7"/>
                    <a:pt x="12" y="10"/>
                  </a:cubicBezTo>
                  <a:cubicBezTo>
                    <a:pt x="12" y="10"/>
                    <a:pt x="12" y="10"/>
                    <a:pt x="12" y="10"/>
                  </a:cubicBezTo>
                  <a:cubicBezTo>
                    <a:pt x="10" y="12"/>
                    <a:pt x="8" y="13"/>
                    <a:pt x="6" y="13"/>
                  </a:cubicBezTo>
                  <a:cubicBezTo>
                    <a:pt x="6" y="13"/>
                    <a:pt x="6" y="13"/>
                    <a:pt x="6" y="13"/>
                  </a:cubicBezTo>
                  <a:cubicBezTo>
                    <a:pt x="5" y="13"/>
                    <a:pt x="4" y="12"/>
                    <a:pt x="3" y="12"/>
                  </a:cubicBez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p:txBody>
        </p:sp>
        <p:sp>
          <p:nvSpPr>
            <p:cNvPr id="18" name="Freeform 329">
              <a:extLst>
                <a:ext uri="{FF2B5EF4-FFF2-40B4-BE49-F238E27FC236}">
                  <a16:creationId xmlns:a16="http://schemas.microsoft.com/office/drawing/2014/main" id="{6FBEA00C-2DD7-4151-BB25-32366ADB41B1}"/>
                </a:ext>
              </a:extLst>
            </p:cNvPr>
            <p:cNvSpPr>
              <a:spLocks noEditPoints="1"/>
            </p:cNvSpPr>
            <p:nvPr/>
          </p:nvSpPr>
          <p:spPr bwMode="auto">
            <a:xfrm>
              <a:off x="2036763" y="2738438"/>
              <a:ext cx="2609850" cy="49213"/>
            </a:xfrm>
            <a:custGeom>
              <a:avLst/>
              <a:gdLst>
                <a:gd name="T0" fmla="*/ 622 w 628"/>
                <a:gd name="T1" fmla="*/ 0 h 12"/>
                <a:gd name="T2" fmla="*/ 628 w 628"/>
                <a:gd name="T3" fmla="*/ 6 h 12"/>
                <a:gd name="T4" fmla="*/ 622 w 628"/>
                <a:gd name="T5" fmla="*/ 12 h 12"/>
                <a:gd name="T6" fmla="*/ 616 w 628"/>
                <a:gd name="T7" fmla="*/ 6 h 12"/>
                <a:gd name="T8" fmla="*/ 578 w 628"/>
                <a:gd name="T9" fmla="*/ 0 h 12"/>
                <a:gd name="T10" fmla="*/ 584 w 628"/>
                <a:gd name="T11" fmla="*/ 6 h 12"/>
                <a:gd name="T12" fmla="*/ 578 w 628"/>
                <a:gd name="T13" fmla="*/ 12 h 12"/>
                <a:gd name="T14" fmla="*/ 572 w 628"/>
                <a:gd name="T15" fmla="*/ 6 h 12"/>
                <a:gd name="T16" fmla="*/ 534 w 628"/>
                <a:gd name="T17" fmla="*/ 0 h 12"/>
                <a:gd name="T18" fmla="*/ 540 w 628"/>
                <a:gd name="T19" fmla="*/ 6 h 12"/>
                <a:gd name="T20" fmla="*/ 534 w 628"/>
                <a:gd name="T21" fmla="*/ 12 h 12"/>
                <a:gd name="T22" fmla="*/ 528 w 628"/>
                <a:gd name="T23" fmla="*/ 6 h 12"/>
                <a:gd name="T24" fmla="*/ 490 w 628"/>
                <a:gd name="T25" fmla="*/ 0 h 12"/>
                <a:gd name="T26" fmla="*/ 496 w 628"/>
                <a:gd name="T27" fmla="*/ 6 h 12"/>
                <a:gd name="T28" fmla="*/ 490 w 628"/>
                <a:gd name="T29" fmla="*/ 12 h 12"/>
                <a:gd name="T30" fmla="*/ 484 w 628"/>
                <a:gd name="T31" fmla="*/ 6 h 12"/>
                <a:gd name="T32" fmla="*/ 446 w 628"/>
                <a:gd name="T33" fmla="*/ 0 h 12"/>
                <a:gd name="T34" fmla="*/ 452 w 628"/>
                <a:gd name="T35" fmla="*/ 6 h 12"/>
                <a:gd name="T36" fmla="*/ 446 w 628"/>
                <a:gd name="T37" fmla="*/ 12 h 12"/>
                <a:gd name="T38" fmla="*/ 440 w 628"/>
                <a:gd name="T39" fmla="*/ 6 h 12"/>
                <a:gd name="T40" fmla="*/ 402 w 628"/>
                <a:gd name="T41" fmla="*/ 0 h 12"/>
                <a:gd name="T42" fmla="*/ 408 w 628"/>
                <a:gd name="T43" fmla="*/ 6 h 12"/>
                <a:gd name="T44" fmla="*/ 402 w 628"/>
                <a:gd name="T45" fmla="*/ 12 h 12"/>
                <a:gd name="T46" fmla="*/ 396 w 628"/>
                <a:gd name="T47" fmla="*/ 6 h 12"/>
                <a:gd name="T48" fmla="*/ 358 w 628"/>
                <a:gd name="T49" fmla="*/ 0 h 12"/>
                <a:gd name="T50" fmla="*/ 364 w 628"/>
                <a:gd name="T51" fmla="*/ 6 h 12"/>
                <a:gd name="T52" fmla="*/ 358 w 628"/>
                <a:gd name="T53" fmla="*/ 12 h 12"/>
                <a:gd name="T54" fmla="*/ 352 w 628"/>
                <a:gd name="T55" fmla="*/ 6 h 12"/>
                <a:gd name="T56" fmla="*/ 314 w 628"/>
                <a:gd name="T57" fmla="*/ 0 h 12"/>
                <a:gd name="T58" fmla="*/ 320 w 628"/>
                <a:gd name="T59" fmla="*/ 6 h 12"/>
                <a:gd name="T60" fmla="*/ 314 w 628"/>
                <a:gd name="T61" fmla="*/ 12 h 12"/>
                <a:gd name="T62" fmla="*/ 308 w 628"/>
                <a:gd name="T63" fmla="*/ 6 h 12"/>
                <a:gd name="T64" fmla="*/ 270 w 628"/>
                <a:gd name="T65" fmla="*/ 0 h 12"/>
                <a:gd name="T66" fmla="*/ 276 w 628"/>
                <a:gd name="T67" fmla="*/ 6 h 12"/>
                <a:gd name="T68" fmla="*/ 270 w 628"/>
                <a:gd name="T69" fmla="*/ 12 h 12"/>
                <a:gd name="T70" fmla="*/ 264 w 628"/>
                <a:gd name="T71" fmla="*/ 6 h 12"/>
                <a:gd name="T72" fmla="*/ 226 w 628"/>
                <a:gd name="T73" fmla="*/ 0 h 12"/>
                <a:gd name="T74" fmla="*/ 232 w 628"/>
                <a:gd name="T75" fmla="*/ 6 h 12"/>
                <a:gd name="T76" fmla="*/ 226 w 628"/>
                <a:gd name="T77" fmla="*/ 12 h 12"/>
                <a:gd name="T78" fmla="*/ 220 w 628"/>
                <a:gd name="T79" fmla="*/ 6 h 12"/>
                <a:gd name="T80" fmla="*/ 182 w 628"/>
                <a:gd name="T81" fmla="*/ 0 h 12"/>
                <a:gd name="T82" fmla="*/ 188 w 628"/>
                <a:gd name="T83" fmla="*/ 6 h 12"/>
                <a:gd name="T84" fmla="*/ 182 w 628"/>
                <a:gd name="T85" fmla="*/ 12 h 12"/>
                <a:gd name="T86" fmla="*/ 176 w 628"/>
                <a:gd name="T87" fmla="*/ 6 h 12"/>
                <a:gd name="T88" fmla="*/ 138 w 628"/>
                <a:gd name="T89" fmla="*/ 0 h 12"/>
                <a:gd name="T90" fmla="*/ 144 w 628"/>
                <a:gd name="T91" fmla="*/ 6 h 12"/>
                <a:gd name="T92" fmla="*/ 138 w 628"/>
                <a:gd name="T93" fmla="*/ 12 h 12"/>
                <a:gd name="T94" fmla="*/ 132 w 628"/>
                <a:gd name="T95" fmla="*/ 6 h 12"/>
                <a:gd name="T96" fmla="*/ 94 w 628"/>
                <a:gd name="T97" fmla="*/ 0 h 12"/>
                <a:gd name="T98" fmla="*/ 100 w 628"/>
                <a:gd name="T99" fmla="*/ 6 h 12"/>
                <a:gd name="T100" fmla="*/ 94 w 628"/>
                <a:gd name="T101" fmla="*/ 12 h 12"/>
                <a:gd name="T102" fmla="*/ 88 w 628"/>
                <a:gd name="T103" fmla="*/ 6 h 12"/>
                <a:gd name="T104" fmla="*/ 50 w 628"/>
                <a:gd name="T105" fmla="*/ 0 h 12"/>
                <a:gd name="T106" fmla="*/ 56 w 628"/>
                <a:gd name="T107" fmla="*/ 6 h 12"/>
                <a:gd name="T108" fmla="*/ 50 w 628"/>
                <a:gd name="T109" fmla="*/ 12 h 12"/>
                <a:gd name="T110" fmla="*/ 44 w 628"/>
                <a:gd name="T111" fmla="*/ 6 h 12"/>
                <a:gd name="T112" fmla="*/ 6 w 628"/>
                <a:gd name="T113" fmla="*/ 0 h 12"/>
                <a:gd name="T114" fmla="*/ 12 w 628"/>
                <a:gd name="T115" fmla="*/ 6 h 12"/>
                <a:gd name="T116" fmla="*/ 6 w 628"/>
                <a:gd name="T117" fmla="*/ 12 h 12"/>
                <a:gd name="T118" fmla="*/ 0 w 628"/>
                <a:gd name="T1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8" h="12">
                  <a:moveTo>
                    <a:pt x="616" y="6"/>
                  </a:moveTo>
                  <a:cubicBezTo>
                    <a:pt x="616" y="2"/>
                    <a:pt x="619" y="0"/>
                    <a:pt x="622" y="0"/>
                  </a:cubicBezTo>
                  <a:cubicBezTo>
                    <a:pt x="622" y="0"/>
                    <a:pt x="622" y="0"/>
                    <a:pt x="622" y="0"/>
                  </a:cubicBezTo>
                  <a:cubicBezTo>
                    <a:pt x="625" y="0"/>
                    <a:pt x="628" y="2"/>
                    <a:pt x="628" y="6"/>
                  </a:cubicBezTo>
                  <a:cubicBezTo>
                    <a:pt x="628" y="6"/>
                    <a:pt x="628" y="6"/>
                    <a:pt x="628" y="6"/>
                  </a:cubicBezTo>
                  <a:cubicBezTo>
                    <a:pt x="628" y="9"/>
                    <a:pt x="625" y="12"/>
                    <a:pt x="622" y="12"/>
                  </a:cubicBezTo>
                  <a:cubicBezTo>
                    <a:pt x="622" y="12"/>
                    <a:pt x="622" y="12"/>
                    <a:pt x="622" y="12"/>
                  </a:cubicBezTo>
                  <a:cubicBezTo>
                    <a:pt x="619" y="12"/>
                    <a:pt x="616" y="9"/>
                    <a:pt x="616" y="6"/>
                  </a:cubicBezTo>
                  <a:close/>
                  <a:moveTo>
                    <a:pt x="572" y="6"/>
                  </a:moveTo>
                  <a:cubicBezTo>
                    <a:pt x="572" y="2"/>
                    <a:pt x="575" y="0"/>
                    <a:pt x="578" y="0"/>
                  </a:cubicBezTo>
                  <a:cubicBezTo>
                    <a:pt x="578" y="0"/>
                    <a:pt x="578" y="0"/>
                    <a:pt x="578" y="0"/>
                  </a:cubicBezTo>
                  <a:cubicBezTo>
                    <a:pt x="581" y="0"/>
                    <a:pt x="584" y="2"/>
                    <a:pt x="584" y="6"/>
                  </a:cubicBezTo>
                  <a:cubicBezTo>
                    <a:pt x="584" y="6"/>
                    <a:pt x="584" y="6"/>
                    <a:pt x="584" y="6"/>
                  </a:cubicBezTo>
                  <a:cubicBezTo>
                    <a:pt x="584" y="9"/>
                    <a:pt x="581" y="12"/>
                    <a:pt x="578" y="12"/>
                  </a:cubicBezTo>
                  <a:cubicBezTo>
                    <a:pt x="578" y="12"/>
                    <a:pt x="578" y="12"/>
                    <a:pt x="578" y="12"/>
                  </a:cubicBezTo>
                  <a:cubicBezTo>
                    <a:pt x="575" y="12"/>
                    <a:pt x="572" y="9"/>
                    <a:pt x="572" y="6"/>
                  </a:cubicBezTo>
                  <a:close/>
                  <a:moveTo>
                    <a:pt x="528" y="6"/>
                  </a:moveTo>
                  <a:cubicBezTo>
                    <a:pt x="528" y="2"/>
                    <a:pt x="531" y="0"/>
                    <a:pt x="534" y="0"/>
                  </a:cubicBezTo>
                  <a:cubicBezTo>
                    <a:pt x="534" y="0"/>
                    <a:pt x="534" y="0"/>
                    <a:pt x="534" y="0"/>
                  </a:cubicBezTo>
                  <a:cubicBezTo>
                    <a:pt x="537" y="0"/>
                    <a:pt x="540" y="2"/>
                    <a:pt x="540" y="6"/>
                  </a:cubicBezTo>
                  <a:cubicBezTo>
                    <a:pt x="540" y="6"/>
                    <a:pt x="540" y="6"/>
                    <a:pt x="540" y="6"/>
                  </a:cubicBezTo>
                  <a:cubicBezTo>
                    <a:pt x="540" y="9"/>
                    <a:pt x="537" y="12"/>
                    <a:pt x="534" y="12"/>
                  </a:cubicBezTo>
                  <a:cubicBezTo>
                    <a:pt x="534" y="12"/>
                    <a:pt x="534" y="12"/>
                    <a:pt x="534" y="12"/>
                  </a:cubicBezTo>
                  <a:cubicBezTo>
                    <a:pt x="531" y="12"/>
                    <a:pt x="528" y="9"/>
                    <a:pt x="528" y="6"/>
                  </a:cubicBezTo>
                  <a:close/>
                  <a:moveTo>
                    <a:pt x="484" y="6"/>
                  </a:moveTo>
                  <a:cubicBezTo>
                    <a:pt x="484" y="2"/>
                    <a:pt x="487" y="0"/>
                    <a:pt x="490" y="0"/>
                  </a:cubicBezTo>
                  <a:cubicBezTo>
                    <a:pt x="490" y="0"/>
                    <a:pt x="490" y="0"/>
                    <a:pt x="490" y="0"/>
                  </a:cubicBezTo>
                  <a:cubicBezTo>
                    <a:pt x="493" y="0"/>
                    <a:pt x="496" y="2"/>
                    <a:pt x="496" y="6"/>
                  </a:cubicBezTo>
                  <a:cubicBezTo>
                    <a:pt x="496" y="6"/>
                    <a:pt x="496" y="6"/>
                    <a:pt x="496" y="6"/>
                  </a:cubicBezTo>
                  <a:cubicBezTo>
                    <a:pt x="496" y="9"/>
                    <a:pt x="493" y="12"/>
                    <a:pt x="490" y="12"/>
                  </a:cubicBezTo>
                  <a:cubicBezTo>
                    <a:pt x="490" y="12"/>
                    <a:pt x="490" y="12"/>
                    <a:pt x="490" y="12"/>
                  </a:cubicBezTo>
                  <a:cubicBezTo>
                    <a:pt x="487" y="12"/>
                    <a:pt x="484" y="9"/>
                    <a:pt x="484" y="6"/>
                  </a:cubicBezTo>
                  <a:close/>
                  <a:moveTo>
                    <a:pt x="440" y="6"/>
                  </a:moveTo>
                  <a:cubicBezTo>
                    <a:pt x="440" y="2"/>
                    <a:pt x="443" y="0"/>
                    <a:pt x="446" y="0"/>
                  </a:cubicBezTo>
                  <a:cubicBezTo>
                    <a:pt x="446" y="0"/>
                    <a:pt x="446" y="0"/>
                    <a:pt x="446" y="0"/>
                  </a:cubicBezTo>
                  <a:cubicBezTo>
                    <a:pt x="449" y="0"/>
                    <a:pt x="452" y="2"/>
                    <a:pt x="452" y="6"/>
                  </a:cubicBezTo>
                  <a:cubicBezTo>
                    <a:pt x="452" y="6"/>
                    <a:pt x="452" y="6"/>
                    <a:pt x="452" y="6"/>
                  </a:cubicBezTo>
                  <a:cubicBezTo>
                    <a:pt x="452" y="9"/>
                    <a:pt x="449" y="12"/>
                    <a:pt x="446" y="12"/>
                  </a:cubicBezTo>
                  <a:cubicBezTo>
                    <a:pt x="446" y="12"/>
                    <a:pt x="446" y="12"/>
                    <a:pt x="446" y="12"/>
                  </a:cubicBezTo>
                  <a:cubicBezTo>
                    <a:pt x="443" y="12"/>
                    <a:pt x="440" y="9"/>
                    <a:pt x="440" y="6"/>
                  </a:cubicBezTo>
                  <a:close/>
                  <a:moveTo>
                    <a:pt x="396" y="6"/>
                  </a:moveTo>
                  <a:cubicBezTo>
                    <a:pt x="396" y="2"/>
                    <a:pt x="399" y="0"/>
                    <a:pt x="402" y="0"/>
                  </a:cubicBezTo>
                  <a:cubicBezTo>
                    <a:pt x="402" y="0"/>
                    <a:pt x="402" y="0"/>
                    <a:pt x="402" y="0"/>
                  </a:cubicBezTo>
                  <a:cubicBezTo>
                    <a:pt x="405" y="0"/>
                    <a:pt x="408" y="2"/>
                    <a:pt x="408" y="6"/>
                  </a:cubicBezTo>
                  <a:cubicBezTo>
                    <a:pt x="408" y="6"/>
                    <a:pt x="408" y="6"/>
                    <a:pt x="408" y="6"/>
                  </a:cubicBezTo>
                  <a:cubicBezTo>
                    <a:pt x="408" y="9"/>
                    <a:pt x="405" y="12"/>
                    <a:pt x="402" y="12"/>
                  </a:cubicBezTo>
                  <a:cubicBezTo>
                    <a:pt x="402" y="12"/>
                    <a:pt x="402" y="12"/>
                    <a:pt x="402" y="12"/>
                  </a:cubicBezTo>
                  <a:cubicBezTo>
                    <a:pt x="399" y="12"/>
                    <a:pt x="396" y="9"/>
                    <a:pt x="396" y="6"/>
                  </a:cubicBezTo>
                  <a:close/>
                  <a:moveTo>
                    <a:pt x="352" y="6"/>
                  </a:moveTo>
                  <a:cubicBezTo>
                    <a:pt x="352" y="2"/>
                    <a:pt x="355" y="0"/>
                    <a:pt x="358" y="0"/>
                  </a:cubicBezTo>
                  <a:cubicBezTo>
                    <a:pt x="358" y="0"/>
                    <a:pt x="358" y="0"/>
                    <a:pt x="358" y="0"/>
                  </a:cubicBezTo>
                  <a:cubicBezTo>
                    <a:pt x="361" y="0"/>
                    <a:pt x="364" y="2"/>
                    <a:pt x="364" y="6"/>
                  </a:cubicBezTo>
                  <a:cubicBezTo>
                    <a:pt x="364" y="6"/>
                    <a:pt x="364" y="6"/>
                    <a:pt x="364" y="6"/>
                  </a:cubicBezTo>
                  <a:cubicBezTo>
                    <a:pt x="364" y="9"/>
                    <a:pt x="361" y="12"/>
                    <a:pt x="358" y="12"/>
                  </a:cubicBezTo>
                  <a:cubicBezTo>
                    <a:pt x="358" y="12"/>
                    <a:pt x="358" y="12"/>
                    <a:pt x="358" y="12"/>
                  </a:cubicBezTo>
                  <a:cubicBezTo>
                    <a:pt x="355" y="12"/>
                    <a:pt x="352" y="9"/>
                    <a:pt x="352" y="6"/>
                  </a:cubicBezTo>
                  <a:close/>
                  <a:moveTo>
                    <a:pt x="308" y="6"/>
                  </a:moveTo>
                  <a:cubicBezTo>
                    <a:pt x="308" y="2"/>
                    <a:pt x="311" y="0"/>
                    <a:pt x="314" y="0"/>
                  </a:cubicBezTo>
                  <a:cubicBezTo>
                    <a:pt x="314" y="0"/>
                    <a:pt x="314" y="0"/>
                    <a:pt x="314" y="0"/>
                  </a:cubicBezTo>
                  <a:cubicBezTo>
                    <a:pt x="317" y="0"/>
                    <a:pt x="320" y="2"/>
                    <a:pt x="320" y="6"/>
                  </a:cubicBezTo>
                  <a:cubicBezTo>
                    <a:pt x="320" y="6"/>
                    <a:pt x="320" y="6"/>
                    <a:pt x="320" y="6"/>
                  </a:cubicBezTo>
                  <a:cubicBezTo>
                    <a:pt x="320" y="9"/>
                    <a:pt x="317" y="12"/>
                    <a:pt x="314" y="12"/>
                  </a:cubicBezTo>
                  <a:cubicBezTo>
                    <a:pt x="314" y="12"/>
                    <a:pt x="314" y="12"/>
                    <a:pt x="314" y="12"/>
                  </a:cubicBezTo>
                  <a:cubicBezTo>
                    <a:pt x="311" y="12"/>
                    <a:pt x="308" y="9"/>
                    <a:pt x="308" y="6"/>
                  </a:cubicBezTo>
                  <a:close/>
                  <a:moveTo>
                    <a:pt x="264" y="6"/>
                  </a:moveTo>
                  <a:cubicBezTo>
                    <a:pt x="264" y="2"/>
                    <a:pt x="267" y="0"/>
                    <a:pt x="270" y="0"/>
                  </a:cubicBezTo>
                  <a:cubicBezTo>
                    <a:pt x="270" y="0"/>
                    <a:pt x="270" y="0"/>
                    <a:pt x="270" y="0"/>
                  </a:cubicBezTo>
                  <a:cubicBezTo>
                    <a:pt x="273" y="0"/>
                    <a:pt x="276" y="2"/>
                    <a:pt x="276" y="6"/>
                  </a:cubicBezTo>
                  <a:cubicBezTo>
                    <a:pt x="276" y="6"/>
                    <a:pt x="276" y="6"/>
                    <a:pt x="276" y="6"/>
                  </a:cubicBezTo>
                  <a:cubicBezTo>
                    <a:pt x="276" y="9"/>
                    <a:pt x="273" y="12"/>
                    <a:pt x="270" y="12"/>
                  </a:cubicBezTo>
                  <a:cubicBezTo>
                    <a:pt x="270" y="12"/>
                    <a:pt x="270" y="12"/>
                    <a:pt x="270" y="12"/>
                  </a:cubicBezTo>
                  <a:cubicBezTo>
                    <a:pt x="267" y="12"/>
                    <a:pt x="264" y="9"/>
                    <a:pt x="264" y="6"/>
                  </a:cubicBezTo>
                  <a:close/>
                  <a:moveTo>
                    <a:pt x="220" y="6"/>
                  </a:moveTo>
                  <a:cubicBezTo>
                    <a:pt x="220" y="2"/>
                    <a:pt x="223" y="0"/>
                    <a:pt x="226" y="0"/>
                  </a:cubicBezTo>
                  <a:cubicBezTo>
                    <a:pt x="226" y="0"/>
                    <a:pt x="226" y="0"/>
                    <a:pt x="226" y="0"/>
                  </a:cubicBezTo>
                  <a:cubicBezTo>
                    <a:pt x="229" y="0"/>
                    <a:pt x="232" y="2"/>
                    <a:pt x="232" y="6"/>
                  </a:cubicBezTo>
                  <a:cubicBezTo>
                    <a:pt x="232" y="6"/>
                    <a:pt x="232" y="6"/>
                    <a:pt x="232" y="6"/>
                  </a:cubicBezTo>
                  <a:cubicBezTo>
                    <a:pt x="232" y="9"/>
                    <a:pt x="229" y="12"/>
                    <a:pt x="226" y="12"/>
                  </a:cubicBezTo>
                  <a:cubicBezTo>
                    <a:pt x="226" y="12"/>
                    <a:pt x="226" y="12"/>
                    <a:pt x="226" y="12"/>
                  </a:cubicBezTo>
                  <a:cubicBezTo>
                    <a:pt x="223" y="12"/>
                    <a:pt x="220" y="9"/>
                    <a:pt x="220" y="6"/>
                  </a:cubicBezTo>
                  <a:close/>
                  <a:moveTo>
                    <a:pt x="176" y="6"/>
                  </a:moveTo>
                  <a:cubicBezTo>
                    <a:pt x="176" y="2"/>
                    <a:pt x="179" y="0"/>
                    <a:pt x="182" y="0"/>
                  </a:cubicBezTo>
                  <a:cubicBezTo>
                    <a:pt x="182" y="0"/>
                    <a:pt x="182" y="0"/>
                    <a:pt x="182" y="0"/>
                  </a:cubicBezTo>
                  <a:cubicBezTo>
                    <a:pt x="185" y="0"/>
                    <a:pt x="188" y="2"/>
                    <a:pt x="188" y="6"/>
                  </a:cubicBezTo>
                  <a:cubicBezTo>
                    <a:pt x="188" y="6"/>
                    <a:pt x="188" y="6"/>
                    <a:pt x="188" y="6"/>
                  </a:cubicBezTo>
                  <a:cubicBezTo>
                    <a:pt x="188" y="9"/>
                    <a:pt x="185" y="12"/>
                    <a:pt x="182" y="12"/>
                  </a:cubicBezTo>
                  <a:cubicBezTo>
                    <a:pt x="182" y="12"/>
                    <a:pt x="182" y="12"/>
                    <a:pt x="182" y="12"/>
                  </a:cubicBezTo>
                  <a:cubicBezTo>
                    <a:pt x="179" y="12"/>
                    <a:pt x="176" y="9"/>
                    <a:pt x="176" y="6"/>
                  </a:cubicBezTo>
                  <a:close/>
                  <a:moveTo>
                    <a:pt x="132" y="6"/>
                  </a:moveTo>
                  <a:cubicBezTo>
                    <a:pt x="132" y="2"/>
                    <a:pt x="135" y="0"/>
                    <a:pt x="138" y="0"/>
                  </a:cubicBezTo>
                  <a:cubicBezTo>
                    <a:pt x="138" y="0"/>
                    <a:pt x="138" y="0"/>
                    <a:pt x="138" y="0"/>
                  </a:cubicBezTo>
                  <a:cubicBezTo>
                    <a:pt x="141" y="0"/>
                    <a:pt x="144" y="2"/>
                    <a:pt x="144" y="6"/>
                  </a:cubicBezTo>
                  <a:cubicBezTo>
                    <a:pt x="144" y="6"/>
                    <a:pt x="144" y="6"/>
                    <a:pt x="144" y="6"/>
                  </a:cubicBezTo>
                  <a:cubicBezTo>
                    <a:pt x="144" y="9"/>
                    <a:pt x="141" y="12"/>
                    <a:pt x="138" y="12"/>
                  </a:cubicBezTo>
                  <a:cubicBezTo>
                    <a:pt x="138" y="12"/>
                    <a:pt x="138" y="12"/>
                    <a:pt x="138" y="12"/>
                  </a:cubicBezTo>
                  <a:cubicBezTo>
                    <a:pt x="135" y="12"/>
                    <a:pt x="132" y="9"/>
                    <a:pt x="132" y="6"/>
                  </a:cubicBezTo>
                  <a:close/>
                  <a:moveTo>
                    <a:pt x="88" y="6"/>
                  </a:moveTo>
                  <a:cubicBezTo>
                    <a:pt x="88" y="2"/>
                    <a:pt x="91" y="0"/>
                    <a:pt x="94" y="0"/>
                  </a:cubicBezTo>
                  <a:cubicBezTo>
                    <a:pt x="94" y="0"/>
                    <a:pt x="94" y="0"/>
                    <a:pt x="94" y="0"/>
                  </a:cubicBezTo>
                  <a:cubicBezTo>
                    <a:pt x="97" y="0"/>
                    <a:pt x="100" y="2"/>
                    <a:pt x="100" y="6"/>
                  </a:cubicBezTo>
                  <a:cubicBezTo>
                    <a:pt x="100" y="6"/>
                    <a:pt x="100" y="6"/>
                    <a:pt x="100" y="6"/>
                  </a:cubicBezTo>
                  <a:cubicBezTo>
                    <a:pt x="100" y="9"/>
                    <a:pt x="97" y="12"/>
                    <a:pt x="94" y="12"/>
                  </a:cubicBezTo>
                  <a:cubicBezTo>
                    <a:pt x="94" y="12"/>
                    <a:pt x="94" y="12"/>
                    <a:pt x="94" y="12"/>
                  </a:cubicBezTo>
                  <a:cubicBezTo>
                    <a:pt x="91" y="12"/>
                    <a:pt x="88" y="9"/>
                    <a:pt x="88" y="6"/>
                  </a:cubicBezTo>
                  <a:close/>
                  <a:moveTo>
                    <a:pt x="44" y="6"/>
                  </a:moveTo>
                  <a:cubicBezTo>
                    <a:pt x="44" y="2"/>
                    <a:pt x="47" y="0"/>
                    <a:pt x="50" y="0"/>
                  </a:cubicBezTo>
                  <a:cubicBezTo>
                    <a:pt x="50" y="0"/>
                    <a:pt x="50" y="0"/>
                    <a:pt x="50" y="0"/>
                  </a:cubicBezTo>
                  <a:cubicBezTo>
                    <a:pt x="53" y="0"/>
                    <a:pt x="56" y="2"/>
                    <a:pt x="56" y="6"/>
                  </a:cubicBezTo>
                  <a:cubicBezTo>
                    <a:pt x="56" y="6"/>
                    <a:pt x="56" y="6"/>
                    <a:pt x="56" y="6"/>
                  </a:cubicBezTo>
                  <a:cubicBezTo>
                    <a:pt x="56" y="9"/>
                    <a:pt x="53" y="12"/>
                    <a:pt x="50" y="12"/>
                  </a:cubicBezTo>
                  <a:cubicBezTo>
                    <a:pt x="50" y="12"/>
                    <a:pt x="50" y="12"/>
                    <a:pt x="50" y="12"/>
                  </a:cubicBezTo>
                  <a:cubicBezTo>
                    <a:pt x="47" y="12"/>
                    <a:pt x="44" y="9"/>
                    <a:pt x="44" y="6"/>
                  </a:cubicBezTo>
                  <a:close/>
                  <a:moveTo>
                    <a:pt x="0" y="6"/>
                  </a:moveTo>
                  <a:cubicBezTo>
                    <a:pt x="0" y="2"/>
                    <a:pt x="3" y="0"/>
                    <a:pt x="6" y="0"/>
                  </a:cubicBezTo>
                  <a:cubicBezTo>
                    <a:pt x="6" y="0"/>
                    <a:pt x="6" y="0"/>
                    <a:pt x="6" y="0"/>
                  </a:cubicBezTo>
                  <a:cubicBezTo>
                    <a:pt x="9" y="0"/>
                    <a:pt x="12" y="2"/>
                    <a:pt x="12" y="6"/>
                  </a:cubicBezTo>
                  <a:cubicBezTo>
                    <a:pt x="12" y="6"/>
                    <a:pt x="12" y="6"/>
                    <a:pt x="12" y="6"/>
                  </a:cubicBezTo>
                  <a:cubicBezTo>
                    <a:pt x="12" y="9"/>
                    <a:pt x="9" y="12"/>
                    <a:pt x="6" y="12"/>
                  </a:cubicBezTo>
                  <a:cubicBezTo>
                    <a:pt x="6" y="12"/>
                    <a:pt x="6" y="12"/>
                    <a:pt x="6" y="12"/>
                  </a:cubicBezTo>
                  <a:cubicBezTo>
                    <a:pt x="3" y="12"/>
                    <a:pt x="0" y="9"/>
                    <a:pt x="0" y="6"/>
                  </a:cubicBez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p:txBody>
        </p:sp>
        <p:sp>
          <p:nvSpPr>
            <p:cNvPr id="19" name="Freeform 330">
              <a:extLst>
                <a:ext uri="{FF2B5EF4-FFF2-40B4-BE49-F238E27FC236}">
                  <a16:creationId xmlns:a16="http://schemas.microsoft.com/office/drawing/2014/main" id="{22DE8F44-7557-49D8-828B-22933229962E}"/>
                </a:ext>
              </a:extLst>
            </p:cNvPr>
            <p:cNvSpPr>
              <a:spLocks noEditPoints="1"/>
            </p:cNvSpPr>
            <p:nvPr/>
          </p:nvSpPr>
          <p:spPr bwMode="auto">
            <a:xfrm>
              <a:off x="2027238" y="4230688"/>
              <a:ext cx="2609850" cy="50800"/>
            </a:xfrm>
            <a:custGeom>
              <a:avLst/>
              <a:gdLst>
                <a:gd name="T0" fmla="*/ 622 w 628"/>
                <a:gd name="T1" fmla="*/ 0 h 12"/>
                <a:gd name="T2" fmla="*/ 628 w 628"/>
                <a:gd name="T3" fmla="*/ 6 h 12"/>
                <a:gd name="T4" fmla="*/ 622 w 628"/>
                <a:gd name="T5" fmla="*/ 12 h 12"/>
                <a:gd name="T6" fmla="*/ 616 w 628"/>
                <a:gd name="T7" fmla="*/ 6 h 12"/>
                <a:gd name="T8" fmla="*/ 578 w 628"/>
                <a:gd name="T9" fmla="*/ 0 h 12"/>
                <a:gd name="T10" fmla="*/ 584 w 628"/>
                <a:gd name="T11" fmla="*/ 6 h 12"/>
                <a:gd name="T12" fmla="*/ 578 w 628"/>
                <a:gd name="T13" fmla="*/ 12 h 12"/>
                <a:gd name="T14" fmla="*/ 572 w 628"/>
                <a:gd name="T15" fmla="*/ 6 h 12"/>
                <a:gd name="T16" fmla="*/ 534 w 628"/>
                <a:gd name="T17" fmla="*/ 0 h 12"/>
                <a:gd name="T18" fmla="*/ 540 w 628"/>
                <a:gd name="T19" fmla="*/ 6 h 12"/>
                <a:gd name="T20" fmla="*/ 534 w 628"/>
                <a:gd name="T21" fmla="*/ 12 h 12"/>
                <a:gd name="T22" fmla="*/ 528 w 628"/>
                <a:gd name="T23" fmla="*/ 6 h 12"/>
                <a:gd name="T24" fmla="*/ 490 w 628"/>
                <a:gd name="T25" fmla="*/ 0 h 12"/>
                <a:gd name="T26" fmla="*/ 496 w 628"/>
                <a:gd name="T27" fmla="*/ 6 h 12"/>
                <a:gd name="T28" fmla="*/ 490 w 628"/>
                <a:gd name="T29" fmla="*/ 12 h 12"/>
                <a:gd name="T30" fmla="*/ 484 w 628"/>
                <a:gd name="T31" fmla="*/ 6 h 12"/>
                <a:gd name="T32" fmla="*/ 446 w 628"/>
                <a:gd name="T33" fmla="*/ 0 h 12"/>
                <a:gd name="T34" fmla="*/ 452 w 628"/>
                <a:gd name="T35" fmla="*/ 6 h 12"/>
                <a:gd name="T36" fmla="*/ 446 w 628"/>
                <a:gd name="T37" fmla="*/ 12 h 12"/>
                <a:gd name="T38" fmla="*/ 440 w 628"/>
                <a:gd name="T39" fmla="*/ 6 h 12"/>
                <a:gd name="T40" fmla="*/ 402 w 628"/>
                <a:gd name="T41" fmla="*/ 0 h 12"/>
                <a:gd name="T42" fmla="*/ 408 w 628"/>
                <a:gd name="T43" fmla="*/ 6 h 12"/>
                <a:gd name="T44" fmla="*/ 402 w 628"/>
                <a:gd name="T45" fmla="*/ 12 h 12"/>
                <a:gd name="T46" fmla="*/ 396 w 628"/>
                <a:gd name="T47" fmla="*/ 6 h 12"/>
                <a:gd name="T48" fmla="*/ 358 w 628"/>
                <a:gd name="T49" fmla="*/ 0 h 12"/>
                <a:gd name="T50" fmla="*/ 364 w 628"/>
                <a:gd name="T51" fmla="*/ 6 h 12"/>
                <a:gd name="T52" fmla="*/ 358 w 628"/>
                <a:gd name="T53" fmla="*/ 12 h 12"/>
                <a:gd name="T54" fmla="*/ 352 w 628"/>
                <a:gd name="T55" fmla="*/ 6 h 12"/>
                <a:gd name="T56" fmla="*/ 314 w 628"/>
                <a:gd name="T57" fmla="*/ 0 h 12"/>
                <a:gd name="T58" fmla="*/ 320 w 628"/>
                <a:gd name="T59" fmla="*/ 6 h 12"/>
                <a:gd name="T60" fmla="*/ 314 w 628"/>
                <a:gd name="T61" fmla="*/ 12 h 12"/>
                <a:gd name="T62" fmla="*/ 308 w 628"/>
                <a:gd name="T63" fmla="*/ 6 h 12"/>
                <a:gd name="T64" fmla="*/ 270 w 628"/>
                <a:gd name="T65" fmla="*/ 0 h 12"/>
                <a:gd name="T66" fmla="*/ 276 w 628"/>
                <a:gd name="T67" fmla="*/ 6 h 12"/>
                <a:gd name="T68" fmla="*/ 270 w 628"/>
                <a:gd name="T69" fmla="*/ 12 h 12"/>
                <a:gd name="T70" fmla="*/ 264 w 628"/>
                <a:gd name="T71" fmla="*/ 6 h 12"/>
                <a:gd name="T72" fmla="*/ 226 w 628"/>
                <a:gd name="T73" fmla="*/ 0 h 12"/>
                <a:gd name="T74" fmla="*/ 232 w 628"/>
                <a:gd name="T75" fmla="*/ 6 h 12"/>
                <a:gd name="T76" fmla="*/ 226 w 628"/>
                <a:gd name="T77" fmla="*/ 12 h 12"/>
                <a:gd name="T78" fmla="*/ 220 w 628"/>
                <a:gd name="T79" fmla="*/ 6 h 12"/>
                <a:gd name="T80" fmla="*/ 182 w 628"/>
                <a:gd name="T81" fmla="*/ 0 h 12"/>
                <a:gd name="T82" fmla="*/ 188 w 628"/>
                <a:gd name="T83" fmla="*/ 6 h 12"/>
                <a:gd name="T84" fmla="*/ 182 w 628"/>
                <a:gd name="T85" fmla="*/ 12 h 12"/>
                <a:gd name="T86" fmla="*/ 176 w 628"/>
                <a:gd name="T87" fmla="*/ 6 h 12"/>
                <a:gd name="T88" fmla="*/ 138 w 628"/>
                <a:gd name="T89" fmla="*/ 0 h 12"/>
                <a:gd name="T90" fmla="*/ 144 w 628"/>
                <a:gd name="T91" fmla="*/ 6 h 12"/>
                <a:gd name="T92" fmla="*/ 138 w 628"/>
                <a:gd name="T93" fmla="*/ 12 h 12"/>
                <a:gd name="T94" fmla="*/ 132 w 628"/>
                <a:gd name="T95" fmla="*/ 6 h 12"/>
                <a:gd name="T96" fmla="*/ 94 w 628"/>
                <a:gd name="T97" fmla="*/ 0 h 12"/>
                <a:gd name="T98" fmla="*/ 100 w 628"/>
                <a:gd name="T99" fmla="*/ 6 h 12"/>
                <a:gd name="T100" fmla="*/ 94 w 628"/>
                <a:gd name="T101" fmla="*/ 12 h 12"/>
                <a:gd name="T102" fmla="*/ 88 w 628"/>
                <a:gd name="T103" fmla="*/ 6 h 12"/>
                <a:gd name="T104" fmla="*/ 50 w 628"/>
                <a:gd name="T105" fmla="*/ 0 h 12"/>
                <a:gd name="T106" fmla="*/ 56 w 628"/>
                <a:gd name="T107" fmla="*/ 6 h 12"/>
                <a:gd name="T108" fmla="*/ 50 w 628"/>
                <a:gd name="T109" fmla="*/ 12 h 12"/>
                <a:gd name="T110" fmla="*/ 44 w 628"/>
                <a:gd name="T111" fmla="*/ 6 h 12"/>
                <a:gd name="T112" fmla="*/ 6 w 628"/>
                <a:gd name="T113" fmla="*/ 0 h 12"/>
                <a:gd name="T114" fmla="*/ 12 w 628"/>
                <a:gd name="T115" fmla="*/ 6 h 12"/>
                <a:gd name="T116" fmla="*/ 6 w 628"/>
                <a:gd name="T117" fmla="*/ 12 h 12"/>
                <a:gd name="T118" fmla="*/ 0 w 628"/>
                <a:gd name="T1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8" h="12">
                  <a:moveTo>
                    <a:pt x="616" y="6"/>
                  </a:moveTo>
                  <a:cubicBezTo>
                    <a:pt x="616" y="2"/>
                    <a:pt x="619" y="0"/>
                    <a:pt x="622" y="0"/>
                  </a:cubicBezTo>
                  <a:cubicBezTo>
                    <a:pt x="622" y="0"/>
                    <a:pt x="622" y="0"/>
                    <a:pt x="622" y="0"/>
                  </a:cubicBezTo>
                  <a:cubicBezTo>
                    <a:pt x="625" y="0"/>
                    <a:pt x="628" y="2"/>
                    <a:pt x="628" y="6"/>
                  </a:cubicBezTo>
                  <a:cubicBezTo>
                    <a:pt x="628" y="6"/>
                    <a:pt x="628" y="6"/>
                    <a:pt x="628" y="6"/>
                  </a:cubicBezTo>
                  <a:cubicBezTo>
                    <a:pt x="628" y="9"/>
                    <a:pt x="625" y="12"/>
                    <a:pt x="622" y="12"/>
                  </a:cubicBezTo>
                  <a:cubicBezTo>
                    <a:pt x="622" y="12"/>
                    <a:pt x="622" y="12"/>
                    <a:pt x="622" y="12"/>
                  </a:cubicBezTo>
                  <a:cubicBezTo>
                    <a:pt x="619" y="12"/>
                    <a:pt x="616" y="9"/>
                    <a:pt x="616" y="6"/>
                  </a:cubicBezTo>
                  <a:close/>
                  <a:moveTo>
                    <a:pt x="572" y="6"/>
                  </a:moveTo>
                  <a:cubicBezTo>
                    <a:pt x="572" y="2"/>
                    <a:pt x="575" y="0"/>
                    <a:pt x="578" y="0"/>
                  </a:cubicBezTo>
                  <a:cubicBezTo>
                    <a:pt x="578" y="0"/>
                    <a:pt x="578" y="0"/>
                    <a:pt x="578" y="0"/>
                  </a:cubicBezTo>
                  <a:cubicBezTo>
                    <a:pt x="581" y="0"/>
                    <a:pt x="584" y="2"/>
                    <a:pt x="584" y="6"/>
                  </a:cubicBezTo>
                  <a:cubicBezTo>
                    <a:pt x="584" y="6"/>
                    <a:pt x="584" y="6"/>
                    <a:pt x="584" y="6"/>
                  </a:cubicBezTo>
                  <a:cubicBezTo>
                    <a:pt x="584" y="9"/>
                    <a:pt x="581" y="12"/>
                    <a:pt x="578" y="12"/>
                  </a:cubicBezTo>
                  <a:cubicBezTo>
                    <a:pt x="578" y="12"/>
                    <a:pt x="578" y="12"/>
                    <a:pt x="578" y="12"/>
                  </a:cubicBezTo>
                  <a:cubicBezTo>
                    <a:pt x="575" y="12"/>
                    <a:pt x="572" y="9"/>
                    <a:pt x="572" y="6"/>
                  </a:cubicBezTo>
                  <a:close/>
                  <a:moveTo>
                    <a:pt x="528" y="6"/>
                  </a:moveTo>
                  <a:cubicBezTo>
                    <a:pt x="528" y="2"/>
                    <a:pt x="531" y="0"/>
                    <a:pt x="534" y="0"/>
                  </a:cubicBezTo>
                  <a:cubicBezTo>
                    <a:pt x="534" y="0"/>
                    <a:pt x="534" y="0"/>
                    <a:pt x="534" y="0"/>
                  </a:cubicBezTo>
                  <a:cubicBezTo>
                    <a:pt x="537" y="0"/>
                    <a:pt x="540" y="2"/>
                    <a:pt x="540" y="6"/>
                  </a:cubicBezTo>
                  <a:cubicBezTo>
                    <a:pt x="540" y="6"/>
                    <a:pt x="540" y="6"/>
                    <a:pt x="540" y="6"/>
                  </a:cubicBezTo>
                  <a:cubicBezTo>
                    <a:pt x="540" y="9"/>
                    <a:pt x="537" y="12"/>
                    <a:pt x="534" y="12"/>
                  </a:cubicBezTo>
                  <a:cubicBezTo>
                    <a:pt x="534" y="12"/>
                    <a:pt x="534" y="12"/>
                    <a:pt x="534" y="12"/>
                  </a:cubicBezTo>
                  <a:cubicBezTo>
                    <a:pt x="531" y="12"/>
                    <a:pt x="528" y="9"/>
                    <a:pt x="528" y="6"/>
                  </a:cubicBezTo>
                  <a:close/>
                  <a:moveTo>
                    <a:pt x="484" y="6"/>
                  </a:moveTo>
                  <a:cubicBezTo>
                    <a:pt x="484" y="2"/>
                    <a:pt x="487" y="0"/>
                    <a:pt x="490" y="0"/>
                  </a:cubicBezTo>
                  <a:cubicBezTo>
                    <a:pt x="490" y="0"/>
                    <a:pt x="490" y="0"/>
                    <a:pt x="490" y="0"/>
                  </a:cubicBezTo>
                  <a:cubicBezTo>
                    <a:pt x="493" y="0"/>
                    <a:pt x="496" y="2"/>
                    <a:pt x="496" y="6"/>
                  </a:cubicBezTo>
                  <a:cubicBezTo>
                    <a:pt x="496" y="6"/>
                    <a:pt x="496" y="6"/>
                    <a:pt x="496" y="6"/>
                  </a:cubicBezTo>
                  <a:cubicBezTo>
                    <a:pt x="496" y="9"/>
                    <a:pt x="493" y="12"/>
                    <a:pt x="490" y="12"/>
                  </a:cubicBezTo>
                  <a:cubicBezTo>
                    <a:pt x="490" y="12"/>
                    <a:pt x="490" y="12"/>
                    <a:pt x="490" y="12"/>
                  </a:cubicBezTo>
                  <a:cubicBezTo>
                    <a:pt x="487" y="12"/>
                    <a:pt x="484" y="9"/>
                    <a:pt x="484" y="6"/>
                  </a:cubicBezTo>
                  <a:close/>
                  <a:moveTo>
                    <a:pt x="440" y="6"/>
                  </a:moveTo>
                  <a:cubicBezTo>
                    <a:pt x="440" y="2"/>
                    <a:pt x="443" y="0"/>
                    <a:pt x="446" y="0"/>
                  </a:cubicBezTo>
                  <a:cubicBezTo>
                    <a:pt x="446" y="0"/>
                    <a:pt x="446" y="0"/>
                    <a:pt x="446" y="0"/>
                  </a:cubicBezTo>
                  <a:cubicBezTo>
                    <a:pt x="449" y="0"/>
                    <a:pt x="452" y="2"/>
                    <a:pt x="452" y="6"/>
                  </a:cubicBezTo>
                  <a:cubicBezTo>
                    <a:pt x="452" y="6"/>
                    <a:pt x="452" y="6"/>
                    <a:pt x="452" y="6"/>
                  </a:cubicBezTo>
                  <a:cubicBezTo>
                    <a:pt x="452" y="9"/>
                    <a:pt x="449" y="12"/>
                    <a:pt x="446" y="12"/>
                  </a:cubicBezTo>
                  <a:cubicBezTo>
                    <a:pt x="446" y="12"/>
                    <a:pt x="446" y="12"/>
                    <a:pt x="446" y="12"/>
                  </a:cubicBezTo>
                  <a:cubicBezTo>
                    <a:pt x="443" y="12"/>
                    <a:pt x="440" y="9"/>
                    <a:pt x="440" y="6"/>
                  </a:cubicBezTo>
                  <a:close/>
                  <a:moveTo>
                    <a:pt x="396" y="6"/>
                  </a:moveTo>
                  <a:cubicBezTo>
                    <a:pt x="396" y="2"/>
                    <a:pt x="399" y="0"/>
                    <a:pt x="402" y="0"/>
                  </a:cubicBezTo>
                  <a:cubicBezTo>
                    <a:pt x="402" y="0"/>
                    <a:pt x="402" y="0"/>
                    <a:pt x="402" y="0"/>
                  </a:cubicBezTo>
                  <a:cubicBezTo>
                    <a:pt x="405" y="0"/>
                    <a:pt x="408" y="2"/>
                    <a:pt x="408" y="6"/>
                  </a:cubicBezTo>
                  <a:cubicBezTo>
                    <a:pt x="408" y="6"/>
                    <a:pt x="408" y="6"/>
                    <a:pt x="408" y="6"/>
                  </a:cubicBezTo>
                  <a:cubicBezTo>
                    <a:pt x="408" y="9"/>
                    <a:pt x="405" y="12"/>
                    <a:pt x="402" y="12"/>
                  </a:cubicBezTo>
                  <a:cubicBezTo>
                    <a:pt x="402" y="12"/>
                    <a:pt x="402" y="12"/>
                    <a:pt x="402" y="12"/>
                  </a:cubicBezTo>
                  <a:cubicBezTo>
                    <a:pt x="399" y="12"/>
                    <a:pt x="396" y="9"/>
                    <a:pt x="396" y="6"/>
                  </a:cubicBezTo>
                  <a:close/>
                  <a:moveTo>
                    <a:pt x="352" y="6"/>
                  </a:moveTo>
                  <a:cubicBezTo>
                    <a:pt x="352" y="2"/>
                    <a:pt x="355" y="0"/>
                    <a:pt x="358" y="0"/>
                  </a:cubicBezTo>
                  <a:cubicBezTo>
                    <a:pt x="358" y="0"/>
                    <a:pt x="358" y="0"/>
                    <a:pt x="358" y="0"/>
                  </a:cubicBezTo>
                  <a:cubicBezTo>
                    <a:pt x="361" y="0"/>
                    <a:pt x="364" y="2"/>
                    <a:pt x="364" y="6"/>
                  </a:cubicBezTo>
                  <a:cubicBezTo>
                    <a:pt x="364" y="6"/>
                    <a:pt x="364" y="6"/>
                    <a:pt x="364" y="6"/>
                  </a:cubicBezTo>
                  <a:cubicBezTo>
                    <a:pt x="364" y="9"/>
                    <a:pt x="361" y="12"/>
                    <a:pt x="358" y="12"/>
                  </a:cubicBezTo>
                  <a:cubicBezTo>
                    <a:pt x="358" y="12"/>
                    <a:pt x="358" y="12"/>
                    <a:pt x="358" y="12"/>
                  </a:cubicBezTo>
                  <a:cubicBezTo>
                    <a:pt x="355" y="12"/>
                    <a:pt x="352" y="9"/>
                    <a:pt x="352" y="6"/>
                  </a:cubicBezTo>
                  <a:close/>
                  <a:moveTo>
                    <a:pt x="308" y="6"/>
                  </a:moveTo>
                  <a:cubicBezTo>
                    <a:pt x="308" y="2"/>
                    <a:pt x="311" y="0"/>
                    <a:pt x="314" y="0"/>
                  </a:cubicBezTo>
                  <a:cubicBezTo>
                    <a:pt x="314" y="0"/>
                    <a:pt x="314" y="0"/>
                    <a:pt x="314" y="0"/>
                  </a:cubicBezTo>
                  <a:cubicBezTo>
                    <a:pt x="317" y="0"/>
                    <a:pt x="320" y="2"/>
                    <a:pt x="320" y="6"/>
                  </a:cubicBezTo>
                  <a:cubicBezTo>
                    <a:pt x="320" y="6"/>
                    <a:pt x="320" y="6"/>
                    <a:pt x="320" y="6"/>
                  </a:cubicBezTo>
                  <a:cubicBezTo>
                    <a:pt x="320" y="9"/>
                    <a:pt x="317" y="12"/>
                    <a:pt x="314" y="12"/>
                  </a:cubicBezTo>
                  <a:cubicBezTo>
                    <a:pt x="314" y="12"/>
                    <a:pt x="314" y="12"/>
                    <a:pt x="314" y="12"/>
                  </a:cubicBezTo>
                  <a:cubicBezTo>
                    <a:pt x="311" y="12"/>
                    <a:pt x="308" y="9"/>
                    <a:pt x="308" y="6"/>
                  </a:cubicBezTo>
                  <a:close/>
                  <a:moveTo>
                    <a:pt x="264" y="6"/>
                  </a:moveTo>
                  <a:cubicBezTo>
                    <a:pt x="264" y="2"/>
                    <a:pt x="267" y="0"/>
                    <a:pt x="270" y="0"/>
                  </a:cubicBezTo>
                  <a:cubicBezTo>
                    <a:pt x="270" y="0"/>
                    <a:pt x="270" y="0"/>
                    <a:pt x="270" y="0"/>
                  </a:cubicBezTo>
                  <a:cubicBezTo>
                    <a:pt x="273" y="0"/>
                    <a:pt x="276" y="2"/>
                    <a:pt x="276" y="6"/>
                  </a:cubicBezTo>
                  <a:cubicBezTo>
                    <a:pt x="276" y="6"/>
                    <a:pt x="276" y="6"/>
                    <a:pt x="276" y="6"/>
                  </a:cubicBezTo>
                  <a:cubicBezTo>
                    <a:pt x="276" y="9"/>
                    <a:pt x="273" y="12"/>
                    <a:pt x="270" y="12"/>
                  </a:cubicBezTo>
                  <a:cubicBezTo>
                    <a:pt x="270" y="12"/>
                    <a:pt x="270" y="12"/>
                    <a:pt x="270" y="12"/>
                  </a:cubicBezTo>
                  <a:cubicBezTo>
                    <a:pt x="267" y="12"/>
                    <a:pt x="264" y="9"/>
                    <a:pt x="264" y="6"/>
                  </a:cubicBezTo>
                  <a:close/>
                  <a:moveTo>
                    <a:pt x="220" y="6"/>
                  </a:moveTo>
                  <a:cubicBezTo>
                    <a:pt x="220" y="2"/>
                    <a:pt x="223" y="0"/>
                    <a:pt x="226" y="0"/>
                  </a:cubicBezTo>
                  <a:cubicBezTo>
                    <a:pt x="226" y="0"/>
                    <a:pt x="226" y="0"/>
                    <a:pt x="226" y="0"/>
                  </a:cubicBezTo>
                  <a:cubicBezTo>
                    <a:pt x="229" y="0"/>
                    <a:pt x="232" y="2"/>
                    <a:pt x="232" y="6"/>
                  </a:cubicBezTo>
                  <a:cubicBezTo>
                    <a:pt x="232" y="6"/>
                    <a:pt x="232" y="6"/>
                    <a:pt x="232" y="6"/>
                  </a:cubicBezTo>
                  <a:cubicBezTo>
                    <a:pt x="232" y="9"/>
                    <a:pt x="229" y="12"/>
                    <a:pt x="226" y="12"/>
                  </a:cubicBezTo>
                  <a:cubicBezTo>
                    <a:pt x="226" y="12"/>
                    <a:pt x="226" y="12"/>
                    <a:pt x="226" y="12"/>
                  </a:cubicBezTo>
                  <a:cubicBezTo>
                    <a:pt x="223" y="12"/>
                    <a:pt x="220" y="9"/>
                    <a:pt x="220" y="6"/>
                  </a:cubicBezTo>
                  <a:close/>
                  <a:moveTo>
                    <a:pt x="176" y="6"/>
                  </a:moveTo>
                  <a:cubicBezTo>
                    <a:pt x="176" y="2"/>
                    <a:pt x="179" y="0"/>
                    <a:pt x="182" y="0"/>
                  </a:cubicBezTo>
                  <a:cubicBezTo>
                    <a:pt x="182" y="0"/>
                    <a:pt x="182" y="0"/>
                    <a:pt x="182" y="0"/>
                  </a:cubicBezTo>
                  <a:cubicBezTo>
                    <a:pt x="185" y="0"/>
                    <a:pt x="188" y="2"/>
                    <a:pt x="188" y="6"/>
                  </a:cubicBezTo>
                  <a:cubicBezTo>
                    <a:pt x="188" y="6"/>
                    <a:pt x="188" y="6"/>
                    <a:pt x="188" y="6"/>
                  </a:cubicBezTo>
                  <a:cubicBezTo>
                    <a:pt x="188" y="9"/>
                    <a:pt x="185" y="12"/>
                    <a:pt x="182" y="12"/>
                  </a:cubicBezTo>
                  <a:cubicBezTo>
                    <a:pt x="182" y="12"/>
                    <a:pt x="182" y="12"/>
                    <a:pt x="182" y="12"/>
                  </a:cubicBezTo>
                  <a:cubicBezTo>
                    <a:pt x="179" y="12"/>
                    <a:pt x="176" y="9"/>
                    <a:pt x="176" y="6"/>
                  </a:cubicBezTo>
                  <a:close/>
                  <a:moveTo>
                    <a:pt x="132" y="6"/>
                  </a:moveTo>
                  <a:cubicBezTo>
                    <a:pt x="132" y="2"/>
                    <a:pt x="135" y="0"/>
                    <a:pt x="138" y="0"/>
                  </a:cubicBezTo>
                  <a:cubicBezTo>
                    <a:pt x="138" y="0"/>
                    <a:pt x="138" y="0"/>
                    <a:pt x="138" y="0"/>
                  </a:cubicBezTo>
                  <a:cubicBezTo>
                    <a:pt x="141" y="0"/>
                    <a:pt x="144" y="2"/>
                    <a:pt x="144" y="6"/>
                  </a:cubicBezTo>
                  <a:cubicBezTo>
                    <a:pt x="144" y="6"/>
                    <a:pt x="144" y="6"/>
                    <a:pt x="144" y="6"/>
                  </a:cubicBezTo>
                  <a:cubicBezTo>
                    <a:pt x="144" y="9"/>
                    <a:pt x="141" y="12"/>
                    <a:pt x="138" y="12"/>
                  </a:cubicBezTo>
                  <a:cubicBezTo>
                    <a:pt x="138" y="12"/>
                    <a:pt x="138" y="12"/>
                    <a:pt x="138" y="12"/>
                  </a:cubicBezTo>
                  <a:cubicBezTo>
                    <a:pt x="135" y="12"/>
                    <a:pt x="132" y="9"/>
                    <a:pt x="132" y="6"/>
                  </a:cubicBezTo>
                  <a:close/>
                  <a:moveTo>
                    <a:pt x="88" y="6"/>
                  </a:moveTo>
                  <a:cubicBezTo>
                    <a:pt x="88" y="2"/>
                    <a:pt x="91" y="0"/>
                    <a:pt x="94" y="0"/>
                  </a:cubicBezTo>
                  <a:cubicBezTo>
                    <a:pt x="94" y="0"/>
                    <a:pt x="94" y="0"/>
                    <a:pt x="94" y="0"/>
                  </a:cubicBezTo>
                  <a:cubicBezTo>
                    <a:pt x="97" y="0"/>
                    <a:pt x="100" y="2"/>
                    <a:pt x="100" y="6"/>
                  </a:cubicBezTo>
                  <a:cubicBezTo>
                    <a:pt x="100" y="6"/>
                    <a:pt x="100" y="6"/>
                    <a:pt x="100" y="6"/>
                  </a:cubicBezTo>
                  <a:cubicBezTo>
                    <a:pt x="100" y="9"/>
                    <a:pt x="97" y="12"/>
                    <a:pt x="94" y="12"/>
                  </a:cubicBezTo>
                  <a:cubicBezTo>
                    <a:pt x="94" y="12"/>
                    <a:pt x="94" y="12"/>
                    <a:pt x="94" y="12"/>
                  </a:cubicBezTo>
                  <a:cubicBezTo>
                    <a:pt x="91" y="12"/>
                    <a:pt x="88" y="9"/>
                    <a:pt x="88" y="6"/>
                  </a:cubicBezTo>
                  <a:close/>
                  <a:moveTo>
                    <a:pt x="44" y="6"/>
                  </a:moveTo>
                  <a:cubicBezTo>
                    <a:pt x="44" y="2"/>
                    <a:pt x="47" y="0"/>
                    <a:pt x="50" y="0"/>
                  </a:cubicBezTo>
                  <a:cubicBezTo>
                    <a:pt x="50" y="0"/>
                    <a:pt x="50" y="0"/>
                    <a:pt x="50" y="0"/>
                  </a:cubicBezTo>
                  <a:cubicBezTo>
                    <a:pt x="53" y="0"/>
                    <a:pt x="56" y="2"/>
                    <a:pt x="56" y="6"/>
                  </a:cubicBezTo>
                  <a:cubicBezTo>
                    <a:pt x="56" y="6"/>
                    <a:pt x="56" y="6"/>
                    <a:pt x="56" y="6"/>
                  </a:cubicBezTo>
                  <a:cubicBezTo>
                    <a:pt x="56" y="9"/>
                    <a:pt x="53" y="12"/>
                    <a:pt x="50" y="12"/>
                  </a:cubicBezTo>
                  <a:cubicBezTo>
                    <a:pt x="50" y="12"/>
                    <a:pt x="50" y="12"/>
                    <a:pt x="50" y="12"/>
                  </a:cubicBezTo>
                  <a:cubicBezTo>
                    <a:pt x="47" y="12"/>
                    <a:pt x="44" y="9"/>
                    <a:pt x="44" y="6"/>
                  </a:cubicBezTo>
                  <a:close/>
                  <a:moveTo>
                    <a:pt x="0" y="6"/>
                  </a:moveTo>
                  <a:cubicBezTo>
                    <a:pt x="0" y="2"/>
                    <a:pt x="3" y="0"/>
                    <a:pt x="6" y="0"/>
                  </a:cubicBezTo>
                  <a:cubicBezTo>
                    <a:pt x="6" y="0"/>
                    <a:pt x="6" y="0"/>
                    <a:pt x="6" y="0"/>
                  </a:cubicBezTo>
                  <a:cubicBezTo>
                    <a:pt x="9" y="0"/>
                    <a:pt x="12" y="2"/>
                    <a:pt x="12" y="6"/>
                  </a:cubicBezTo>
                  <a:cubicBezTo>
                    <a:pt x="12" y="6"/>
                    <a:pt x="12" y="6"/>
                    <a:pt x="12" y="6"/>
                  </a:cubicBezTo>
                  <a:cubicBezTo>
                    <a:pt x="12" y="9"/>
                    <a:pt x="9" y="12"/>
                    <a:pt x="6" y="12"/>
                  </a:cubicBezTo>
                  <a:cubicBezTo>
                    <a:pt x="6" y="12"/>
                    <a:pt x="6" y="12"/>
                    <a:pt x="6" y="12"/>
                  </a:cubicBezTo>
                  <a:cubicBezTo>
                    <a:pt x="3" y="12"/>
                    <a:pt x="0" y="9"/>
                    <a:pt x="0" y="6"/>
                  </a:cubicBez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p:txBody>
        </p:sp>
      </p:grpSp>
      <p:grpSp>
        <p:nvGrpSpPr>
          <p:cNvPr id="20" name="Группа 421">
            <a:extLst>
              <a:ext uri="{FF2B5EF4-FFF2-40B4-BE49-F238E27FC236}">
                <a16:creationId xmlns:a16="http://schemas.microsoft.com/office/drawing/2014/main" id="{04E50161-1322-4533-994E-912D72D7F022}"/>
              </a:ext>
            </a:extLst>
          </p:cNvPr>
          <p:cNvGrpSpPr/>
          <p:nvPr/>
        </p:nvGrpSpPr>
        <p:grpSpPr>
          <a:xfrm>
            <a:off x="2548864" y="1700808"/>
            <a:ext cx="785448" cy="4296477"/>
            <a:chOff x="4749800" y="908050"/>
            <a:chExt cx="955675" cy="5227638"/>
          </a:xfrm>
        </p:grpSpPr>
        <p:sp>
          <p:nvSpPr>
            <p:cNvPr id="21" name="Oval 331">
              <a:extLst>
                <a:ext uri="{FF2B5EF4-FFF2-40B4-BE49-F238E27FC236}">
                  <a16:creationId xmlns:a16="http://schemas.microsoft.com/office/drawing/2014/main" id="{B4FF18AF-415B-40B1-9CFD-9A755984219C}"/>
                </a:ext>
              </a:extLst>
            </p:cNvPr>
            <p:cNvSpPr>
              <a:spLocks noChangeArrowheads="1"/>
            </p:cNvSpPr>
            <p:nvPr/>
          </p:nvSpPr>
          <p:spPr bwMode="auto">
            <a:xfrm>
              <a:off x="4749800" y="5178425"/>
              <a:ext cx="955675" cy="95726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p:txBody>
        </p:sp>
        <p:sp>
          <p:nvSpPr>
            <p:cNvPr id="22" name="Oval 332">
              <a:extLst>
                <a:ext uri="{FF2B5EF4-FFF2-40B4-BE49-F238E27FC236}">
                  <a16:creationId xmlns:a16="http://schemas.microsoft.com/office/drawing/2014/main" id="{5F479FD1-66DC-46BB-A923-E000BECC5458}"/>
                </a:ext>
              </a:extLst>
            </p:cNvPr>
            <p:cNvSpPr>
              <a:spLocks noChangeArrowheads="1"/>
            </p:cNvSpPr>
            <p:nvPr/>
          </p:nvSpPr>
          <p:spPr bwMode="auto">
            <a:xfrm>
              <a:off x="4749800" y="3781425"/>
              <a:ext cx="955675" cy="957263"/>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p:txBody>
        </p:sp>
        <p:sp>
          <p:nvSpPr>
            <p:cNvPr id="23" name="Oval 333">
              <a:extLst>
                <a:ext uri="{FF2B5EF4-FFF2-40B4-BE49-F238E27FC236}">
                  <a16:creationId xmlns:a16="http://schemas.microsoft.com/office/drawing/2014/main" id="{F916C788-A9C9-475A-8402-EBC2E63747F3}"/>
                </a:ext>
              </a:extLst>
            </p:cNvPr>
            <p:cNvSpPr>
              <a:spLocks noChangeArrowheads="1"/>
            </p:cNvSpPr>
            <p:nvPr/>
          </p:nvSpPr>
          <p:spPr bwMode="auto">
            <a:xfrm>
              <a:off x="4749800" y="2284413"/>
              <a:ext cx="955675" cy="957263"/>
            </a:xfrm>
            <a:prstGeom prst="ellipse">
              <a:avLst/>
            </a:prstGeom>
            <a:solidFill>
              <a:srgbClr val="7C7E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p:txBody>
        </p:sp>
        <p:sp>
          <p:nvSpPr>
            <p:cNvPr id="24" name="Oval 334">
              <a:extLst>
                <a:ext uri="{FF2B5EF4-FFF2-40B4-BE49-F238E27FC236}">
                  <a16:creationId xmlns:a16="http://schemas.microsoft.com/office/drawing/2014/main" id="{D2C873D2-E05F-49AB-B2AA-0491019294F7}"/>
                </a:ext>
              </a:extLst>
            </p:cNvPr>
            <p:cNvSpPr>
              <a:spLocks noChangeArrowheads="1"/>
            </p:cNvSpPr>
            <p:nvPr/>
          </p:nvSpPr>
          <p:spPr bwMode="auto">
            <a:xfrm>
              <a:off x="4749800" y="908050"/>
              <a:ext cx="955675" cy="9525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p:txBody>
        </p:sp>
      </p:grpSp>
      <p:grpSp>
        <p:nvGrpSpPr>
          <p:cNvPr id="25" name="Группа 420">
            <a:extLst>
              <a:ext uri="{FF2B5EF4-FFF2-40B4-BE49-F238E27FC236}">
                <a16:creationId xmlns:a16="http://schemas.microsoft.com/office/drawing/2014/main" id="{D97B179B-8E41-4F17-9966-AB13750AB40F}"/>
              </a:ext>
            </a:extLst>
          </p:cNvPr>
          <p:cNvGrpSpPr/>
          <p:nvPr/>
        </p:nvGrpSpPr>
        <p:grpSpPr>
          <a:xfrm>
            <a:off x="2456230" y="1759521"/>
            <a:ext cx="669327" cy="4176443"/>
            <a:chOff x="4821238" y="979488"/>
            <a:chExt cx="814388" cy="5081588"/>
          </a:xfrm>
          <a:effectLst>
            <a:outerShdw blurRad="76200" dist="88900" dir="2700000" algn="tl" rotWithShape="0">
              <a:prstClr val="black">
                <a:alpha val="51000"/>
              </a:prstClr>
            </a:outerShdw>
          </a:effectLst>
        </p:grpSpPr>
        <p:sp>
          <p:nvSpPr>
            <p:cNvPr id="26" name="Oval 335">
              <a:extLst>
                <a:ext uri="{FF2B5EF4-FFF2-40B4-BE49-F238E27FC236}">
                  <a16:creationId xmlns:a16="http://schemas.microsoft.com/office/drawing/2014/main" id="{3F859847-E7EA-4F94-AF35-28E3EA87804D}"/>
                </a:ext>
              </a:extLst>
            </p:cNvPr>
            <p:cNvSpPr>
              <a:spLocks noChangeArrowheads="1"/>
            </p:cNvSpPr>
            <p:nvPr/>
          </p:nvSpPr>
          <p:spPr bwMode="auto">
            <a:xfrm>
              <a:off x="4821238" y="5249863"/>
              <a:ext cx="814388" cy="8112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p:txBody>
        </p:sp>
        <p:sp>
          <p:nvSpPr>
            <p:cNvPr id="27" name="Oval 336">
              <a:extLst>
                <a:ext uri="{FF2B5EF4-FFF2-40B4-BE49-F238E27FC236}">
                  <a16:creationId xmlns:a16="http://schemas.microsoft.com/office/drawing/2014/main" id="{7360A2A3-1C31-4945-96D9-6C7A06435684}"/>
                </a:ext>
              </a:extLst>
            </p:cNvPr>
            <p:cNvSpPr>
              <a:spLocks noChangeArrowheads="1"/>
            </p:cNvSpPr>
            <p:nvPr/>
          </p:nvSpPr>
          <p:spPr bwMode="auto">
            <a:xfrm>
              <a:off x="4821238" y="3852863"/>
              <a:ext cx="814388" cy="814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p:txBody>
        </p:sp>
        <p:sp>
          <p:nvSpPr>
            <p:cNvPr id="28" name="Oval 337">
              <a:extLst>
                <a:ext uri="{FF2B5EF4-FFF2-40B4-BE49-F238E27FC236}">
                  <a16:creationId xmlns:a16="http://schemas.microsoft.com/office/drawing/2014/main" id="{E260D508-5F39-48CD-91DD-7D101CD8B643}"/>
                </a:ext>
              </a:extLst>
            </p:cNvPr>
            <p:cNvSpPr>
              <a:spLocks noChangeArrowheads="1"/>
            </p:cNvSpPr>
            <p:nvPr/>
          </p:nvSpPr>
          <p:spPr bwMode="auto">
            <a:xfrm>
              <a:off x="4821238" y="2355850"/>
              <a:ext cx="814388" cy="814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p:txBody>
        </p:sp>
        <p:sp>
          <p:nvSpPr>
            <p:cNvPr id="29" name="Oval 338">
              <a:extLst>
                <a:ext uri="{FF2B5EF4-FFF2-40B4-BE49-F238E27FC236}">
                  <a16:creationId xmlns:a16="http://schemas.microsoft.com/office/drawing/2014/main" id="{AF3536FB-645A-4926-9E48-B2546175398D}"/>
                </a:ext>
              </a:extLst>
            </p:cNvPr>
            <p:cNvSpPr>
              <a:spLocks noChangeArrowheads="1"/>
            </p:cNvSpPr>
            <p:nvPr/>
          </p:nvSpPr>
          <p:spPr bwMode="auto">
            <a:xfrm>
              <a:off x="4821238" y="979488"/>
              <a:ext cx="814388" cy="8096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p:txBody>
        </p:sp>
      </p:grpSp>
      <p:grpSp>
        <p:nvGrpSpPr>
          <p:cNvPr id="89" name="Группа 414">
            <a:extLst>
              <a:ext uri="{FF2B5EF4-FFF2-40B4-BE49-F238E27FC236}">
                <a16:creationId xmlns:a16="http://schemas.microsoft.com/office/drawing/2014/main" id="{D93CDB40-92DD-4844-8A0F-2A4B18AE5321}"/>
              </a:ext>
            </a:extLst>
          </p:cNvPr>
          <p:cNvGrpSpPr/>
          <p:nvPr/>
        </p:nvGrpSpPr>
        <p:grpSpPr>
          <a:xfrm>
            <a:off x="-71540" y="2220093"/>
            <a:ext cx="1076403" cy="3233121"/>
            <a:chOff x="673100" y="1539875"/>
            <a:chExt cx="1309688" cy="3933825"/>
          </a:xfrm>
        </p:grpSpPr>
        <p:sp>
          <p:nvSpPr>
            <p:cNvPr id="90" name="Oval 394">
              <a:extLst>
                <a:ext uri="{FF2B5EF4-FFF2-40B4-BE49-F238E27FC236}">
                  <a16:creationId xmlns:a16="http://schemas.microsoft.com/office/drawing/2014/main" id="{EB0F916F-2560-430C-90A6-281C5154CDB0}"/>
                </a:ext>
              </a:extLst>
            </p:cNvPr>
            <p:cNvSpPr>
              <a:spLocks noChangeArrowheads="1"/>
            </p:cNvSpPr>
            <p:nvPr/>
          </p:nvSpPr>
          <p:spPr bwMode="auto">
            <a:xfrm>
              <a:off x="673100" y="5245100"/>
              <a:ext cx="228600" cy="2286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p:txBody>
        </p:sp>
        <p:sp>
          <p:nvSpPr>
            <p:cNvPr id="91" name="Oval 395">
              <a:extLst>
                <a:ext uri="{FF2B5EF4-FFF2-40B4-BE49-F238E27FC236}">
                  <a16:creationId xmlns:a16="http://schemas.microsoft.com/office/drawing/2014/main" id="{1253F73C-850F-4321-B528-E4C9D7EB6AEF}"/>
                </a:ext>
              </a:extLst>
            </p:cNvPr>
            <p:cNvSpPr>
              <a:spLocks noChangeArrowheads="1"/>
            </p:cNvSpPr>
            <p:nvPr/>
          </p:nvSpPr>
          <p:spPr bwMode="auto">
            <a:xfrm>
              <a:off x="1754188" y="4140200"/>
              <a:ext cx="228600" cy="228600"/>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p:txBody>
        </p:sp>
        <p:sp>
          <p:nvSpPr>
            <p:cNvPr id="92" name="Oval 396">
              <a:extLst>
                <a:ext uri="{FF2B5EF4-FFF2-40B4-BE49-F238E27FC236}">
                  <a16:creationId xmlns:a16="http://schemas.microsoft.com/office/drawing/2014/main" id="{52FAD9CE-B987-411D-B07F-7C73A2A56B43}"/>
                </a:ext>
              </a:extLst>
            </p:cNvPr>
            <p:cNvSpPr>
              <a:spLocks noChangeArrowheads="1"/>
            </p:cNvSpPr>
            <p:nvPr/>
          </p:nvSpPr>
          <p:spPr bwMode="auto">
            <a:xfrm>
              <a:off x="1754188" y="2646363"/>
              <a:ext cx="228600" cy="228600"/>
            </a:xfrm>
            <a:prstGeom prst="ellipse">
              <a:avLst/>
            </a:prstGeom>
            <a:solidFill>
              <a:srgbClr val="7C7E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p:txBody>
        </p:sp>
        <p:sp>
          <p:nvSpPr>
            <p:cNvPr id="93" name="Oval 397">
              <a:extLst>
                <a:ext uri="{FF2B5EF4-FFF2-40B4-BE49-F238E27FC236}">
                  <a16:creationId xmlns:a16="http://schemas.microsoft.com/office/drawing/2014/main" id="{E303F750-AF97-424A-B128-25007D1BCF1C}"/>
                </a:ext>
              </a:extLst>
            </p:cNvPr>
            <p:cNvSpPr>
              <a:spLocks noChangeArrowheads="1"/>
            </p:cNvSpPr>
            <p:nvPr/>
          </p:nvSpPr>
          <p:spPr bwMode="auto">
            <a:xfrm>
              <a:off x="673100" y="1539875"/>
              <a:ext cx="228600" cy="2286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p:txBody>
        </p:sp>
      </p:grpSp>
      <p:grpSp>
        <p:nvGrpSpPr>
          <p:cNvPr id="94" name="Группа 413">
            <a:extLst>
              <a:ext uri="{FF2B5EF4-FFF2-40B4-BE49-F238E27FC236}">
                <a16:creationId xmlns:a16="http://schemas.microsoft.com/office/drawing/2014/main" id="{E4542188-E464-46B5-8F41-146762E5FC56}"/>
              </a:ext>
            </a:extLst>
          </p:cNvPr>
          <p:cNvGrpSpPr/>
          <p:nvPr/>
        </p:nvGrpSpPr>
        <p:grpSpPr>
          <a:xfrm>
            <a:off x="-23265" y="2268367"/>
            <a:ext cx="979853" cy="3137877"/>
            <a:chOff x="731838" y="1598613"/>
            <a:chExt cx="1192213" cy="3817938"/>
          </a:xfrm>
        </p:grpSpPr>
        <p:sp>
          <p:nvSpPr>
            <p:cNvPr id="95" name="Oval 398">
              <a:extLst>
                <a:ext uri="{FF2B5EF4-FFF2-40B4-BE49-F238E27FC236}">
                  <a16:creationId xmlns:a16="http://schemas.microsoft.com/office/drawing/2014/main" id="{3D769F0D-1A11-48D3-853F-9CC1F798A95B}"/>
                </a:ext>
              </a:extLst>
            </p:cNvPr>
            <p:cNvSpPr>
              <a:spLocks noChangeArrowheads="1"/>
            </p:cNvSpPr>
            <p:nvPr/>
          </p:nvSpPr>
          <p:spPr bwMode="auto">
            <a:xfrm>
              <a:off x="731838" y="5303838"/>
              <a:ext cx="115888" cy="1127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p:txBody>
        </p:sp>
        <p:sp>
          <p:nvSpPr>
            <p:cNvPr id="96" name="Oval 399">
              <a:extLst>
                <a:ext uri="{FF2B5EF4-FFF2-40B4-BE49-F238E27FC236}">
                  <a16:creationId xmlns:a16="http://schemas.microsoft.com/office/drawing/2014/main" id="{E3851BE1-E78D-4D64-A710-E96556480ABB}"/>
                </a:ext>
              </a:extLst>
            </p:cNvPr>
            <p:cNvSpPr>
              <a:spLocks noChangeArrowheads="1"/>
            </p:cNvSpPr>
            <p:nvPr/>
          </p:nvSpPr>
          <p:spPr bwMode="auto">
            <a:xfrm>
              <a:off x="1811338" y="4197350"/>
              <a:ext cx="112713" cy="1127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p:txBody>
        </p:sp>
        <p:sp>
          <p:nvSpPr>
            <p:cNvPr id="97" name="Oval 400">
              <a:extLst>
                <a:ext uri="{FF2B5EF4-FFF2-40B4-BE49-F238E27FC236}">
                  <a16:creationId xmlns:a16="http://schemas.microsoft.com/office/drawing/2014/main" id="{E92376BB-4DB8-4603-BF91-5E73C0A7C863}"/>
                </a:ext>
              </a:extLst>
            </p:cNvPr>
            <p:cNvSpPr>
              <a:spLocks noChangeArrowheads="1"/>
            </p:cNvSpPr>
            <p:nvPr/>
          </p:nvSpPr>
          <p:spPr bwMode="auto">
            <a:xfrm>
              <a:off x="1811338" y="2705100"/>
              <a:ext cx="112713" cy="1111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p:txBody>
        </p:sp>
        <p:sp>
          <p:nvSpPr>
            <p:cNvPr id="98" name="Oval 401">
              <a:extLst>
                <a:ext uri="{FF2B5EF4-FFF2-40B4-BE49-F238E27FC236}">
                  <a16:creationId xmlns:a16="http://schemas.microsoft.com/office/drawing/2014/main" id="{395EF98C-9E9F-4376-9CFC-9936B3549798}"/>
                </a:ext>
              </a:extLst>
            </p:cNvPr>
            <p:cNvSpPr>
              <a:spLocks noChangeArrowheads="1"/>
            </p:cNvSpPr>
            <p:nvPr/>
          </p:nvSpPr>
          <p:spPr bwMode="auto">
            <a:xfrm>
              <a:off x="731838" y="1598613"/>
              <a:ext cx="115888" cy="1158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p:txBody>
        </p:sp>
      </p:grpSp>
      <p:grpSp>
        <p:nvGrpSpPr>
          <p:cNvPr id="50" name="Group 49">
            <a:extLst>
              <a:ext uri="{FF2B5EF4-FFF2-40B4-BE49-F238E27FC236}">
                <a16:creationId xmlns:a16="http://schemas.microsoft.com/office/drawing/2014/main" id="{FE717AC7-C480-4D74-8B9C-6A08030CE365}"/>
              </a:ext>
            </a:extLst>
          </p:cNvPr>
          <p:cNvGrpSpPr/>
          <p:nvPr/>
        </p:nvGrpSpPr>
        <p:grpSpPr>
          <a:xfrm>
            <a:off x="2590315" y="4187838"/>
            <a:ext cx="391035" cy="469879"/>
            <a:chOff x="8116513" y="3972747"/>
            <a:chExt cx="300456" cy="361036"/>
          </a:xfrm>
          <a:solidFill>
            <a:schemeClr val="accent4"/>
          </a:solidFill>
        </p:grpSpPr>
        <p:sp>
          <p:nvSpPr>
            <p:cNvPr id="51" name="Freeform: Shape 50">
              <a:extLst>
                <a:ext uri="{FF2B5EF4-FFF2-40B4-BE49-F238E27FC236}">
                  <a16:creationId xmlns:a16="http://schemas.microsoft.com/office/drawing/2014/main" id="{72519366-DA62-4DA8-91A4-74E0E4DD2476}"/>
                </a:ext>
              </a:extLst>
            </p:cNvPr>
            <p:cNvSpPr/>
            <p:nvPr/>
          </p:nvSpPr>
          <p:spPr>
            <a:xfrm>
              <a:off x="8240210" y="3972747"/>
              <a:ext cx="52711" cy="52711"/>
            </a:xfrm>
            <a:custGeom>
              <a:avLst/>
              <a:gdLst/>
              <a:ahLst/>
              <a:cxnLst/>
              <a:rect l="0" t="0" r="0" b="0"/>
              <a:pathLst>
                <a:path w="52711" h="52711">
                  <a:moveTo>
                    <a:pt x="26825" y="51461"/>
                  </a:moveTo>
                  <a:cubicBezTo>
                    <a:pt x="21027" y="51461"/>
                    <a:pt x="15374" y="49388"/>
                    <a:pt x="10924" y="45625"/>
                  </a:cubicBezTo>
                  <a:cubicBezTo>
                    <a:pt x="5389" y="40928"/>
                    <a:pt x="2196" y="34081"/>
                    <a:pt x="2196" y="26833"/>
                  </a:cubicBezTo>
                  <a:cubicBezTo>
                    <a:pt x="2196" y="13248"/>
                    <a:pt x="13266" y="2196"/>
                    <a:pt x="26825" y="2196"/>
                  </a:cubicBezTo>
                  <a:cubicBezTo>
                    <a:pt x="40412" y="2196"/>
                    <a:pt x="51482" y="13248"/>
                    <a:pt x="51482" y="26833"/>
                  </a:cubicBezTo>
                  <a:cubicBezTo>
                    <a:pt x="51482" y="34830"/>
                    <a:pt x="47558" y="42360"/>
                    <a:pt x="41027" y="46969"/>
                  </a:cubicBezTo>
                  <a:cubicBezTo>
                    <a:pt x="36869" y="49903"/>
                    <a:pt x="31979" y="51461"/>
                    <a:pt x="26825" y="51461"/>
                  </a:cubicBezTo>
                  <a:close/>
                  <a:moveTo>
                    <a:pt x="26825" y="16841"/>
                  </a:moveTo>
                  <a:cubicBezTo>
                    <a:pt x="21348" y="16841"/>
                    <a:pt x="16868" y="21325"/>
                    <a:pt x="16868" y="26836"/>
                  </a:cubicBezTo>
                  <a:cubicBezTo>
                    <a:pt x="16868" y="29773"/>
                    <a:pt x="18127" y="32552"/>
                    <a:pt x="20382" y="34456"/>
                  </a:cubicBezTo>
                  <a:cubicBezTo>
                    <a:pt x="21671" y="35533"/>
                    <a:pt x="23808" y="36822"/>
                    <a:pt x="26825" y="36822"/>
                  </a:cubicBezTo>
                  <a:cubicBezTo>
                    <a:pt x="28933" y="36822"/>
                    <a:pt x="30895" y="36198"/>
                    <a:pt x="32564" y="35015"/>
                  </a:cubicBezTo>
                  <a:cubicBezTo>
                    <a:pt x="35258" y="33129"/>
                    <a:pt x="36840" y="30078"/>
                    <a:pt x="36840" y="26836"/>
                  </a:cubicBezTo>
                  <a:cubicBezTo>
                    <a:pt x="36840" y="21325"/>
                    <a:pt x="32359" y="16841"/>
                    <a:pt x="26825" y="16841"/>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p:txBody>
        </p:sp>
        <p:sp>
          <p:nvSpPr>
            <p:cNvPr id="52" name="Freeform: Shape 51">
              <a:extLst>
                <a:ext uri="{FF2B5EF4-FFF2-40B4-BE49-F238E27FC236}">
                  <a16:creationId xmlns:a16="http://schemas.microsoft.com/office/drawing/2014/main" id="{154C6F6C-3417-4804-BD0C-667D75036D2C}"/>
                </a:ext>
              </a:extLst>
            </p:cNvPr>
            <p:cNvSpPr/>
            <p:nvPr/>
          </p:nvSpPr>
          <p:spPr>
            <a:xfrm>
              <a:off x="8116513" y="4033603"/>
              <a:ext cx="298698" cy="298698"/>
            </a:xfrm>
            <a:custGeom>
              <a:avLst/>
              <a:gdLst/>
              <a:ahLst/>
              <a:cxnLst/>
              <a:rect l="0" t="0" r="0" b="0"/>
              <a:pathLst>
                <a:path w="298698" h="298698">
                  <a:moveTo>
                    <a:pt x="150462" y="298716"/>
                  </a:moveTo>
                  <a:cubicBezTo>
                    <a:pt x="68701" y="298716"/>
                    <a:pt x="2196" y="232206"/>
                    <a:pt x="2196" y="150453"/>
                  </a:cubicBezTo>
                  <a:cubicBezTo>
                    <a:pt x="2196" y="68703"/>
                    <a:pt x="68701" y="2196"/>
                    <a:pt x="150462" y="2196"/>
                  </a:cubicBezTo>
                  <a:cubicBezTo>
                    <a:pt x="232194" y="2196"/>
                    <a:pt x="298698" y="68703"/>
                    <a:pt x="298698" y="150453"/>
                  </a:cubicBezTo>
                  <a:cubicBezTo>
                    <a:pt x="298698" y="232206"/>
                    <a:pt x="232194" y="298716"/>
                    <a:pt x="150462" y="298716"/>
                  </a:cubicBezTo>
                  <a:close/>
                  <a:moveTo>
                    <a:pt x="150462" y="16838"/>
                  </a:moveTo>
                  <a:cubicBezTo>
                    <a:pt x="76784" y="16838"/>
                    <a:pt x="16838" y="76777"/>
                    <a:pt x="16838" y="150453"/>
                  </a:cubicBezTo>
                  <a:cubicBezTo>
                    <a:pt x="16838" y="224132"/>
                    <a:pt x="76784" y="284074"/>
                    <a:pt x="150462" y="284074"/>
                  </a:cubicBezTo>
                  <a:cubicBezTo>
                    <a:pt x="224141" y="284074"/>
                    <a:pt x="284056" y="224132"/>
                    <a:pt x="284056" y="150453"/>
                  </a:cubicBezTo>
                  <a:cubicBezTo>
                    <a:pt x="284056" y="76777"/>
                    <a:pt x="224141" y="16838"/>
                    <a:pt x="150462" y="16838"/>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p:txBody>
        </p:sp>
        <p:sp>
          <p:nvSpPr>
            <p:cNvPr id="53" name="Freeform: Shape 52">
              <a:extLst>
                <a:ext uri="{FF2B5EF4-FFF2-40B4-BE49-F238E27FC236}">
                  <a16:creationId xmlns:a16="http://schemas.microsoft.com/office/drawing/2014/main" id="{4BEEBC59-9F15-429E-A994-364B6A2A502A}"/>
                </a:ext>
              </a:extLst>
            </p:cNvPr>
            <p:cNvSpPr/>
            <p:nvPr/>
          </p:nvSpPr>
          <p:spPr>
            <a:xfrm>
              <a:off x="8240005" y="4157100"/>
              <a:ext cx="52711" cy="52711"/>
            </a:xfrm>
            <a:custGeom>
              <a:avLst/>
              <a:gdLst/>
              <a:ahLst/>
              <a:cxnLst/>
              <a:rect l="0" t="0" r="0" b="0"/>
              <a:pathLst>
                <a:path w="52711" h="52711">
                  <a:moveTo>
                    <a:pt x="26971" y="51713"/>
                  </a:moveTo>
                  <a:cubicBezTo>
                    <a:pt x="13295" y="51713"/>
                    <a:pt x="2196" y="40608"/>
                    <a:pt x="2196" y="26953"/>
                  </a:cubicBezTo>
                  <a:cubicBezTo>
                    <a:pt x="2196" y="13304"/>
                    <a:pt x="13295" y="2196"/>
                    <a:pt x="26971" y="2196"/>
                  </a:cubicBezTo>
                  <a:cubicBezTo>
                    <a:pt x="40617" y="2196"/>
                    <a:pt x="51716" y="13301"/>
                    <a:pt x="51716" y="26953"/>
                  </a:cubicBezTo>
                  <a:cubicBezTo>
                    <a:pt x="51716" y="40608"/>
                    <a:pt x="40617" y="51713"/>
                    <a:pt x="26971" y="51713"/>
                  </a:cubicBezTo>
                  <a:close/>
                  <a:moveTo>
                    <a:pt x="26971" y="16841"/>
                  </a:moveTo>
                  <a:cubicBezTo>
                    <a:pt x="21378" y="16841"/>
                    <a:pt x="16838" y="21377"/>
                    <a:pt x="16838" y="26956"/>
                  </a:cubicBezTo>
                  <a:cubicBezTo>
                    <a:pt x="16838" y="32535"/>
                    <a:pt x="21378" y="37074"/>
                    <a:pt x="26971" y="37074"/>
                  </a:cubicBezTo>
                  <a:cubicBezTo>
                    <a:pt x="32534" y="37074"/>
                    <a:pt x="37073" y="32535"/>
                    <a:pt x="37073" y="26956"/>
                  </a:cubicBezTo>
                  <a:cubicBezTo>
                    <a:pt x="37073" y="21377"/>
                    <a:pt x="32534" y="16841"/>
                    <a:pt x="26971" y="16841"/>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p:txBody>
        </p:sp>
        <p:sp>
          <p:nvSpPr>
            <p:cNvPr id="54" name="Freeform: Shape 53">
              <a:extLst>
                <a:ext uri="{FF2B5EF4-FFF2-40B4-BE49-F238E27FC236}">
                  <a16:creationId xmlns:a16="http://schemas.microsoft.com/office/drawing/2014/main" id="{119693CD-1AB1-4332-9AD7-EE22C98F1E91}"/>
                </a:ext>
              </a:extLst>
            </p:cNvPr>
            <p:cNvSpPr/>
            <p:nvPr/>
          </p:nvSpPr>
          <p:spPr>
            <a:xfrm>
              <a:off x="8257458" y="4033600"/>
              <a:ext cx="17570" cy="40998"/>
            </a:xfrm>
            <a:custGeom>
              <a:avLst/>
              <a:gdLst/>
              <a:ahLst/>
              <a:cxnLst/>
              <a:rect l="0" t="0" r="0" b="0"/>
              <a:pathLst>
                <a:path w="17570" h="40997">
                  <a:moveTo>
                    <a:pt x="9517" y="39144"/>
                  </a:moveTo>
                  <a:cubicBezTo>
                    <a:pt x="5476" y="39144"/>
                    <a:pt x="2196" y="35867"/>
                    <a:pt x="2196" y="31823"/>
                  </a:cubicBezTo>
                  <a:lnTo>
                    <a:pt x="2196" y="9517"/>
                  </a:lnTo>
                  <a:cubicBezTo>
                    <a:pt x="2196" y="5473"/>
                    <a:pt x="5476" y="2196"/>
                    <a:pt x="9517" y="2196"/>
                  </a:cubicBezTo>
                  <a:cubicBezTo>
                    <a:pt x="13558" y="2196"/>
                    <a:pt x="16838" y="5473"/>
                    <a:pt x="16838" y="9517"/>
                  </a:cubicBezTo>
                  <a:lnTo>
                    <a:pt x="16838" y="31823"/>
                  </a:lnTo>
                  <a:cubicBezTo>
                    <a:pt x="16838" y="35867"/>
                    <a:pt x="13558" y="39144"/>
                    <a:pt x="9517" y="39144"/>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p:txBody>
        </p:sp>
        <p:sp>
          <p:nvSpPr>
            <p:cNvPr id="55" name="Freeform: Shape 54">
              <a:extLst>
                <a:ext uri="{FF2B5EF4-FFF2-40B4-BE49-F238E27FC236}">
                  <a16:creationId xmlns:a16="http://schemas.microsoft.com/office/drawing/2014/main" id="{BA1A6092-4D33-48F5-A048-58019525480E}"/>
                </a:ext>
              </a:extLst>
            </p:cNvPr>
            <p:cNvSpPr/>
            <p:nvPr/>
          </p:nvSpPr>
          <p:spPr>
            <a:xfrm>
              <a:off x="8257429" y="4292785"/>
              <a:ext cx="17570" cy="40998"/>
            </a:xfrm>
            <a:custGeom>
              <a:avLst/>
              <a:gdLst/>
              <a:ahLst/>
              <a:cxnLst/>
              <a:rect l="0" t="0" r="0" b="0"/>
              <a:pathLst>
                <a:path w="17570" h="40997">
                  <a:moveTo>
                    <a:pt x="9517" y="39153"/>
                  </a:moveTo>
                  <a:cubicBezTo>
                    <a:pt x="5476" y="39153"/>
                    <a:pt x="2196" y="35873"/>
                    <a:pt x="2196" y="31832"/>
                  </a:cubicBezTo>
                  <a:lnTo>
                    <a:pt x="2196" y="9517"/>
                  </a:lnTo>
                  <a:cubicBezTo>
                    <a:pt x="2196" y="5476"/>
                    <a:pt x="5476" y="2196"/>
                    <a:pt x="9517" y="2196"/>
                  </a:cubicBezTo>
                  <a:cubicBezTo>
                    <a:pt x="13588" y="2196"/>
                    <a:pt x="16838" y="5476"/>
                    <a:pt x="16838" y="9517"/>
                  </a:cubicBezTo>
                  <a:lnTo>
                    <a:pt x="16838" y="31832"/>
                  </a:lnTo>
                  <a:cubicBezTo>
                    <a:pt x="16838" y="35873"/>
                    <a:pt x="13588" y="39153"/>
                    <a:pt x="9517" y="39153"/>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p:txBody>
        </p:sp>
        <p:sp>
          <p:nvSpPr>
            <p:cNvPr id="56" name="Freeform: Shape 55">
              <a:extLst>
                <a:ext uri="{FF2B5EF4-FFF2-40B4-BE49-F238E27FC236}">
                  <a16:creationId xmlns:a16="http://schemas.microsoft.com/office/drawing/2014/main" id="{D9D12A50-AA59-47C6-9B39-9AFA366BEF83}"/>
                </a:ext>
              </a:extLst>
            </p:cNvPr>
            <p:cNvSpPr/>
            <p:nvPr/>
          </p:nvSpPr>
          <p:spPr>
            <a:xfrm>
              <a:off x="8116777" y="4174629"/>
              <a:ext cx="40998" cy="17570"/>
            </a:xfrm>
            <a:custGeom>
              <a:avLst/>
              <a:gdLst/>
              <a:ahLst/>
              <a:cxnLst/>
              <a:rect l="0" t="0" r="0" b="0"/>
              <a:pathLst>
                <a:path w="40997" h="17570">
                  <a:moveTo>
                    <a:pt x="31832" y="16838"/>
                  </a:moveTo>
                  <a:lnTo>
                    <a:pt x="9517" y="16838"/>
                  </a:lnTo>
                  <a:cubicBezTo>
                    <a:pt x="5476" y="16838"/>
                    <a:pt x="2196" y="13561"/>
                    <a:pt x="2196" y="9517"/>
                  </a:cubicBezTo>
                  <a:cubicBezTo>
                    <a:pt x="2196" y="5473"/>
                    <a:pt x="5476" y="2196"/>
                    <a:pt x="9517" y="2196"/>
                  </a:cubicBezTo>
                  <a:lnTo>
                    <a:pt x="31832" y="2196"/>
                  </a:lnTo>
                  <a:cubicBezTo>
                    <a:pt x="35873" y="2196"/>
                    <a:pt x="39153" y="5473"/>
                    <a:pt x="39153" y="9517"/>
                  </a:cubicBezTo>
                  <a:cubicBezTo>
                    <a:pt x="39153" y="13561"/>
                    <a:pt x="35873" y="16838"/>
                    <a:pt x="31832" y="16838"/>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p:txBody>
        </p:sp>
        <p:sp>
          <p:nvSpPr>
            <p:cNvPr id="57" name="Freeform: Shape 56">
              <a:extLst>
                <a:ext uri="{FF2B5EF4-FFF2-40B4-BE49-F238E27FC236}">
                  <a16:creationId xmlns:a16="http://schemas.microsoft.com/office/drawing/2014/main" id="{05B57165-5A3A-44E5-9A21-729459F6F78D}"/>
                </a:ext>
              </a:extLst>
            </p:cNvPr>
            <p:cNvSpPr/>
            <p:nvPr/>
          </p:nvSpPr>
          <p:spPr>
            <a:xfrm>
              <a:off x="8375971" y="4174632"/>
              <a:ext cx="40998" cy="17570"/>
            </a:xfrm>
            <a:custGeom>
              <a:avLst/>
              <a:gdLst/>
              <a:ahLst/>
              <a:cxnLst/>
              <a:rect l="0" t="0" r="0" b="0"/>
              <a:pathLst>
                <a:path w="40997" h="17570">
                  <a:moveTo>
                    <a:pt x="31832" y="16838"/>
                  </a:moveTo>
                  <a:lnTo>
                    <a:pt x="9517" y="16838"/>
                  </a:lnTo>
                  <a:cubicBezTo>
                    <a:pt x="5476" y="16838"/>
                    <a:pt x="2196" y="13561"/>
                    <a:pt x="2196" y="9517"/>
                  </a:cubicBezTo>
                  <a:cubicBezTo>
                    <a:pt x="2196" y="5473"/>
                    <a:pt x="5476" y="2196"/>
                    <a:pt x="9517" y="2196"/>
                  </a:cubicBezTo>
                  <a:lnTo>
                    <a:pt x="31832" y="2196"/>
                  </a:lnTo>
                  <a:cubicBezTo>
                    <a:pt x="35873" y="2196"/>
                    <a:pt x="39153" y="5473"/>
                    <a:pt x="39153" y="9517"/>
                  </a:cubicBezTo>
                  <a:cubicBezTo>
                    <a:pt x="39153" y="13561"/>
                    <a:pt x="35873" y="16838"/>
                    <a:pt x="31832" y="16838"/>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p:txBody>
        </p:sp>
        <p:sp>
          <p:nvSpPr>
            <p:cNvPr id="58" name="Freeform: Shape 57">
              <a:extLst>
                <a:ext uri="{FF2B5EF4-FFF2-40B4-BE49-F238E27FC236}">
                  <a16:creationId xmlns:a16="http://schemas.microsoft.com/office/drawing/2014/main" id="{2429DE67-E21F-4031-91F2-0136E508FDC8}"/>
                </a:ext>
              </a:extLst>
            </p:cNvPr>
            <p:cNvSpPr/>
            <p:nvPr/>
          </p:nvSpPr>
          <p:spPr>
            <a:xfrm>
              <a:off x="8157907" y="4258288"/>
              <a:ext cx="32213" cy="32213"/>
            </a:xfrm>
            <a:custGeom>
              <a:avLst/>
              <a:gdLst/>
              <a:ahLst/>
              <a:cxnLst/>
              <a:rect l="0" t="0" r="0" b="0"/>
              <a:pathLst>
                <a:path w="32212" h="32212">
                  <a:moveTo>
                    <a:pt x="9532" y="32623"/>
                  </a:moveTo>
                  <a:cubicBezTo>
                    <a:pt x="7657" y="32623"/>
                    <a:pt x="5784" y="31891"/>
                    <a:pt x="4349" y="30455"/>
                  </a:cubicBezTo>
                  <a:cubicBezTo>
                    <a:pt x="1479" y="27615"/>
                    <a:pt x="1479" y="22959"/>
                    <a:pt x="4349" y="20118"/>
                  </a:cubicBezTo>
                  <a:lnTo>
                    <a:pt x="20132" y="4340"/>
                  </a:lnTo>
                  <a:cubicBezTo>
                    <a:pt x="22974" y="1482"/>
                    <a:pt x="27629" y="1482"/>
                    <a:pt x="30470" y="4340"/>
                  </a:cubicBezTo>
                  <a:cubicBezTo>
                    <a:pt x="33340" y="7198"/>
                    <a:pt x="33340" y="11834"/>
                    <a:pt x="30470" y="14701"/>
                  </a:cubicBezTo>
                  <a:lnTo>
                    <a:pt x="14686" y="30455"/>
                  </a:lnTo>
                  <a:cubicBezTo>
                    <a:pt x="13280" y="31891"/>
                    <a:pt x="11406" y="32623"/>
                    <a:pt x="9532" y="32623"/>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p:txBody>
        </p:sp>
        <p:sp>
          <p:nvSpPr>
            <p:cNvPr id="59" name="Freeform: Shape 58">
              <a:extLst>
                <a:ext uri="{FF2B5EF4-FFF2-40B4-BE49-F238E27FC236}">
                  <a16:creationId xmlns:a16="http://schemas.microsoft.com/office/drawing/2014/main" id="{62F1CC13-DBFD-4A1B-A576-1EEF0ABF02DC}"/>
                </a:ext>
              </a:extLst>
            </p:cNvPr>
            <p:cNvSpPr/>
            <p:nvPr/>
          </p:nvSpPr>
          <p:spPr>
            <a:xfrm>
              <a:off x="8341197" y="4075014"/>
              <a:ext cx="32213" cy="32213"/>
            </a:xfrm>
            <a:custGeom>
              <a:avLst/>
              <a:gdLst/>
              <a:ahLst/>
              <a:cxnLst/>
              <a:rect l="0" t="0" r="0" b="0"/>
              <a:pathLst>
                <a:path w="32212" h="32212">
                  <a:moveTo>
                    <a:pt x="9532" y="32613"/>
                  </a:moveTo>
                  <a:cubicBezTo>
                    <a:pt x="7657" y="32613"/>
                    <a:pt x="5784" y="31898"/>
                    <a:pt x="4349" y="30469"/>
                  </a:cubicBezTo>
                  <a:cubicBezTo>
                    <a:pt x="1479" y="27608"/>
                    <a:pt x="1479" y="22973"/>
                    <a:pt x="4349" y="20114"/>
                  </a:cubicBezTo>
                  <a:lnTo>
                    <a:pt x="20103" y="4342"/>
                  </a:lnTo>
                  <a:cubicBezTo>
                    <a:pt x="22973" y="1481"/>
                    <a:pt x="27600" y="1481"/>
                    <a:pt x="30470" y="4342"/>
                  </a:cubicBezTo>
                  <a:cubicBezTo>
                    <a:pt x="33340" y="7200"/>
                    <a:pt x="33340" y="11836"/>
                    <a:pt x="30470" y="14694"/>
                  </a:cubicBezTo>
                  <a:lnTo>
                    <a:pt x="14685" y="30466"/>
                  </a:lnTo>
                  <a:cubicBezTo>
                    <a:pt x="13280" y="31896"/>
                    <a:pt x="11406" y="32613"/>
                    <a:pt x="9532" y="32613"/>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p:txBody>
        </p:sp>
        <p:sp>
          <p:nvSpPr>
            <p:cNvPr id="60" name="Freeform: Shape 59">
              <a:extLst>
                <a:ext uri="{FF2B5EF4-FFF2-40B4-BE49-F238E27FC236}">
                  <a16:creationId xmlns:a16="http://schemas.microsoft.com/office/drawing/2014/main" id="{F8DB61E2-5334-4A06-BFF4-3740B8C02163}"/>
                </a:ext>
              </a:extLst>
            </p:cNvPr>
            <p:cNvSpPr/>
            <p:nvPr/>
          </p:nvSpPr>
          <p:spPr>
            <a:xfrm>
              <a:off x="8341197" y="4258291"/>
              <a:ext cx="32213" cy="32213"/>
            </a:xfrm>
            <a:custGeom>
              <a:avLst/>
              <a:gdLst/>
              <a:ahLst/>
              <a:cxnLst/>
              <a:rect l="0" t="0" r="0" b="0"/>
              <a:pathLst>
                <a:path w="32212" h="32212">
                  <a:moveTo>
                    <a:pt x="25287" y="32620"/>
                  </a:moveTo>
                  <a:cubicBezTo>
                    <a:pt x="23413" y="32620"/>
                    <a:pt x="21538" y="31888"/>
                    <a:pt x="20103" y="30482"/>
                  </a:cubicBezTo>
                  <a:lnTo>
                    <a:pt x="4349" y="14698"/>
                  </a:lnTo>
                  <a:cubicBezTo>
                    <a:pt x="1479" y="11834"/>
                    <a:pt x="1479" y="7198"/>
                    <a:pt x="4349" y="4340"/>
                  </a:cubicBezTo>
                  <a:cubicBezTo>
                    <a:pt x="7189" y="1482"/>
                    <a:pt x="11845" y="1482"/>
                    <a:pt x="14685" y="4340"/>
                  </a:cubicBezTo>
                  <a:lnTo>
                    <a:pt x="30470" y="20115"/>
                  </a:lnTo>
                  <a:cubicBezTo>
                    <a:pt x="33340" y="22985"/>
                    <a:pt x="33340" y="27612"/>
                    <a:pt x="30470" y="30482"/>
                  </a:cubicBezTo>
                  <a:cubicBezTo>
                    <a:pt x="29035" y="31888"/>
                    <a:pt x="27160" y="32620"/>
                    <a:pt x="25287" y="32620"/>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p:txBody>
        </p:sp>
        <p:sp>
          <p:nvSpPr>
            <p:cNvPr id="61" name="Freeform: Shape 60">
              <a:extLst>
                <a:ext uri="{FF2B5EF4-FFF2-40B4-BE49-F238E27FC236}">
                  <a16:creationId xmlns:a16="http://schemas.microsoft.com/office/drawing/2014/main" id="{A5A8C955-4596-445E-A1F9-7CBF88D49BE2}"/>
                </a:ext>
              </a:extLst>
            </p:cNvPr>
            <p:cNvSpPr/>
            <p:nvPr/>
          </p:nvSpPr>
          <p:spPr>
            <a:xfrm>
              <a:off x="8157907" y="4075008"/>
              <a:ext cx="32213" cy="32213"/>
            </a:xfrm>
            <a:custGeom>
              <a:avLst/>
              <a:gdLst/>
              <a:ahLst/>
              <a:cxnLst/>
              <a:rect l="0" t="0" r="0" b="0"/>
              <a:pathLst>
                <a:path w="32212" h="32212">
                  <a:moveTo>
                    <a:pt x="25316" y="32613"/>
                  </a:moveTo>
                  <a:cubicBezTo>
                    <a:pt x="23442" y="32613"/>
                    <a:pt x="21567" y="31898"/>
                    <a:pt x="20132" y="30469"/>
                  </a:cubicBezTo>
                  <a:lnTo>
                    <a:pt x="4349" y="14697"/>
                  </a:lnTo>
                  <a:cubicBezTo>
                    <a:pt x="1479" y="11839"/>
                    <a:pt x="1479" y="7203"/>
                    <a:pt x="4349" y="4342"/>
                  </a:cubicBezTo>
                  <a:cubicBezTo>
                    <a:pt x="7218" y="1481"/>
                    <a:pt x="11846" y="1481"/>
                    <a:pt x="14715" y="4342"/>
                  </a:cubicBezTo>
                  <a:lnTo>
                    <a:pt x="30470" y="20114"/>
                  </a:lnTo>
                  <a:cubicBezTo>
                    <a:pt x="33340" y="22973"/>
                    <a:pt x="33340" y="27608"/>
                    <a:pt x="30470" y="30469"/>
                  </a:cubicBezTo>
                  <a:cubicBezTo>
                    <a:pt x="29064" y="31898"/>
                    <a:pt x="27190" y="32613"/>
                    <a:pt x="25316" y="32613"/>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p:txBody>
        </p:sp>
        <p:sp>
          <p:nvSpPr>
            <p:cNvPr id="62" name="Freeform: Shape 61">
              <a:extLst>
                <a:ext uri="{FF2B5EF4-FFF2-40B4-BE49-F238E27FC236}">
                  <a16:creationId xmlns:a16="http://schemas.microsoft.com/office/drawing/2014/main" id="{C32C0F4F-F036-49F8-BEA7-FA1DF643AB29}"/>
                </a:ext>
              </a:extLst>
            </p:cNvPr>
            <p:cNvSpPr/>
            <p:nvPr/>
          </p:nvSpPr>
          <p:spPr>
            <a:xfrm>
              <a:off x="8269772" y="4115718"/>
              <a:ext cx="64425" cy="64425"/>
            </a:xfrm>
            <a:custGeom>
              <a:avLst/>
              <a:gdLst/>
              <a:ahLst/>
              <a:cxnLst/>
              <a:rect l="0" t="0" r="0" b="0"/>
              <a:pathLst>
                <a:path w="64425" h="64425">
                  <a:moveTo>
                    <a:pt x="9532" y="63327"/>
                  </a:moveTo>
                  <a:cubicBezTo>
                    <a:pt x="7658" y="63327"/>
                    <a:pt x="5784" y="62612"/>
                    <a:pt x="4349" y="61183"/>
                  </a:cubicBezTo>
                  <a:cubicBezTo>
                    <a:pt x="1479" y="58325"/>
                    <a:pt x="1479" y="53690"/>
                    <a:pt x="4349" y="50831"/>
                  </a:cubicBezTo>
                  <a:lnTo>
                    <a:pt x="50823" y="4340"/>
                  </a:lnTo>
                  <a:cubicBezTo>
                    <a:pt x="53693" y="1482"/>
                    <a:pt x="58319" y="1482"/>
                    <a:pt x="61190" y="4340"/>
                  </a:cubicBezTo>
                  <a:cubicBezTo>
                    <a:pt x="64059" y="7198"/>
                    <a:pt x="64059" y="11834"/>
                    <a:pt x="61190" y="14695"/>
                  </a:cubicBezTo>
                  <a:lnTo>
                    <a:pt x="14686" y="61183"/>
                  </a:lnTo>
                  <a:cubicBezTo>
                    <a:pt x="13280" y="62612"/>
                    <a:pt x="11407" y="63327"/>
                    <a:pt x="9532" y="63327"/>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p:txBody>
        </p:sp>
      </p:grpSp>
      <p:grpSp>
        <p:nvGrpSpPr>
          <p:cNvPr id="73" name="Group 72">
            <a:extLst>
              <a:ext uri="{FF2B5EF4-FFF2-40B4-BE49-F238E27FC236}">
                <a16:creationId xmlns:a16="http://schemas.microsoft.com/office/drawing/2014/main" id="{E0E59091-A945-4DB4-AEC7-C123A786E975}"/>
              </a:ext>
            </a:extLst>
          </p:cNvPr>
          <p:cNvGrpSpPr/>
          <p:nvPr/>
        </p:nvGrpSpPr>
        <p:grpSpPr>
          <a:xfrm>
            <a:off x="2577908" y="1882949"/>
            <a:ext cx="413561" cy="414425"/>
            <a:chOff x="7367769" y="5007381"/>
            <a:chExt cx="296158" cy="296777"/>
          </a:xfrm>
          <a:solidFill>
            <a:schemeClr val="accent4"/>
          </a:solidFill>
        </p:grpSpPr>
        <p:sp>
          <p:nvSpPr>
            <p:cNvPr id="74" name="Freeform: Shape 73">
              <a:extLst>
                <a:ext uri="{FF2B5EF4-FFF2-40B4-BE49-F238E27FC236}">
                  <a16:creationId xmlns:a16="http://schemas.microsoft.com/office/drawing/2014/main" id="{93C0CFCE-1676-468B-A889-5A5EFFFA24FF}"/>
                </a:ext>
              </a:extLst>
            </p:cNvPr>
            <p:cNvSpPr/>
            <p:nvPr/>
          </p:nvSpPr>
          <p:spPr>
            <a:xfrm>
              <a:off x="7367769" y="5140167"/>
              <a:ext cx="163991" cy="163991"/>
            </a:xfrm>
            <a:custGeom>
              <a:avLst/>
              <a:gdLst/>
              <a:ahLst/>
              <a:cxnLst/>
              <a:rect l="0" t="0" r="0" b="0"/>
              <a:pathLst>
                <a:path w="163991" h="163991">
                  <a:moveTo>
                    <a:pt x="44461" y="163510"/>
                  </a:moveTo>
                  <a:cubicBezTo>
                    <a:pt x="39864" y="163510"/>
                    <a:pt x="35530" y="161725"/>
                    <a:pt x="32250" y="158413"/>
                  </a:cubicBezTo>
                  <a:lnTo>
                    <a:pt x="7271" y="133465"/>
                  </a:lnTo>
                  <a:cubicBezTo>
                    <a:pt x="3845" y="130039"/>
                    <a:pt x="2058" y="125529"/>
                    <a:pt x="2205" y="120756"/>
                  </a:cubicBezTo>
                  <a:cubicBezTo>
                    <a:pt x="2322" y="115983"/>
                    <a:pt x="4401" y="111590"/>
                    <a:pt x="8003" y="108399"/>
                  </a:cubicBezTo>
                  <a:lnTo>
                    <a:pt x="122475" y="4088"/>
                  </a:lnTo>
                  <a:cubicBezTo>
                    <a:pt x="125374" y="1480"/>
                    <a:pt x="129825" y="1569"/>
                    <a:pt x="132578" y="4352"/>
                  </a:cubicBezTo>
                  <a:lnTo>
                    <a:pt x="161364" y="33109"/>
                  </a:lnTo>
                  <a:cubicBezTo>
                    <a:pt x="164146" y="35889"/>
                    <a:pt x="164234" y="40342"/>
                    <a:pt x="161598" y="43210"/>
                  </a:cubicBezTo>
                  <a:lnTo>
                    <a:pt x="57259" y="157770"/>
                  </a:lnTo>
                  <a:cubicBezTo>
                    <a:pt x="54037" y="161402"/>
                    <a:pt x="49323" y="163510"/>
                    <a:pt x="44461" y="163510"/>
                  </a:cubicBezTo>
                  <a:close/>
                  <a:moveTo>
                    <a:pt x="127189" y="19637"/>
                  </a:moveTo>
                  <a:lnTo>
                    <a:pt x="17784" y="119263"/>
                  </a:lnTo>
                  <a:cubicBezTo>
                    <a:pt x="16993" y="119964"/>
                    <a:pt x="16847" y="120696"/>
                    <a:pt x="16817" y="121165"/>
                  </a:cubicBezTo>
                  <a:cubicBezTo>
                    <a:pt x="16817" y="121662"/>
                    <a:pt x="16935" y="122395"/>
                    <a:pt x="17637" y="123098"/>
                  </a:cubicBezTo>
                  <a:lnTo>
                    <a:pt x="42617" y="148078"/>
                  </a:lnTo>
                  <a:cubicBezTo>
                    <a:pt x="43290" y="148750"/>
                    <a:pt x="43993" y="148868"/>
                    <a:pt x="44461" y="148868"/>
                  </a:cubicBezTo>
                  <a:cubicBezTo>
                    <a:pt x="44960" y="148868"/>
                    <a:pt x="45721" y="148722"/>
                    <a:pt x="46395" y="147961"/>
                  </a:cubicBezTo>
                  <a:lnTo>
                    <a:pt x="146078" y="38526"/>
                  </a:lnTo>
                  <a:lnTo>
                    <a:pt x="127189" y="19637"/>
                  </a:ln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p:txBody>
        </p:sp>
        <p:sp>
          <p:nvSpPr>
            <p:cNvPr id="75" name="Freeform: Shape 74">
              <a:extLst>
                <a:ext uri="{FF2B5EF4-FFF2-40B4-BE49-F238E27FC236}">
                  <a16:creationId xmlns:a16="http://schemas.microsoft.com/office/drawing/2014/main" id="{4E355E09-006A-47C9-824E-6EB006C4537D}"/>
                </a:ext>
              </a:extLst>
            </p:cNvPr>
            <p:cNvSpPr/>
            <p:nvPr/>
          </p:nvSpPr>
          <p:spPr>
            <a:xfrm>
              <a:off x="7461867" y="5007381"/>
              <a:ext cx="202060" cy="202060"/>
            </a:xfrm>
            <a:custGeom>
              <a:avLst/>
              <a:gdLst/>
              <a:ahLst/>
              <a:cxnLst/>
              <a:rect l="0" t="0" r="0" b="0"/>
              <a:pathLst>
                <a:path w="202060" h="202060">
                  <a:moveTo>
                    <a:pt x="134882" y="202206"/>
                  </a:moveTo>
                  <a:cubicBezTo>
                    <a:pt x="125658" y="202206"/>
                    <a:pt x="116990" y="198634"/>
                    <a:pt x="110489" y="192134"/>
                  </a:cubicBezTo>
                  <a:lnTo>
                    <a:pt x="12270" y="93915"/>
                  </a:lnTo>
                  <a:cubicBezTo>
                    <a:pt x="5769" y="87412"/>
                    <a:pt x="2196" y="78744"/>
                    <a:pt x="2196" y="69521"/>
                  </a:cubicBezTo>
                  <a:cubicBezTo>
                    <a:pt x="2196" y="60267"/>
                    <a:pt x="5769" y="51628"/>
                    <a:pt x="12270" y="45127"/>
                  </a:cubicBezTo>
                  <a:lnTo>
                    <a:pt x="45127" y="12240"/>
                  </a:lnTo>
                  <a:cubicBezTo>
                    <a:pt x="51628" y="5740"/>
                    <a:pt x="60296" y="2196"/>
                    <a:pt x="69520" y="2196"/>
                  </a:cubicBezTo>
                  <a:cubicBezTo>
                    <a:pt x="78745" y="2196"/>
                    <a:pt x="87413" y="5768"/>
                    <a:pt x="93914" y="12240"/>
                  </a:cubicBezTo>
                  <a:lnTo>
                    <a:pt x="192133" y="110488"/>
                  </a:lnTo>
                  <a:cubicBezTo>
                    <a:pt x="198634" y="116959"/>
                    <a:pt x="202206" y="125630"/>
                    <a:pt x="202206" y="134853"/>
                  </a:cubicBezTo>
                  <a:cubicBezTo>
                    <a:pt x="202206" y="144107"/>
                    <a:pt x="198634" y="152775"/>
                    <a:pt x="192133" y="159247"/>
                  </a:cubicBezTo>
                  <a:lnTo>
                    <a:pt x="159276" y="192134"/>
                  </a:lnTo>
                  <a:cubicBezTo>
                    <a:pt x="152775" y="198634"/>
                    <a:pt x="144107" y="202206"/>
                    <a:pt x="134882" y="202206"/>
                  </a:cubicBezTo>
                  <a:close/>
                  <a:moveTo>
                    <a:pt x="69520" y="16810"/>
                  </a:moveTo>
                  <a:cubicBezTo>
                    <a:pt x="64191" y="16810"/>
                    <a:pt x="59212" y="18889"/>
                    <a:pt x="55493" y="22607"/>
                  </a:cubicBezTo>
                  <a:lnTo>
                    <a:pt x="22607" y="55463"/>
                  </a:lnTo>
                  <a:cubicBezTo>
                    <a:pt x="18888" y="59183"/>
                    <a:pt x="16838" y="64191"/>
                    <a:pt x="16838" y="69521"/>
                  </a:cubicBezTo>
                  <a:cubicBezTo>
                    <a:pt x="16838" y="74820"/>
                    <a:pt x="18888" y="79828"/>
                    <a:pt x="22607" y="83548"/>
                  </a:cubicBezTo>
                  <a:lnTo>
                    <a:pt x="120826" y="181768"/>
                  </a:lnTo>
                  <a:cubicBezTo>
                    <a:pt x="124574" y="185514"/>
                    <a:pt x="129553" y="187564"/>
                    <a:pt x="134882" y="187564"/>
                  </a:cubicBezTo>
                  <a:cubicBezTo>
                    <a:pt x="140212" y="187564"/>
                    <a:pt x="145190" y="185514"/>
                    <a:pt x="148909" y="181768"/>
                  </a:cubicBezTo>
                  <a:lnTo>
                    <a:pt x="181795" y="148909"/>
                  </a:lnTo>
                  <a:cubicBezTo>
                    <a:pt x="185515" y="145191"/>
                    <a:pt x="187564" y="140212"/>
                    <a:pt x="187564" y="134881"/>
                  </a:cubicBezTo>
                  <a:cubicBezTo>
                    <a:pt x="187564" y="129554"/>
                    <a:pt x="185515" y="124575"/>
                    <a:pt x="181795" y="120826"/>
                  </a:cubicBezTo>
                  <a:lnTo>
                    <a:pt x="83548" y="22607"/>
                  </a:lnTo>
                  <a:cubicBezTo>
                    <a:pt x="79829" y="18889"/>
                    <a:pt x="74850" y="16810"/>
                    <a:pt x="69520" y="16810"/>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p:txBody>
        </p:sp>
        <p:sp>
          <p:nvSpPr>
            <p:cNvPr id="76" name="Freeform: Shape 75">
              <a:extLst>
                <a:ext uri="{FF2B5EF4-FFF2-40B4-BE49-F238E27FC236}">
                  <a16:creationId xmlns:a16="http://schemas.microsoft.com/office/drawing/2014/main" id="{D5552329-70F6-4C14-9550-710B022492CF}"/>
                </a:ext>
              </a:extLst>
            </p:cNvPr>
            <p:cNvSpPr/>
            <p:nvPr/>
          </p:nvSpPr>
          <p:spPr>
            <a:xfrm>
              <a:off x="7480477" y="5025992"/>
              <a:ext cx="87852" cy="87852"/>
            </a:xfrm>
            <a:custGeom>
              <a:avLst/>
              <a:gdLst/>
              <a:ahLst/>
              <a:cxnLst/>
              <a:rect l="0" t="0" r="0" b="0"/>
              <a:pathLst>
                <a:path w="87852" h="87852">
                  <a:moveTo>
                    <a:pt x="9532" y="88130"/>
                  </a:moveTo>
                  <a:cubicBezTo>
                    <a:pt x="7658" y="88130"/>
                    <a:pt x="5784" y="87427"/>
                    <a:pt x="4349" y="85991"/>
                  </a:cubicBezTo>
                  <a:cubicBezTo>
                    <a:pt x="1479" y="83123"/>
                    <a:pt x="1479" y="78496"/>
                    <a:pt x="4349" y="75653"/>
                  </a:cubicBezTo>
                  <a:lnTo>
                    <a:pt x="75656" y="4348"/>
                  </a:lnTo>
                  <a:cubicBezTo>
                    <a:pt x="78526" y="1479"/>
                    <a:pt x="83153" y="1479"/>
                    <a:pt x="85993" y="4348"/>
                  </a:cubicBezTo>
                  <a:cubicBezTo>
                    <a:pt x="88863" y="7219"/>
                    <a:pt x="88863" y="11846"/>
                    <a:pt x="85993" y="14714"/>
                  </a:cubicBezTo>
                  <a:lnTo>
                    <a:pt x="14715" y="85991"/>
                  </a:lnTo>
                  <a:cubicBezTo>
                    <a:pt x="13280" y="87427"/>
                    <a:pt x="11407" y="88130"/>
                    <a:pt x="9532" y="88130"/>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p:txBody>
        </p:sp>
        <p:sp>
          <p:nvSpPr>
            <p:cNvPr id="77" name="Freeform: Shape 76">
              <a:extLst>
                <a:ext uri="{FF2B5EF4-FFF2-40B4-BE49-F238E27FC236}">
                  <a16:creationId xmlns:a16="http://schemas.microsoft.com/office/drawing/2014/main" id="{1E65C300-32F4-441D-84A6-DD1F8B2061F5}"/>
                </a:ext>
              </a:extLst>
            </p:cNvPr>
            <p:cNvSpPr/>
            <p:nvPr/>
          </p:nvSpPr>
          <p:spPr>
            <a:xfrm>
              <a:off x="7557319" y="5102825"/>
              <a:ext cx="87852" cy="87852"/>
            </a:xfrm>
            <a:custGeom>
              <a:avLst/>
              <a:gdLst/>
              <a:ahLst/>
              <a:cxnLst/>
              <a:rect l="0" t="0" r="0" b="0"/>
              <a:pathLst>
                <a:path w="87852" h="87852">
                  <a:moveTo>
                    <a:pt x="9503" y="88137"/>
                  </a:moveTo>
                  <a:cubicBezTo>
                    <a:pt x="7629" y="88137"/>
                    <a:pt x="5754" y="87405"/>
                    <a:pt x="4349" y="85972"/>
                  </a:cubicBezTo>
                  <a:cubicBezTo>
                    <a:pt x="1479" y="83129"/>
                    <a:pt x="1479" y="78474"/>
                    <a:pt x="4349" y="75634"/>
                  </a:cubicBezTo>
                  <a:lnTo>
                    <a:pt x="75626" y="4328"/>
                  </a:lnTo>
                  <a:cubicBezTo>
                    <a:pt x="78496" y="1486"/>
                    <a:pt x="83123" y="1486"/>
                    <a:pt x="85993" y="4328"/>
                  </a:cubicBezTo>
                  <a:cubicBezTo>
                    <a:pt x="88834" y="7197"/>
                    <a:pt x="88834" y="11824"/>
                    <a:pt x="85993" y="14695"/>
                  </a:cubicBezTo>
                  <a:lnTo>
                    <a:pt x="14686" y="85972"/>
                  </a:lnTo>
                  <a:cubicBezTo>
                    <a:pt x="13251" y="87405"/>
                    <a:pt x="11377" y="88137"/>
                    <a:pt x="9503" y="88137"/>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p:txBody>
        </p:sp>
        <p:sp>
          <p:nvSpPr>
            <p:cNvPr id="78" name="Freeform: Shape 77">
              <a:extLst>
                <a:ext uri="{FF2B5EF4-FFF2-40B4-BE49-F238E27FC236}">
                  <a16:creationId xmlns:a16="http://schemas.microsoft.com/office/drawing/2014/main" id="{EBD59BED-DDF0-47B5-8E2F-D319BDCCAF8B}"/>
                </a:ext>
              </a:extLst>
            </p:cNvPr>
            <p:cNvSpPr/>
            <p:nvPr/>
          </p:nvSpPr>
          <p:spPr>
            <a:xfrm>
              <a:off x="7500061" y="5135711"/>
              <a:ext cx="35141" cy="35141"/>
            </a:xfrm>
            <a:custGeom>
              <a:avLst/>
              <a:gdLst/>
              <a:ahLst/>
              <a:cxnLst/>
              <a:rect l="0" t="0" r="0" b="0"/>
              <a:pathLst>
                <a:path w="35140" h="35140">
                  <a:moveTo>
                    <a:pt x="9510" y="35689"/>
                  </a:moveTo>
                  <a:cubicBezTo>
                    <a:pt x="7636" y="35689"/>
                    <a:pt x="5762" y="34957"/>
                    <a:pt x="4327" y="33553"/>
                  </a:cubicBezTo>
                  <a:cubicBezTo>
                    <a:pt x="1486" y="30682"/>
                    <a:pt x="1486" y="26055"/>
                    <a:pt x="4327" y="23186"/>
                  </a:cubicBezTo>
                  <a:lnTo>
                    <a:pt x="23186" y="4326"/>
                  </a:lnTo>
                  <a:cubicBezTo>
                    <a:pt x="26026" y="1486"/>
                    <a:pt x="30683" y="1486"/>
                    <a:pt x="33523" y="4326"/>
                  </a:cubicBezTo>
                  <a:cubicBezTo>
                    <a:pt x="36393" y="7197"/>
                    <a:pt x="36393" y="11824"/>
                    <a:pt x="33523" y="14693"/>
                  </a:cubicBezTo>
                  <a:lnTo>
                    <a:pt x="14693" y="33553"/>
                  </a:lnTo>
                  <a:cubicBezTo>
                    <a:pt x="13258" y="34957"/>
                    <a:pt x="11384" y="35689"/>
                    <a:pt x="9510" y="35689"/>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p:txBody>
        </p:sp>
      </p:grpSp>
      <p:grpSp>
        <p:nvGrpSpPr>
          <p:cNvPr id="80" name="Group 79"/>
          <p:cNvGrpSpPr/>
          <p:nvPr/>
        </p:nvGrpSpPr>
        <p:grpSpPr>
          <a:xfrm>
            <a:off x="4293785" y="1559502"/>
            <a:ext cx="5547079" cy="4171534"/>
            <a:chOff x="872124" y="1785195"/>
            <a:chExt cx="5148431" cy="3083149"/>
          </a:xfrm>
        </p:grpSpPr>
        <p:sp>
          <p:nvSpPr>
            <p:cNvPr id="81" name="Rectangle 80">
              <a:extLst>
                <a:ext uri="{FF2B5EF4-FFF2-40B4-BE49-F238E27FC236}">
                  <a16:creationId xmlns:a16="http://schemas.microsoft.com/office/drawing/2014/main" id="{6E64A990-C92E-4D6D-ACB8-752CE8DE08A1}"/>
                </a:ext>
              </a:extLst>
            </p:cNvPr>
            <p:cNvSpPr/>
            <p:nvPr/>
          </p:nvSpPr>
          <p:spPr>
            <a:xfrm>
              <a:off x="872124" y="1829178"/>
              <a:ext cx="5082068" cy="3039166"/>
            </a:xfrm>
            <a:prstGeom prst="rect">
              <a:avLst/>
            </a:pr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01141"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2" name="Freeform: Shape 63">
              <a:extLst>
                <a:ext uri="{FF2B5EF4-FFF2-40B4-BE49-F238E27FC236}">
                  <a16:creationId xmlns:a16="http://schemas.microsoft.com/office/drawing/2014/main" id="{EE34B6E9-0864-404F-AAEE-5CFB60E236EA}"/>
                </a:ext>
              </a:extLst>
            </p:cNvPr>
            <p:cNvSpPr/>
            <p:nvPr/>
          </p:nvSpPr>
          <p:spPr>
            <a:xfrm>
              <a:off x="944295" y="1785195"/>
              <a:ext cx="5076260" cy="3035387"/>
            </a:xfrm>
            <a:prstGeom prst="rect">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01141"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30" name="TextBox 29"/>
          <p:cNvSpPr txBox="1"/>
          <p:nvPr/>
        </p:nvSpPr>
        <p:spPr>
          <a:xfrm>
            <a:off x="4532563" y="1826573"/>
            <a:ext cx="5236799" cy="3647152"/>
          </a:xfrm>
          <a:prstGeom prst="rect">
            <a:avLst/>
          </a:prstGeom>
          <a:noFill/>
        </p:spPr>
        <p:txBody>
          <a:bodyPr wrap="square" rtlCol="0">
            <a:spAutoFit/>
          </a:bodyPr>
          <a:lstStyle/>
          <a:p>
            <a:pPr marL="380990" marR="0" lvl="0" indent="-380990" algn="l" defTabSz="1201141" rtl="0" eaLnBrk="1" fontAlgn="auto" latinLnBrk="0" hangingPunct="1">
              <a:lnSpc>
                <a:spcPct val="150000"/>
              </a:lnSpc>
              <a:spcBef>
                <a:spcPts val="0"/>
              </a:spcBef>
              <a:spcAft>
                <a:spcPts val="0"/>
              </a:spcAft>
              <a:buClr>
                <a:srgbClr val="157C6E">
                  <a:lumMod val="60000"/>
                  <a:lumOff val="40000"/>
                </a:srgbClr>
              </a:buClr>
              <a:buSzTx/>
              <a:buFontTx/>
              <a:buChar char="›"/>
              <a:tabLst/>
              <a:defRPr/>
            </a:pPr>
            <a:r>
              <a:rPr kumimoji="0" lang="en-US" sz="2200" b="0" i="0" u="none" strike="noStrike" kern="1200" cap="none" spc="0" normalizeH="0" baseline="0" noProof="0" dirty="0">
                <a:ln>
                  <a:noFill/>
                </a:ln>
                <a:solidFill>
                  <a:srgbClr val="262626"/>
                </a:solidFill>
                <a:effectLst/>
                <a:uLnTx/>
                <a:uFillTx/>
                <a:latin typeface="Arial" panose="020B0604020202020204" pitchFamily="34" charset="0"/>
                <a:cs typeface="Arial" panose="020B0604020202020204" pitchFamily="34" charset="0"/>
              </a:rPr>
              <a:t>Lawfulness, fairness &amp; transparency</a:t>
            </a:r>
          </a:p>
          <a:p>
            <a:pPr marL="380990" marR="0" lvl="0" indent="-380990" algn="l" defTabSz="1201141" rtl="0" eaLnBrk="1" fontAlgn="auto" latinLnBrk="0" hangingPunct="1">
              <a:lnSpc>
                <a:spcPct val="150000"/>
              </a:lnSpc>
              <a:spcBef>
                <a:spcPts val="0"/>
              </a:spcBef>
              <a:spcAft>
                <a:spcPts val="0"/>
              </a:spcAft>
              <a:buClr>
                <a:srgbClr val="157C6E">
                  <a:lumMod val="60000"/>
                  <a:lumOff val="40000"/>
                </a:srgbClr>
              </a:buClr>
              <a:buSzTx/>
              <a:buFontTx/>
              <a:buChar char="›"/>
              <a:tabLst/>
              <a:defRPr/>
            </a:pPr>
            <a:r>
              <a:rPr kumimoji="0" lang="en-US" sz="2200" b="0" i="0" u="none" strike="noStrike" kern="1200" cap="none" spc="0" normalizeH="0" baseline="0" noProof="0" dirty="0">
                <a:ln>
                  <a:noFill/>
                </a:ln>
                <a:solidFill>
                  <a:srgbClr val="262626"/>
                </a:solidFill>
                <a:effectLst/>
                <a:uLnTx/>
                <a:uFillTx/>
                <a:latin typeface="Arial" panose="020B0604020202020204" pitchFamily="34" charset="0"/>
                <a:cs typeface="Arial" panose="020B0604020202020204" pitchFamily="34" charset="0"/>
              </a:rPr>
              <a:t>Purpose Limitation</a:t>
            </a:r>
          </a:p>
          <a:p>
            <a:pPr marL="380990" marR="0" lvl="0" indent="-380990" algn="l" defTabSz="1201141" rtl="0" eaLnBrk="1" fontAlgn="auto" latinLnBrk="0" hangingPunct="1">
              <a:lnSpc>
                <a:spcPct val="150000"/>
              </a:lnSpc>
              <a:spcBef>
                <a:spcPts val="0"/>
              </a:spcBef>
              <a:spcAft>
                <a:spcPts val="0"/>
              </a:spcAft>
              <a:buClr>
                <a:srgbClr val="157C6E">
                  <a:lumMod val="60000"/>
                  <a:lumOff val="40000"/>
                </a:srgbClr>
              </a:buClr>
              <a:buSzTx/>
              <a:buFontTx/>
              <a:buChar char="›"/>
              <a:tabLst/>
              <a:defRPr/>
            </a:pPr>
            <a:r>
              <a:rPr kumimoji="0" lang="en-US" sz="2200" b="0" i="0" u="none" strike="noStrike" kern="1200" cap="none" spc="0" normalizeH="0" baseline="0" noProof="0" dirty="0">
                <a:ln>
                  <a:noFill/>
                </a:ln>
                <a:solidFill>
                  <a:srgbClr val="262626"/>
                </a:solidFill>
                <a:effectLst/>
                <a:uLnTx/>
                <a:uFillTx/>
                <a:latin typeface="Arial" panose="020B0604020202020204" pitchFamily="34" charset="0"/>
                <a:cs typeface="Arial" panose="020B0604020202020204" pitchFamily="34" charset="0"/>
              </a:rPr>
              <a:t>Data minimisation</a:t>
            </a:r>
          </a:p>
          <a:p>
            <a:pPr marL="380990" marR="0" lvl="0" indent="-380990" algn="l" defTabSz="1201141" rtl="0" eaLnBrk="1" fontAlgn="auto" latinLnBrk="0" hangingPunct="1">
              <a:lnSpc>
                <a:spcPct val="150000"/>
              </a:lnSpc>
              <a:spcBef>
                <a:spcPts val="0"/>
              </a:spcBef>
              <a:spcAft>
                <a:spcPts val="0"/>
              </a:spcAft>
              <a:buClr>
                <a:srgbClr val="157C6E">
                  <a:lumMod val="60000"/>
                  <a:lumOff val="40000"/>
                </a:srgbClr>
              </a:buClr>
              <a:buSzTx/>
              <a:buFontTx/>
              <a:buChar char="›"/>
              <a:tabLst/>
              <a:defRPr/>
            </a:pPr>
            <a:r>
              <a:rPr kumimoji="0" lang="en-US" sz="2200" b="0" i="0" u="none" strike="noStrike" kern="1200" cap="none" spc="0" normalizeH="0" baseline="0" noProof="0" dirty="0">
                <a:ln>
                  <a:noFill/>
                </a:ln>
                <a:solidFill>
                  <a:srgbClr val="262626"/>
                </a:solidFill>
                <a:effectLst/>
                <a:uLnTx/>
                <a:uFillTx/>
                <a:latin typeface="Arial" panose="020B0604020202020204" pitchFamily="34" charset="0"/>
                <a:cs typeface="Arial" panose="020B0604020202020204" pitchFamily="34" charset="0"/>
              </a:rPr>
              <a:t>Accuracy</a:t>
            </a:r>
          </a:p>
          <a:p>
            <a:pPr marL="380990" marR="0" lvl="0" indent="-380990" algn="l" defTabSz="1201141" rtl="0" eaLnBrk="1" fontAlgn="auto" latinLnBrk="0" hangingPunct="1">
              <a:lnSpc>
                <a:spcPct val="150000"/>
              </a:lnSpc>
              <a:spcBef>
                <a:spcPts val="0"/>
              </a:spcBef>
              <a:spcAft>
                <a:spcPts val="0"/>
              </a:spcAft>
              <a:buClr>
                <a:srgbClr val="157C6E">
                  <a:lumMod val="60000"/>
                  <a:lumOff val="40000"/>
                </a:srgbClr>
              </a:buClr>
              <a:buSzTx/>
              <a:buFontTx/>
              <a:buChar char="›"/>
              <a:tabLst/>
              <a:defRPr/>
            </a:pPr>
            <a:r>
              <a:rPr kumimoji="0" lang="en-US" sz="2200" b="0" i="0" u="none" strike="noStrike" kern="1200" cap="none" spc="0" normalizeH="0" baseline="0" noProof="0" dirty="0">
                <a:ln>
                  <a:noFill/>
                </a:ln>
                <a:solidFill>
                  <a:srgbClr val="262626"/>
                </a:solidFill>
                <a:effectLst/>
                <a:uLnTx/>
                <a:uFillTx/>
                <a:latin typeface="Arial" panose="020B0604020202020204" pitchFamily="34" charset="0"/>
                <a:cs typeface="Arial" panose="020B0604020202020204" pitchFamily="34" charset="0"/>
              </a:rPr>
              <a:t>Storage Limitation</a:t>
            </a:r>
          </a:p>
          <a:p>
            <a:pPr marL="380990" marR="0" lvl="0" indent="-380990" algn="l" defTabSz="1201141" rtl="0" eaLnBrk="1" fontAlgn="auto" latinLnBrk="0" hangingPunct="1">
              <a:lnSpc>
                <a:spcPct val="150000"/>
              </a:lnSpc>
              <a:spcBef>
                <a:spcPts val="0"/>
              </a:spcBef>
              <a:spcAft>
                <a:spcPts val="0"/>
              </a:spcAft>
              <a:buClr>
                <a:srgbClr val="157C6E">
                  <a:lumMod val="60000"/>
                  <a:lumOff val="40000"/>
                </a:srgbClr>
              </a:buClr>
              <a:buSzTx/>
              <a:buFontTx/>
              <a:buChar char="›"/>
              <a:tabLst/>
              <a:defRPr/>
            </a:pPr>
            <a:r>
              <a:rPr kumimoji="0" lang="en-US" sz="2200" b="0" i="0" u="none" strike="noStrike" kern="1200" cap="none" spc="0" normalizeH="0" baseline="0" noProof="0" dirty="0">
                <a:ln>
                  <a:noFill/>
                </a:ln>
                <a:solidFill>
                  <a:srgbClr val="262626"/>
                </a:solidFill>
                <a:effectLst/>
                <a:uLnTx/>
                <a:uFillTx/>
                <a:latin typeface="Arial" panose="020B0604020202020204" pitchFamily="34" charset="0"/>
                <a:cs typeface="Arial" panose="020B0604020202020204" pitchFamily="34" charset="0"/>
              </a:rPr>
              <a:t>Integrity &amp; confidentiality</a:t>
            </a:r>
          </a:p>
          <a:p>
            <a:pPr marL="380990" marR="0" lvl="0" indent="-380990" algn="l" defTabSz="1201141" rtl="0" eaLnBrk="1" fontAlgn="auto" latinLnBrk="0" hangingPunct="1">
              <a:lnSpc>
                <a:spcPct val="150000"/>
              </a:lnSpc>
              <a:spcBef>
                <a:spcPts val="0"/>
              </a:spcBef>
              <a:spcAft>
                <a:spcPts val="0"/>
              </a:spcAft>
              <a:buClr>
                <a:srgbClr val="157C6E">
                  <a:lumMod val="60000"/>
                  <a:lumOff val="40000"/>
                </a:srgbClr>
              </a:buClr>
              <a:buSzTx/>
              <a:buFontTx/>
              <a:buChar char="›"/>
              <a:tabLst/>
              <a:defRPr/>
            </a:pPr>
            <a:r>
              <a:rPr kumimoji="0" lang="en-US" sz="2200" b="0" i="0" u="none" strike="noStrike" kern="1200" cap="none" spc="0" normalizeH="0" baseline="0" noProof="0" dirty="0">
                <a:ln>
                  <a:noFill/>
                </a:ln>
                <a:solidFill>
                  <a:srgbClr val="262626"/>
                </a:solidFill>
                <a:effectLst/>
                <a:uLnTx/>
                <a:uFillTx/>
                <a:latin typeface="Arial" panose="020B0604020202020204" pitchFamily="34" charset="0"/>
                <a:cs typeface="Arial" panose="020B0604020202020204" pitchFamily="34" charset="0"/>
              </a:rPr>
              <a:t>Accountability</a:t>
            </a:r>
          </a:p>
        </p:txBody>
      </p:sp>
      <p:grpSp>
        <p:nvGrpSpPr>
          <p:cNvPr id="84" name="005">
            <a:extLst>
              <a:ext uri="{FF2B5EF4-FFF2-40B4-BE49-F238E27FC236}">
                <a16:creationId xmlns:a16="http://schemas.microsoft.com/office/drawing/2014/main" id="{284A7026-CB96-4FDF-9BC4-FBCA59299748}"/>
              </a:ext>
            </a:extLst>
          </p:cNvPr>
          <p:cNvGrpSpPr/>
          <p:nvPr/>
        </p:nvGrpSpPr>
        <p:grpSpPr>
          <a:xfrm>
            <a:off x="2644016" y="2991634"/>
            <a:ext cx="378600" cy="479516"/>
            <a:chOff x="6617518" y="5005711"/>
            <a:chExt cx="298610" cy="298844"/>
          </a:xfrm>
          <a:solidFill>
            <a:schemeClr val="accent4"/>
          </a:solidFill>
        </p:grpSpPr>
        <p:sp>
          <p:nvSpPr>
            <p:cNvPr id="85" name="Freeform: Shape 514">
              <a:extLst>
                <a:ext uri="{FF2B5EF4-FFF2-40B4-BE49-F238E27FC236}">
                  <a16:creationId xmlns:a16="http://schemas.microsoft.com/office/drawing/2014/main" id="{410704F5-E0DF-4232-AC60-963348EA858A}"/>
                </a:ext>
              </a:extLst>
            </p:cNvPr>
            <p:cNvSpPr/>
            <p:nvPr/>
          </p:nvSpPr>
          <p:spPr>
            <a:xfrm>
              <a:off x="6806723" y="5029284"/>
              <a:ext cx="64425" cy="275271"/>
            </a:xfrm>
            <a:custGeom>
              <a:avLst/>
              <a:gdLst/>
              <a:ahLst/>
              <a:cxnLst/>
              <a:rect l="0" t="0" r="0" b="0"/>
              <a:pathLst>
                <a:path w="64425" h="275270">
                  <a:moveTo>
                    <a:pt x="33090" y="274393"/>
                  </a:moveTo>
                  <a:cubicBezTo>
                    <a:pt x="16048" y="274393"/>
                    <a:pt x="2196" y="260543"/>
                    <a:pt x="2196" y="243499"/>
                  </a:cubicBezTo>
                  <a:cubicBezTo>
                    <a:pt x="2196" y="226486"/>
                    <a:pt x="16048" y="212633"/>
                    <a:pt x="33090" y="212633"/>
                  </a:cubicBezTo>
                  <a:cubicBezTo>
                    <a:pt x="37132" y="212633"/>
                    <a:pt x="40412" y="215913"/>
                    <a:pt x="40412" y="219954"/>
                  </a:cubicBezTo>
                  <a:cubicBezTo>
                    <a:pt x="40412" y="223995"/>
                    <a:pt x="37132" y="227275"/>
                    <a:pt x="33090" y="227275"/>
                  </a:cubicBezTo>
                  <a:cubicBezTo>
                    <a:pt x="24130" y="227275"/>
                    <a:pt x="16838" y="234539"/>
                    <a:pt x="16838" y="243499"/>
                  </a:cubicBezTo>
                  <a:cubicBezTo>
                    <a:pt x="16838" y="252458"/>
                    <a:pt x="24130" y="259751"/>
                    <a:pt x="33090" y="259751"/>
                  </a:cubicBezTo>
                  <a:cubicBezTo>
                    <a:pt x="42022" y="259751"/>
                    <a:pt x="49314" y="252458"/>
                    <a:pt x="49314" y="243499"/>
                  </a:cubicBezTo>
                  <a:lnTo>
                    <a:pt x="49314" y="9517"/>
                  </a:lnTo>
                  <a:cubicBezTo>
                    <a:pt x="49314" y="5476"/>
                    <a:pt x="52594" y="2196"/>
                    <a:pt x="56635" y="2196"/>
                  </a:cubicBezTo>
                  <a:cubicBezTo>
                    <a:pt x="60677" y="2196"/>
                    <a:pt x="63956" y="5476"/>
                    <a:pt x="63956" y="9517"/>
                  </a:cubicBezTo>
                  <a:lnTo>
                    <a:pt x="63956" y="243499"/>
                  </a:lnTo>
                  <a:cubicBezTo>
                    <a:pt x="63956" y="260543"/>
                    <a:pt x="50105" y="274393"/>
                    <a:pt x="33090" y="274393"/>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dirty="0">
                <a:ln>
                  <a:noFill/>
                </a:ln>
                <a:solidFill>
                  <a:srgbClr val="262626"/>
                </a:solidFill>
                <a:effectLst/>
                <a:uLnTx/>
                <a:uFillTx/>
                <a:latin typeface="Lato"/>
                <a:ea typeface="+mn-ea"/>
                <a:cs typeface="+mn-cs"/>
              </a:endParaRPr>
            </a:p>
          </p:txBody>
        </p:sp>
        <p:sp>
          <p:nvSpPr>
            <p:cNvPr id="86" name="Freeform: Shape 515">
              <a:extLst>
                <a:ext uri="{FF2B5EF4-FFF2-40B4-BE49-F238E27FC236}">
                  <a16:creationId xmlns:a16="http://schemas.microsoft.com/office/drawing/2014/main" id="{F7919D70-AF3F-4051-9A49-D6574E6A27E9}"/>
                </a:ext>
              </a:extLst>
            </p:cNvPr>
            <p:cNvSpPr/>
            <p:nvPr/>
          </p:nvSpPr>
          <p:spPr>
            <a:xfrm>
              <a:off x="6617518" y="5239721"/>
              <a:ext cx="231345" cy="64425"/>
            </a:xfrm>
            <a:custGeom>
              <a:avLst/>
              <a:gdLst/>
              <a:ahLst/>
              <a:cxnLst/>
              <a:rect l="0" t="0" r="0" b="0"/>
              <a:pathLst>
                <a:path w="231344" h="64425">
                  <a:moveTo>
                    <a:pt x="222296" y="63956"/>
                  </a:moveTo>
                  <a:lnTo>
                    <a:pt x="33091" y="63956"/>
                  </a:lnTo>
                  <a:cubicBezTo>
                    <a:pt x="16048" y="63956"/>
                    <a:pt x="2196" y="50106"/>
                    <a:pt x="2196" y="33062"/>
                  </a:cubicBezTo>
                  <a:cubicBezTo>
                    <a:pt x="2196" y="16049"/>
                    <a:pt x="16048" y="2196"/>
                    <a:pt x="33091" y="2196"/>
                  </a:cubicBezTo>
                  <a:lnTo>
                    <a:pt x="222296" y="2196"/>
                  </a:lnTo>
                  <a:cubicBezTo>
                    <a:pt x="226337" y="2196"/>
                    <a:pt x="229617" y="5476"/>
                    <a:pt x="229617" y="9517"/>
                  </a:cubicBezTo>
                  <a:cubicBezTo>
                    <a:pt x="229617" y="13558"/>
                    <a:pt x="226337" y="16838"/>
                    <a:pt x="222296" y="16838"/>
                  </a:cubicBezTo>
                  <a:lnTo>
                    <a:pt x="33091" y="16838"/>
                  </a:lnTo>
                  <a:cubicBezTo>
                    <a:pt x="24130" y="16838"/>
                    <a:pt x="16838" y="24102"/>
                    <a:pt x="16838" y="33062"/>
                  </a:cubicBezTo>
                  <a:cubicBezTo>
                    <a:pt x="16838" y="42022"/>
                    <a:pt x="24130" y="49314"/>
                    <a:pt x="33091" y="49314"/>
                  </a:cubicBezTo>
                  <a:lnTo>
                    <a:pt x="222296" y="49314"/>
                  </a:lnTo>
                  <a:cubicBezTo>
                    <a:pt x="226337" y="49314"/>
                    <a:pt x="229617" y="52594"/>
                    <a:pt x="229617" y="56635"/>
                  </a:cubicBezTo>
                  <a:cubicBezTo>
                    <a:pt x="229617" y="60676"/>
                    <a:pt x="226337" y="63956"/>
                    <a:pt x="222296" y="63956"/>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dirty="0">
                <a:ln>
                  <a:noFill/>
                </a:ln>
                <a:solidFill>
                  <a:srgbClr val="262626"/>
                </a:solidFill>
                <a:effectLst/>
                <a:uLnTx/>
                <a:uFillTx/>
                <a:latin typeface="Lato"/>
                <a:ea typeface="+mn-ea"/>
                <a:cs typeface="+mn-cs"/>
              </a:endParaRPr>
            </a:p>
          </p:txBody>
        </p:sp>
        <p:sp>
          <p:nvSpPr>
            <p:cNvPr id="87" name="Freeform: Shape 516">
              <a:extLst>
                <a:ext uri="{FF2B5EF4-FFF2-40B4-BE49-F238E27FC236}">
                  <a16:creationId xmlns:a16="http://schemas.microsoft.com/office/drawing/2014/main" id="{D356580B-1515-4537-BACE-8D03E8FEE81C}"/>
                </a:ext>
              </a:extLst>
            </p:cNvPr>
            <p:cNvSpPr/>
            <p:nvPr/>
          </p:nvSpPr>
          <p:spPr>
            <a:xfrm>
              <a:off x="6652571" y="5005711"/>
              <a:ext cx="263557" cy="251843"/>
            </a:xfrm>
            <a:custGeom>
              <a:avLst/>
              <a:gdLst/>
              <a:ahLst/>
              <a:cxnLst/>
              <a:rect l="0" t="0" r="0" b="0"/>
              <a:pathLst>
                <a:path w="263557" h="251843">
                  <a:moveTo>
                    <a:pt x="9517" y="250848"/>
                  </a:moveTo>
                  <a:cubicBezTo>
                    <a:pt x="5476" y="250848"/>
                    <a:pt x="2196" y="247568"/>
                    <a:pt x="2196" y="243527"/>
                  </a:cubicBezTo>
                  <a:lnTo>
                    <a:pt x="2196" y="33090"/>
                  </a:lnTo>
                  <a:cubicBezTo>
                    <a:pt x="2196" y="16049"/>
                    <a:pt x="16048" y="2196"/>
                    <a:pt x="33091" y="2196"/>
                  </a:cubicBezTo>
                  <a:lnTo>
                    <a:pt x="234361" y="2196"/>
                  </a:lnTo>
                  <a:cubicBezTo>
                    <a:pt x="249559" y="2196"/>
                    <a:pt x="262884" y="14556"/>
                    <a:pt x="262884" y="28641"/>
                  </a:cubicBezTo>
                  <a:lnTo>
                    <a:pt x="262884" y="43165"/>
                  </a:lnTo>
                  <a:lnTo>
                    <a:pt x="203466" y="43165"/>
                  </a:lnTo>
                  <a:lnTo>
                    <a:pt x="203466" y="33090"/>
                  </a:lnTo>
                  <a:cubicBezTo>
                    <a:pt x="203466" y="27148"/>
                    <a:pt x="205165" y="21554"/>
                    <a:pt x="208093" y="16838"/>
                  </a:cubicBezTo>
                  <a:lnTo>
                    <a:pt x="33091" y="16838"/>
                  </a:lnTo>
                  <a:cubicBezTo>
                    <a:pt x="24130" y="16838"/>
                    <a:pt x="16838" y="24131"/>
                    <a:pt x="16838" y="33090"/>
                  </a:cubicBezTo>
                  <a:lnTo>
                    <a:pt x="16838" y="243527"/>
                  </a:lnTo>
                  <a:cubicBezTo>
                    <a:pt x="16838" y="247568"/>
                    <a:pt x="13559" y="250848"/>
                    <a:pt x="9517" y="250848"/>
                  </a:cubicBezTo>
                  <a:close/>
                  <a:moveTo>
                    <a:pt x="218752" y="28523"/>
                  </a:moveTo>
                  <a:lnTo>
                    <a:pt x="248242" y="28523"/>
                  </a:lnTo>
                  <a:cubicBezTo>
                    <a:pt x="248154" y="22609"/>
                    <a:pt x="241330" y="16838"/>
                    <a:pt x="234361" y="16838"/>
                  </a:cubicBezTo>
                  <a:cubicBezTo>
                    <a:pt x="226981" y="16838"/>
                    <a:pt x="220744" y="21789"/>
                    <a:pt x="218752" y="28523"/>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dirty="0">
                <a:ln>
                  <a:noFill/>
                </a:ln>
                <a:solidFill>
                  <a:srgbClr val="262626"/>
                </a:solidFill>
                <a:effectLst/>
                <a:uLnTx/>
                <a:uFillTx/>
                <a:latin typeface="Lato"/>
                <a:ea typeface="+mn-ea"/>
                <a:cs typeface="+mn-cs"/>
              </a:endParaRPr>
            </a:p>
          </p:txBody>
        </p:sp>
        <p:sp>
          <p:nvSpPr>
            <p:cNvPr id="88" name="Freeform: Shape 517">
              <a:extLst>
                <a:ext uri="{FF2B5EF4-FFF2-40B4-BE49-F238E27FC236}">
                  <a16:creationId xmlns:a16="http://schemas.microsoft.com/office/drawing/2014/main" id="{1EAD6D8E-87D7-4A0D-8EF3-F44FF40C0753}"/>
                </a:ext>
              </a:extLst>
            </p:cNvPr>
            <p:cNvSpPr/>
            <p:nvPr/>
          </p:nvSpPr>
          <p:spPr>
            <a:xfrm>
              <a:off x="6693510" y="5074031"/>
              <a:ext cx="131779" cy="17570"/>
            </a:xfrm>
            <a:custGeom>
              <a:avLst/>
              <a:gdLst/>
              <a:ahLst/>
              <a:cxnLst/>
              <a:rect l="0" t="0" r="0" b="0"/>
              <a:pathLst>
                <a:path w="131778" h="17570">
                  <a:moveTo>
                    <a:pt x="124252" y="16838"/>
                  </a:moveTo>
                  <a:lnTo>
                    <a:pt x="9517" y="16838"/>
                  </a:lnTo>
                  <a:cubicBezTo>
                    <a:pt x="5447" y="16838"/>
                    <a:pt x="2196" y="13558"/>
                    <a:pt x="2196" y="9517"/>
                  </a:cubicBezTo>
                  <a:cubicBezTo>
                    <a:pt x="2196" y="5476"/>
                    <a:pt x="5447" y="2196"/>
                    <a:pt x="9517" y="2196"/>
                  </a:cubicBezTo>
                  <a:lnTo>
                    <a:pt x="124252" y="2196"/>
                  </a:lnTo>
                  <a:cubicBezTo>
                    <a:pt x="128294" y="2196"/>
                    <a:pt x="131573" y="5476"/>
                    <a:pt x="131573" y="9517"/>
                  </a:cubicBezTo>
                  <a:cubicBezTo>
                    <a:pt x="131573" y="13558"/>
                    <a:pt x="128294" y="16838"/>
                    <a:pt x="124252" y="16838"/>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dirty="0">
                <a:ln>
                  <a:noFill/>
                </a:ln>
                <a:solidFill>
                  <a:srgbClr val="262626"/>
                </a:solidFill>
                <a:effectLst/>
                <a:uLnTx/>
                <a:uFillTx/>
                <a:latin typeface="Lato"/>
                <a:ea typeface="+mn-ea"/>
                <a:cs typeface="+mn-cs"/>
              </a:endParaRPr>
            </a:p>
          </p:txBody>
        </p:sp>
        <p:sp>
          <p:nvSpPr>
            <p:cNvPr id="99" name="Freeform: Shape 518">
              <a:extLst>
                <a:ext uri="{FF2B5EF4-FFF2-40B4-BE49-F238E27FC236}">
                  <a16:creationId xmlns:a16="http://schemas.microsoft.com/office/drawing/2014/main" id="{19F0F7B5-1845-4937-A890-9F3BD17BAF75}"/>
                </a:ext>
              </a:extLst>
            </p:cNvPr>
            <p:cNvSpPr/>
            <p:nvPr/>
          </p:nvSpPr>
          <p:spPr>
            <a:xfrm>
              <a:off x="6693510" y="5121735"/>
              <a:ext cx="131779" cy="17570"/>
            </a:xfrm>
            <a:custGeom>
              <a:avLst/>
              <a:gdLst/>
              <a:ahLst/>
              <a:cxnLst/>
              <a:rect l="0" t="0" r="0" b="0"/>
              <a:pathLst>
                <a:path w="131778" h="17570">
                  <a:moveTo>
                    <a:pt x="124252" y="16838"/>
                  </a:moveTo>
                  <a:lnTo>
                    <a:pt x="9517" y="16838"/>
                  </a:lnTo>
                  <a:cubicBezTo>
                    <a:pt x="5447" y="16838"/>
                    <a:pt x="2196" y="13558"/>
                    <a:pt x="2196" y="9517"/>
                  </a:cubicBezTo>
                  <a:cubicBezTo>
                    <a:pt x="2196" y="5476"/>
                    <a:pt x="5447" y="2196"/>
                    <a:pt x="9517" y="2196"/>
                  </a:cubicBezTo>
                  <a:lnTo>
                    <a:pt x="124252" y="2196"/>
                  </a:lnTo>
                  <a:cubicBezTo>
                    <a:pt x="128294" y="2196"/>
                    <a:pt x="131573" y="5476"/>
                    <a:pt x="131573" y="9517"/>
                  </a:cubicBezTo>
                  <a:cubicBezTo>
                    <a:pt x="131573" y="13558"/>
                    <a:pt x="128294" y="16838"/>
                    <a:pt x="124252" y="16838"/>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dirty="0">
                <a:ln>
                  <a:noFill/>
                </a:ln>
                <a:solidFill>
                  <a:srgbClr val="262626"/>
                </a:solidFill>
                <a:effectLst/>
                <a:uLnTx/>
                <a:uFillTx/>
                <a:latin typeface="Lato"/>
                <a:ea typeface="+mn-ea"/>
                <a:cs typeface="+mn-cs"/>
              </a:endParaRPr>
            </a:p>
          </p:txBody>
        </p:sp>
        <p:sp>
          <p:nvSpPr>
            <p:cNvPr id="100" name="Freeform: Shape 519">
              <a:extLst>
                <a:ext uri="{FF2B5EF4-FFF2-40B4-BE49-F238E27FC236}">
                  <a16:creationId xmlns:a16="http://schemas.microsoft.com/office/drawing/2014/main" id="{E4AD7D91-AA9F-42E1-9034-DD941C6046CD}"/>
                </a:ext>
              </a:extLst>
            </p:cNvPr>
            <p:cNvSpPr/>
            <p:nvPr/>
          </p:nvSpPr>
          <p:spPr>
            <a:xfrm>
              <a:off x="6693510" y="5169731"/>
              <a:ext cx="131779" cy="17570"/>
            </a:xfrm>
            <a:custGeom>
              <a:avLst/>
              <a:gdLst/>
              <a:ahLst/>
              <a:cxnLst/>
              <a:rect l="0" t="0" r="0" b="0"/>
              <a:pathLst>
                <a:path w="131778" h="17570">
                  <a:moveTo>
                    <a:pt x="124252" y="16838"/>
                  </a:moveTo>
                  <a:lnTo>
                    <a:pt x="9517" y="16838"/>
                  </a:lnTo>
                  <a:cubicBezTo>
                    <a:pt x="5447" y="16838"/>
                    <a:pt x="2196" y="13561"/>
                    <a:pt x="2196" y="9517"/>
                  </a:cubicBezTo>
                  <a:cubicBezTo>
                    <a:pt x="2196" y="5476"/>
                    <a:pt x="5447" y="2196"/>
                    <a:pt x="9517" y="2196"/>
                  </a:cubicBezTo>
                  <a:lnTo>
                    <a:pt x="124252" y="2196"/>
                  </a:lnTo>
                  <a:cubicBezTo>
                    <a:pt x="128294" y="2196"/>
                    <a:pt x="131573" y="5476"/>
                    <a:pt x="131573" y="9517"/>
                  </a:cubicBezTo>
                  <a:cubicBezTo>
                    <a:pt x="131573" y="13561"/>
                    <a:pt x="128294" y="16838"/>
                    <a:pt x="124252" y="16838"/>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dirty="0">
                <a:ln>
                  <a:noFill/>
                </a:ln>
                <a:solidFill>
                  <a:srgbClr val="262626"/>
                </a:solidFill>
                <a:effectLst/>
                <a:uLnTx/>
                <a:uFillTx/>
                <a:latin typeface="Lato"/>
                <a:ea typeface="+mn-ea"/>
                <a:cs typeface="+mn-cs"/>
              </a:endParaRPr>
            </a:p>
          </p:txBody>
        </p:sp>
      </p:grpSp>
      <p:grpSp>
        <p:nvGrpSpPr>
          <p:cNvPr id="102" name="006">
            <a:extLst>
              <a:ext uri="{FF2B5EF4-FFF2-40B4-BE49-F238E27FC236}">
                <a16:creationId xmlns:a16="http://schemas.microsoft.com/office/drawing/2014/main" id="{023657A8-2039-43F4-A25C-CBBF5183E6FE}"/>
              </a:ext>
            </a:extLst>
          </p:cNvPr>
          <p:cNvGrpSpPr/>
          <p:nvPr/>
        </p:nvGrpSpPr>
        <p:grpSpPr>
          <a:xfrm>
            <a:off x="2617337" y="5373627"/>
            <a:ext cx="471712" cy="395332"/>
            <a:chOff x="5118083" y="5785695"/>
            <a:chExt cx="293390" cy="243442"/>
          </a:xfrm>
          <a:solidFill>
            <a:schemeClr val="accent4"/>
          </a:solidFill>
        </p:grpSpPr>
        <p:sp>
          <p:nvSpPr>
            <p:cNvPr id="103" name="Freeform: Shape 490">
              <a:extLst>
                <a:ext uri="{FF2B5EF4-FFF2-40B4-BE49-F238E27FC236}">
                  <a16:creationId xmlns:a16="http://schemas.microsoft.com/office/drawing/2014/main" id="{6E1D9259-63D2-46C6-B17F-86B1C684E606}"/>
                </a:ext>
              </a:extLst>
            </p:cNvPr>
            <p:cNvSpPr/>
            <p:nvPr/>
          </p:nvSpPr>
          <p:spPr>
            <a:xfrm>
              <a:off x="5118083" y="5785695"/>
              <a:ext cx="237201" cy="237201"/>
            </a:xfrm>
            <a:custGeom>
              <a:avLst/>
              <a:gdLst/>
              <a:ahLst/>
              <a:cxnLst/>
              <a:rect l="0" t="0" r="0" b="0"/>
              <a:pathLst>
                <a:path w="237201" h="237201">
                  <a:moveTo>
                    <a:pt x="119714" y="237259"/>
                  </a:moveTo>
                  <a:cubicBezTo>
                    <a:pt x="54908" y="237259"/>
                    <a:pt x="2196" y="184519"/>
                    <a:pt x="2196" y="119713"/>
                  </a:cubicBezTo>
                  <a:cubicBezTo>
                    <a:pt x="2196" y="54936"/>
                    <a:pt x="54908" y="2196"/>
                    <a:pt x="119714" y="2196"/>
                  </a:cubicBezTo>
                  <a:cubicBezTo>
                    <a:pt x="184519" y="2196"/>
                    <a:pt x="237231" y="54936"/>
                    <a:pt x="237231" y="119713"/>
                  </a:cubicBezTo>
                  <a:cubicBezTo>
                    <a:pt x="237231" y="184519"/>
                    <a:pt x="184519" y="237259"/>
                    <a:pt x="119714" y="237259"/>
                  </a:cubicBezTo>
                  <a:close/>
                  <a:moveTo>
                    <a:pt x="119714" y="16838"/>
                  </a:moveTo>
                  <a:cubicBezTo>
                    <a:pt x="62990" y="16838"/>
                    <a:pt x="16838" y="62989"/>
                    <a:pt x="16838" y="119713"/>
                  </a:cubicBezTo>
                  <a:cubicBezTo>
                    <a:pt x="16838" y="176465"/>
                    <a:pt x="62990" y="222617"/>
                    <a:pt x="119714" y="222617"/>
                  </a:cubicBezTo>
                  <a:cubicBezTo>
                    <a:pt x="176437" y="222617"/>
                    <a:pt x="222589" y="176465"/>
                    <a:pt x="222589" y="119713"/>
                  </a:cubicBezTo>
                  <a:cubicBezTo>
                    <a:pt x="222589" y="62989"/>
                    <a:pt x="176437" y="16838"/>
                    <a:pt x="119714" y="16838"/>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dirty="0">
                <a:ln>
                  <a:noFill/>
                </a:ln>
                <a:solidFill>
                  <a:srgbClr val="262626"/>
                </a:solidFill>
                <a:effectLst/>
                <a:uLnTx/>
                <a:uFillTx/>
                <a:latin typeface="Lato"/>
                <a:ea typeface="+mn-ea"/>
                <a:cs typeface="+mn-cs"/>
              </a:endParaRPr>
            </a:p>
          </p:txBody>
        </p:sp>
        <p:sp>
          <p:nvSpPr>
            <p:cNvPr id="104" name="Freeform: Shape 491">
              <a:extLst>
                <a:ext uri="{FF2B5EF4-FFF2-40B4-BE49-F238E27FC236}">
                  <a16:creationId xmlns:a16="http://schemas.microsoft.com/office/drawing/2014/main" id="{79FC7B93-1687-4D2C-ACA9-9FF495596E99}"/>
                </a:ext>
              </a:extLst>
            </p:cNvPr>
            <p:cNvSpPr/>
            <p:nvPr/>
          </p:nvSpPr>
          <p:spPr>
            <a:xfrm>
              <a:off x="5157939" y="5825549"/>
              <a:ext cx="158134" cy="158134"/>
            </a:xfrm>
            <a:custGeom>
              <a:avLst/>
              <a:gdLst/>
              <a:ahLst/>
              <a:cxnLst/>
              <a:rect l="0" t="0" r="0" b="0"/>
              <a:pathLst>
                <a:path w="158134" h="158134">
                  <a:moveTo>
                    <a:pt x="79858" y="157519"/>
                  </a:moveTo>
                  <a:cubicBezTo>
                    <a:pt x="37044" y="157519"/>
                    <a:pt x="2196" y="122702"/>
                    <a:pt x="2196" y="79859"/>
                  </a:cubicBezTo>
                  <a:cubicBezTo>
                    <a:pt x="2196" y="37046"/>
                    <a:pt x="37044" y="2196"/>
                    <a:pt x="79858" y="2196"/>
                  </a:cubicBezTo>
                  <a:cubicBezTo>
                    <a:pt x="122671" y="2196"/>
                    <a:pt x="157519" y="37046"/>
                    <a:pt x="157519" y="79859"/>
                  </a:cubicBezTo>
                  <a:cubicBezTo>
                    <a:pt x="157519" y="122702"/>
                    <a:pt x="122671" y="157519"/>
                    <a:pt x="79858" y="157519"/>
                  </a:cubicBezTo>
                  <a:close/>
                  <a:moveTo>
                    <a:pt x="79858" y="16838"/>
                  </a:moveTo>
                  <a:cubicBezTo>
                    <a:pt x="45098" y="16838"/>
                    <a:pt x="16838" y="45127"/>
                    <a:pt x="16838" y="79859"/>
                  </a:cubicBezTo>
                  <a:cubicBezTo>
                    <a:pt x="16838" y="114620"/>
                    <a:pt x="45098" y="142877"/>
                    <a:pt x="79858" y="142877"/>
                  </a:cubicBezTo>
                  <a:cubicBezTo>
                    <a:pt x="114618" y="142877"/>
                    <a:pt x="142877" y="114620"/>
                    <a:pt x="142877" y="79859"/>
                  </a:cubicBezTo>
                  <a:cubicBezTo>
                    <a:pt x="142877" y="45127"/>
                    <a:pt x="114618" y="16838"/>
                    <a:pt x="79858" y="16838"/>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dirty="0">
                <a:ln>
                  <a:noFill/>
                </a:ln>
                <a:solidFill>
                  <a:srgbClr val="262626"/>
                </a:solidFill>
                <a:effectLst/>
                <a:uLnTx/>
                <a:uFillTx/>
                <a:latin typeface="Lato"/>
                <a:ea typeface="+mn-ea"/>
                <a:cs typeface="+mn-cs"/>
              </a:endParaRPr>
            </a:p>
          </p:txBody>
        </p:sp>
        <p:sp>
          <p:nvSpPr>
            <p:cNvPr id="105" name="Freeform: Shape 492">
              <a:extLst>
                <a:ext uri="{FF2B5EF4-FFF2-40B4-BE49-F238E27FC236}">
                  <a16:creationId xmlns:a16="http://schemas.microsoft.com/office/drawing/2014/main" id="{3A1888E4-B48C-4A9F-BF50-22A43134A8BD}"/>
                </a:ext>
              </a:extLst>
            </p:cNvPr>
            <p:cNvSpPr/>
            <p:nvPr/>
          </p:nvSpPr>
          <p:spPr>
            <a:xfrm>
              <a:off x="5197794" y="5865406"/>
              <a:ext cx="79067" cy="79067"/>
            </a:xfrm>
            <a:custGeom>
              <a:avLst/>
              <a:gdLst/>
              <a:ahLst/>
              <a:cxnLst/>
              <a:rect l="0" t="0" r="0" b="0"/>
              <a:pathLst>
                <a:path w="79067" h="79067">
                  <a:moveTo>
                    <a:pt x="40002" y="77809"/>
                  </a:moveTo>
                  <a:cubicBezTo>
                    <a:pt x="19152" y="77809"/>
                    <a:pt x="2196" y="60853"/>
                    <a:pt x="2196" y="40003"/>
                  </a:cubicBezTo>
                  <a:cubicBezTo>
                    <a:pt x="2196" y="19181"/>
                    <a:pt x="19152" y="2196"/>
                    <a:pt x="40002" y="2196"/>
                  </a:cubicBezTo>
                  <a:cubicBezTo>
                    <a:pt x="60852" y="2196"/>
                    <a:pt x="77808" y="19181"/>
                    <a:pt x="77808" y="40003"/>
                  </a:cubicBezTo>
                  <a:cubicBezTo>
                    <a:pt x="77808" y="60853"/>
                    <a:pt x="60852" y="77809"/>
                    <a:pt x="40002" y="77809"/>
                  </a:cubicBezTo>
                  <a:close/>
                  <a:moveTo>
                    <a:pt x="40002" y="16838"/>
                  </a:moveTo>
                  <a:cubicBezTo>
                    <a:pt x="27234" y="16838"/>
                    <a:pt x="16838" y="27234"/>
                    <a:pt x="16838" y="40003"/>
                  </a:cubicBezTo>
                  <a:cubicBezTo>
                    <a:pt x="16838" y="52800"/>
                    <a:pt x="27234" y="63167"/>
                    <a:pt x="40002" y="63167"/>
                  </a:cubicBezTo>
                  <a:cubicBezTo>
                    <a:pt x="52770" y="63167"/>
                    <a:pt x="63166" y="52800"/>
                    <a:pt x="63166" y="40003"/>
                  </a:cubicBezTo>
                  <a:cubicBezTo>
                    <a:pt x="63166" y="27234"/>
                    <a:pt x="52770" y="16838"/>
                    <a:pt x="40002" y="16838"/>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dirty="0">
                <a:ln>
                  <a:noFill/>
                </a:ln>
                <a:solidFill>
                  <a:srgbClr val="262626"/>
                </a:solidFill>
                <a:effectLst/>
                <a:uLnTx/>
                <a:uFillTx/>
                <a:latin typeface="Lato"/>
                <a:ea typeface="+mn-ea"/>
                <a:cs typeface="+mn-cs"/>
              </a:endParaRPr>
            </a:p>
          </p:txBody>
        </p:sp>
        <p:sp>
          <p:nvSpPr>
            <p:cNvPr id="106" name="Freeform: Shape 493">
              <a:extLst>
                <a:ext uri="{FF2B5EF4-FFF2-40B4-BE49-F238E27FC236}">
                  <a16:creationId xmlns:a16="http://schemas.microsoft.com/office/drawing/2014/main" id="{6B21C6D7-F21B-4C2F-B137-2E4699BD8B8F}"/>
                </a:ext>
              </a:extLst>
            </p:cNvPr>
            <p:cNvSpPr/>
            <p:nvPr/>
          </p:nvSpPr>
          <p:spPr>
            <a:xfrm>
              <a:off x="5133358" y="5985211"/>
              <a:ext cx="43926" cy="43926"/>
            </a:xfrm>
            <a:custGeom>
              <a:avLst/>
              <a:gdLst/>
              <a:ahLst/>
              <a:cxnLst/>
              <a:rect l="0" t="0" r="0" b="0"/>
              <a:pathLst>
                <a:path w="43926" h="43926">
                  <a:moveTo>
                    <a:pt x="9499" y="42019"/>
                  </a:moveTo>
                  <a:cubicBezTo>
                    <a:pt x="7537" y="42019"/>
                    <a:pt x="5546" y="41198"/>
                    <a:pt x="4111" y="39616"/>
                  </a:cubicBezTo>
                  <a:cubicBezTo>
                    <a:pt x="1388" y="36631"/>
                    <a:pt x="1592" y="32004"/>
                    <a:pt x="4579" y="29281"/>
                  </a:cubicBezTo>
                  <a:lnTo>
                    <a:pt x="32077" y="4127"/>
                  </a:lnTo>
                  <a:cubicBezTo>
                    <a:pt x="35064" y="1373"/>
                    <a:pt x="39691" y="1607"/>
                    <a:pt x="42415" y="4564"/>
                  </a:cubicBezTo>
                  <a:cubicBezTo>
                    <a:pt x="45138" y="7553"/>
                    <a:pt x="44933" y="12180"/>
                    <a:pt x="41946" y="14902"/>
                  </a:cubicBezTo>
                  <a:lnTo>
                    <a:pt x="14448" y="40085"/>
                  </a:lnTo>
                  <a:cubicBezTo>
                    <a:pt x="13043" y="41375"/>
                    <a:pt x="11286" y="42019"/>
                    <a:pt x="9499" y="42019"/>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dirty="0">
                <a:ln>
                  <a:noFill/>
                </a:ln>
                <a:solidFill>
                  <a:srgbClr val="262626"/>
                </a:solidFill>
                <a:effectLst/>
                <a:uLnTx/>
                <a:uFillTx/>
                <a:latin typeface="Lato"/>
                <a:ea typeface="+mn-ea"/>
                <a:cs typeface="+mn-cs"/>
              </a:endParaRPr>
            </a:p>
          </p:txBody>
        </p:sp>
        <p:sp>
          <p:nvSpPr>
            <p:cNvPr id="107" name="Freeform: Shape 494">
              <a:extLst>
                <a:ext uri="{FF2B5EF4-FFF2-40B4-BE49-F238E27FC236}">
                  <a16:creationId xmlns:a16="http://schemas.microsoft.com/office/drawing/2014/main" id="{C9753E57-7C77-482B-927A-D5F7F90CB58C}"/>
                </a:ext>
              </a:extLst>
            </p:cNvPr>
            <p:cNvSpPr/>
            <p:nvPr/>
          </p:nvSpPr>
          <p:spPr>
            <a:xfrm>
              <a:off x="5295709" y="5985211"/>
              <a:ext cx="43926" cy="43926"/>
            </a:xfrm>
            <a:custGeom>
              <a:avLst/>
              <a:gdLst/>
              <a:ahLst/>
              <a:cxnLst/>
              <a:rect l="0" t="0" r="0" b="0"/>
              <a:pathLst>
                <a:path w="43926" h="43926">
                  <a:moveTo>
                    <a:pt x="37026" y="42019"/>
                  </a:moveTo>
                  <a:cubicBezTo>
                    <a:pt x="35269" y="42019"/>
                    <a:pt x="33483" y="41375"/>
                    <a:pt x="32077" y="40085"/>
                  </a:cubicBezTo>
                  <a:lnTo>
                    <a:pt x="4579" y="14931"/>
                  </a:lnTo>
                  <a:cubicBezTo>
                    <a:pt x="1593" y="12180"/>
                    <a:pt x="1387" y="7553"/>
                    <a:pt x="4111" y="4564"/>
                  </a:cubicBezTo>
                  <a:cubicBezTo>
                    <a:pt x="6834" y="1607"/>
                    <a:pt x="11491" y="1373"/>
                    <a:pt x="14448" y="4127"/>
                  </a:cubicBezTo>
                  <a:lnTo>
                    <a:pt x="41975" y="29281"/>
                  </a:lnTo>
                  <a:cubicBezTo>
                    <a:pt x="44962" y="32004"/>
                    <a:pt x="45167" y="36631"/>
                    <a:pt x="42414" y="39616"/>
                  </a:cubicBezTo>
                  <a:cubicBezTo>
                    <a:pt x="40980" y="41198"/>
                    <a:pt x="39017" y="42019"/>
                    <a:pt x="37026" y="42019"/>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dirty="0">
                <a:ln>
                  <a:noFill/>
                </a:ln>
                <a:solidFill>
                  <a:srgbClr val="262626"/>
                </a:solidFill>
                <a:effectLst/>
                <a:uLnTx/>
                <a:uFillTx/>
                <a:latin typeface="Lato"/>
                <a:ea typeface="+mn-ea"/>
                <a:cs typeface="+mn-cs"/>
              </a:endParaRPr>
            </a:p>
          </p:txBody>
        </p:sp>
        <p:sp>
          <p:nvSpPr>
            <p:cNvPr id="108" name="Freeform: Shape 495">
              <a:extLst>
                <a:ext uri="{FF2B5EF4-FFF2-40B4-BE49-F238E27FC236}">
                  <a16:creationId xmlns:a16="http://schemas.microsoft.com/office/drawing/2014/main" id="{BC1B3714-D473-4FA0-A378-39DA66E124E4}"/>
                </a:ext>
              </a:extLst>
            </p:cNvPr>
            <p:cNvSpPr/>
            <p:nvPr/>
          </p:nvSpPr>
          <p:spPr>
            <a:xfrm>
              <a:off x="5228279" y="5895891"/>
              <a:ext cx="161063" cy="17570"/>
            </a:xfrm>
            <a:custGeom>
              <a:avLst/>
              <a:gdLst/>
              <a:ahLst/>
              <a:cxnLst/>
              <a:rect l="0" t="0" r="0" b="0"/>
              <a:pathLst>
                <a:path w="161062" h="17570">
                  <a:moveTo>
                    <a:pt x="153478" y="16838"/>
                  </a:moveTo>
                  <a:lnTo>
                    <a:pt x="9517" y="16838"/>
                  </a:lnTo>
                  <a:cubicBezTo>
                    <a:pt x="5476" y="16838"/>
                    <a:pt x="2196" y="13587"/>
                    <a:pt x="2196" y="9517"/>
                  </a:cubicBezTo>
                  <a:cubicBezTo>
                    <a:pt x="2196" y="5476"/>
                    <a:pt x="5476" y="2196"/>
                    <a:pt x="9517" y="2196"/>
                  </a:cubicBezTo>
                  <a:lnTo>
                    <a:pt x="153478" y="2196"/>
                  </a:lnTo>
                  <a:cubicBezTo>
                    <a:pt x="157519" y="2196"/>
                    <a:pt x="160799" y="5476"/>
                    <a:pt x="160799" y="9517"/>
                  </a:cubicBezTo>
                  <a:cubicBezTo>
                    <a:pt x="160799" y="13587"/>
                    <a:pt x="157519" y="16838"/>
                    <a:pt x="153478" y="16838"/>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dirty="0">
                <a:ln>
                  <a:noFill/>
                </a:ln>
                <a:solidFill>
                  <a:srgbClr val="262626"/>
                </a:solidFill>
                <a:effectLst/>
                <a:uLnTx/>
                <a:uFillTx/>
                <a:latin typeface="Lato"/>
                <a:ea typeface="+mn-ea"/>
                <a:cs typeface="+mn-cs"/>
              </a:endParaRPr>
            </a:p>
          </p:txBody>
        </p:sp>
        <p:sp>
          <p:nvSpPr>
            <p:cNvPr id="109" name="Freeform: Shape 496">
              <a:extLst>
                <a:ext uri="{FF2B5EF4-FFF2-40B4-BE49-F238E27FC236}">
                  <a16:creationId xmlns:a16="http://schemas.microsoft.com/office/drawing/2014/main" id="{31D61D67-99F4-4ECD-8D6E-F9D19FDA42EC}"/>
                </a:ext>
              </a:extLst>
            </p:cNvPr>
            <p:cNvSpPr/>
            <p:nvPr/>
          </p:nvSpPr>
          <p:spPr>
            <a:xfrm>
              <a:off x="5373404" y="5880837"/>
              <a:ext cx="38069" cy="46855"/>
            </a:xfrm>
            <a:custGeom>
              <a:avLst/>
              <a:gdLst/>
              <a:ahLst/>
              <a:cxnLst/>
              <a:rect l="0" t="0" r="0" b="0"/>
              <a:pathLst>
                <a:path w="38069" h="46854">
                  <a:moveTo>
                    <a:pt x="30639" y="46972"/>
                  </a:moveTo>
                  <a:cubicBezTo>
                    <a:pt x="19774" y="46972"/>
                    <a:pt x="7445" y="33474"/>
                    <a:pt x="3931" y="29316"/>
                  </a:cubicBezTo>
                  <a:cubicBezTo>
                    <a:pt x="1618" y="26590"/>
                    <a:pt x="1618" y="22578"/>
                    <a:pt x="3931" y="19855"/>
                  </a:cubicBezTo>
                  <a:cubicBezTo>
                    <a:pt x="7445" y="15697"/>
                    <a:pt x="19745" y="2196"/>
                    <a:pt x="30639" y="2196"/>
                  </a:cubicBezTo>
                  <a:cubicBezTo>
                    <a:pt x="34680" y="2196"/>
                    <a:pt x="37960" y="5476"/>
                    <a:pt x="37960" y="9517"/>
                  </a:cubicBezTo>
                  <a:lnTo>
                    <a:pt x="37960" y="39651"/>
                  </a:lnTo>
                  <a:cubicBezTo>
                    <a:pt x="37960" y="43692"/>
                    <a:pt x="34680" y="46972"/>
                    <a:pt x="30639" y="46972"/>
                  </a:cubicBezTo>
                  <a:close/>
                  <a:moveTo>
                    <a:pt x="19569" y="24571"/>
                  </a:moveTo>
                  <a:cubicBezTo>
                    <a:pt x="20828" y="25772"/>
                    <a:pt x="22087" y="26913"/>
                    <a:pt x="23318" y="27909"/>
                  </a:cubicBezTo>
                  <a:lnTo>
                    <a:pt x="23318" y="21231"/>
                  </a:lnTo>
                  <a:cubicBezTo>
                    <a:pt x="22087" y="22229"/>
                    <a:pt x="20828" y="23370"/>
                    <a:pt x="19569" y="24571"/>
                  </a:cubicBezTo>
                  <a:close/>
                </a:path>
              </a:pathLst>
            </a:custGeom>
            <a:grpFill/>
            <a:ln w="9525" cap="flat">
              <a:noFill/>
              <a:prstDash val="solid"/>
              <a:miter/>
            </a:ln>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dirty="0">
                <a:ln>
                  <a:noFill/>
                </a:ln>
                <a:solidFill>
                  <a:srgbClr val="262626"/>
                </a:solidFill>
                <a:effectLst/>
                <a:uLnTx/>
                <a:uFillTx/>
                <a:latin typeface="Lato"/>
                <a:ea typeface="+mn-ea"/>
                <a:cs typeface="+mn-cs"/>
              </a:endParaRPr>
            </a:p>
          </p:txBody>
        </p:sp>
      </p:grpSp>
    </p:spTree>
    <p:extLst>
      <p:ext uri="{BB962C8B-B14F-4D97-AF65-F5344CB8AC3E}">
        <p14:creationId xmlns:p14="http://schemas.microsoft.com/office/powerpoint/2010/main" val="32875306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1A3DA-DB84-4249-8DFD-6A19233304C6}"/>
              </a:ext>
            </a:extLst>
          </p:cNvPr>
          <p:cNvSpPr>
            <a:spLocks noGrp="1"/>
          </p:cNvSpPr>
          <p:nvPr>
            <p:ph type="title"/>
          </p:nvPr>
        </p:nvSpPr>
        <p:spPr/>
        <p:txBody>
          <a:bodyPr/>
          <a:lstStyle/>
          <a:p>
            <a:r>
              <a:rPr lang="en-US" dirty="0" smtClean="0">
                <a:latin typeface="+mn-lt"/>
              </a:rPr>
              <a:t>Lawfulness - The </a:t>
            </a:r>
            <a:r>
              <a:rPr lang="en-US" dirty="0">
                <a:latin typeface="+mn-lt"/>
              </a:rPr>
              <a:t>Legal Basis of Processing</a:t>
            </a:r>
            <a:endParaRPr lang="en-IE" dirty="0">
              <a:latin typeface="+mn-lt"/>
            </a:endParaRPr>
          </a:p>
        </p:txBody>
      </p:sp>
      <p:sp>
        <p:nvSpPr>
          <p:cNvPr id="4" name="Slide Number Placeholder 3">
            <a:extLst>
              <a:ext uri="{FF2B5EF4-FFF2-40B4-BE49-F238E27FC236}">
                <a16:creationId xmlns:a16="http://schemas.microsoft.com/office/drawing/2014/main" id="{F92B7D4B-A720-43A6-826A-80F8C7EC20F0}"/>
              </a:ext>
            </a:extLst>
          </p:cNvPr>
          <p:cNvSpPr>
            <a:spLocks noGrp="1"/>
          </p:cNvSpPr>
          <p:nvPr>
            <p:ph type="sldNum" sz="quarter" idx="4"/>
          </p:nvPr>
        </p:nvSpPr>
        <p:spPr/>
        <p:txBody>
          <a:bodyPr/>
          <a:lstStyle/>
          <a:p>
            <a:pPr defTabSz="1201141"/>
            <a:fld id="{2427FC1E-7985-7740-AECD-BB1FE8B23C08}" type="slidenum">
              <a:rPr lang="en-US">
                <a:solidFill>
                  <a:srgbClr val="3E3935"/>
                </a:solidFill>
              </a:rPr>
              <a:pPr defTabSz="1201141"/>
              <a:t>7</a:t>
            </a:fld>
            <a:endParaRPr lang="en-US" dirty="0">
              <a:solidFill>
                <a:srgbClr val="3E3935"/>
              </a:solidFill>
            </a:endParaRPr>
          </a:p>
        </p:txBody>
      </p:sp>
      <p:grpSp>
        <p:nvGrpSpPr>
          <p:cNvPr id="6" name="Group 5"/>
          <p:cNvGrpSpPr/>
          <p:nvPr/>
        </p:nvGrpSpPr>
        <p:grpSpPr>
          <a:xfrm>
            <a:off x="1972548" y="1514823"/>
            <a:ext cx="2573265" cy="2153631"/>
            <a:chOff x="466998" y="1496716"/>
            <a:chExt cx="2573265" cy="2153631"/>
          </a:xfrm>
        </p:grpSpPr>
        <p:sp>
          <p:nvSpPr>
            <p:cNvPr id="73" name="Rectangle 72">
              <a:extLst>
                <a:ext uri="{FF2B5EF4-FFF2-40B4-BE49-F238E27FC236}">
                  <a16:creationId xmlns:a16="http://schemas.microsoft.com/office/drawing/2014/main" id="{6E64A990-C92E-4D6D-ACB8-752CE8DE08A1}"/>
                </a:ext>
              </a:extLst>
            </p:cNvPr>
            <p:cNvSpPr/>
            <p:nvPr/>
          </p:nvSpPr>
          <p:spPr>
            <a:xfrm>
              <a:off x="466998" y="1586071"/>
              <a:ext cx="2491509" cy="2064276"/>
            </a:xfrm>
            <a:prstGeom prst="rect">
              <a:avLst/>
            </a:pr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448"/>
              <a:endParaRPr lang="en-IE" sz="1867" dirty="0">
                <a:solidFill>
                  <a:prstClr val="white"/>
                </a:solidFill>
                <a:latin typeface="Arial" panose="020B0604020202020204" pitchFamily="34" charset="0"/>
              </a:endParaRPr>
            </a:p>
          </p:txBody>
        </p:sp>
        <p:sp>
          <p:nvSpPr>
            <p:cNvPr id="71" name="Rectangle 70">
              <a:extLst>
                <a:ext uri="{FF2B5EF4-FFF2-40B4-BE49-F238E27FC236}">
                  <a16:creationId xmlns:a16="http://schemas.microsoft.com/office/drawing/2014/main" id="{F22ECFD5-9DC9-464D-94CD-641363E6327F}"/>
                </a:ext>
              </a:extLst>
            </p:cNvPr>
            <p:cNvSpPr/>
            <p:nvPr/>
          </p:nvSpPr>
          <p:spPr>
            <a:xfrm>
              <a:off x="548754" y="1496716"/>
              <a:ext cx="2491509" cy="2064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448"/>
              <a:endParaRPr lang="en-IE" sz="1867" dirty="0">
                <a:solidFill>
                  <a:prstClr val="white"/>
                </a:solidFill>
                <a:latin typeface="Arial" panose="020B0604020202020204" pitchFamily="34" charset="0"/>
              </a:endParaRPr>
            </a:p>
          </p:txBody>
        </p:sp>
      </p:grpSp>
      <p:sp>
        <p:nvSpPr>
          <p:cNvPr id="24" name="TextBox 23">
            <a:extLst>
              <a:ext uri="{FF2B5EF4-FFF2-40B4-BE49-F238E27FC236}">
                <a16:creationId xmlns:a16="http://schemas.microsoft.com/office/drawing/2014/main" id="{DB2F02D1-ABC2-4194-BF4C-BF19A40D58C5}"/>
              </a:ext>
            </a:extLst>
          </p:cNvPr>
          <p:cNvSpPr txBox="1"/>
          <p:nvPr/>
        </p:nvSpPr>
        <p:spPr>
          <a:xfrm>
            <a:off x="2117248" y="1600157"/>
            <a:ext cx="1993781" cy="379654"/>
          </a:xfrm>
          <a:prstGeom prst="rect">
            <a:avLst/>
          </a:prstGeom>
          <a:noFill/>
        </p:spPr>
        <p:txBody>
          <a:bodyPr wrap="square" lIns="91359" tIns="45719" rIns="91359" bIns="45719" rtlCol="0">
            <a:spAutoFit/>
          </a:bodyPr>
          <a:lstStyle/>
          <a:p>
            <a:pPr defTabSz="913448"/>
            <a:r>
              <a:rPr lang="en-IE" sz="1867" b="1" dirty="0">
                <a:solidFill>
                  <a:srgbClr val="262626"/>
                </a:solidFill>
                <a:latin typeface="Lato"/>
              </a:rPr>
              <a:t>Consent</a:t>
            </a:r>
          </a:p>
        </p:txBody>
      </p:sp>
      <p:sp>
        <p:nvSpPr>
          <p:cNvPr id="25" name="TextBox 24">
            <a:extLst>
              <a:ext uri="{FF2B5EF4-FFF2-40B4-BE49-F238E27FC236}">
                <a16:creationId xmlns:a16="http://schemas.microsoft.com/office/drawing/2014/main" id="{80D2BE72-93FF-4198-9D5F-3ADA49A68425}"/>
              </a:ext>
            </a:extLst>
          </p:cNvPr>
          <p:cNvSpPr txBox="1"/>
          <p:nvPr/>
        </p:nvSpPr>
        <p:spPr>
          <a:xfrm>
            <a:off x="2117302" y="2042315"/>
            <a:ext cx="2320943" cy="1384993"/>
          </a:xfrm>
          <a:prstGeom prst="rect">
            <a:avLst/>
          </a:prstGeom>
          <a:noFill/>
        </p:spPr>
        <p:txBody>
          <a:bodyPr wrap="square" lIns="91359" tIns="45719" rIns="91359" bIns="45719" rtlCol="0">
            <a:spAutoFit/>
          </a:bodyPr>
          <a:lstStyle/>
          <a:p>
            <a:pPr defTabSz="913448"/>
            <a:r>
              <a:rPr lang="en-US" sz="1400" dirty="0">
                <a:solidFill>
                  <a:srgbClr val="262626"/>
                </a:solidFill>
                <a:latin typeface="Lato"/>
              </a:rPr>
              <a:t>not always </a:t>
            </a:r>
            <a:r>
              <a:rPr lang="en-US" sz="1400" dirty="0" smtClean="0">
                <a:solidFill>
                  <a:srgbClr val="262626"/>
                </a:solidFill>
                <a:latin typeface="Lato"/>
              </a:rPr>
              <a:t> </a:t>
            </a:r>
            <a:r>
              <a:rPr lang="en-US" sz="1400" dirty="0">
                <a:solidFill>
                  <a:srgbClr val="262626"/>
                </a:solidFill>
                <a:latin typeface="Lato"/>
              </a:rPr>
              <a:t>the best mechanism to legitimise </a:t>
            </a:r>
            <a:r>
              <a:rPr lang="en-US" sz="1400" dirty="0" smtClean="0">
                <a:solidFill>
                  <a:srgbClr val="262626"/>
                </a:solidFill>
                <a:latin typeface="Lato"/>
              </a:rPr>
              <a:t>processing - controllers </a:t>
            </a:r>
            <a:r>
              <a:rPr lang="en-US" sz="1400" dirty="0">
                <a:solidFill>
                  <a:srgbClr val="262626"/>
                </a:solidFill>
                <a:latin typeface="Lato"/>
              </a:rPr>
              <a:t>should </a:t>
            </a:r>
            <a:r>
              <a:rPr lang="en-US" sz="1400" dirty="0" smtClean="0">
                <a:solidFill>
                  <a:srgbClr val="262626"/>
                </a:solidFill>
                <a:latin typeface="Lato"/>
              </a:rPr>
              <a:t>consider </a:t>
            </a:r>
            <a:r>
              <a:rPr lang="en-US" sz="1400" dirty="0">
                <a:solidFill>
                  <a:srgbClr val="262626"/>
                </a:solidFill>
                <a:latin typeface="Lato"/>
              </a:rPr>
              <a:t>whether another ground is more appropriate</a:t>
            </a:r>
          </a:p>
        </p:txBody>
      </p:sp>
      <p:sp>
        <p:nvSpPr>
          <p:cNvPr id="202" name="TextBox 201">
            <a:extLst>
              <a:ext uri="{FF2B5EF4-FFF2-40B4-BE49-F238E27FC236}">
                <a16:creationId xmlns:a16="http://schemas.microsoft.com/office/drawing/2014/main" id="{222AE63A-92DA-406E-9F4E-95C3EF4211E5}"/>
              </a:ext>
            </a:extLst>
          </p:cNvPr>
          <p:cNvSpPr txBox="1"/>
          <p:nvPr/>
        </p:nvSpPr>
        <p:spPr>
          <a:xfrm>
            <a:off x="4098977" y="1473471"/>
            <a:ext cx="519409" cy="461663"/>
          </a:xfrm>
          <a:prstGeom prst="rect">
            <a:avLst/>
          </a:prstGeom>
          <a:noFill/>
          <a:effectLst/>
        </p:spPr>
        <p:txBody>
          <a:bodyPr wrap="square" lIns="91359" tIns="45719" rIns="91359" bIns="45719" rtlCol="0" anchor="ctr">
            <a:spAutoFit/>
          </a:bodyPr>
          <a:lstStyle/>
          <a:p>
            <a:pPr algn="ctr" defTabSz="913448"/>
            <a:r>
              <a:rPr lang="en-IE" sz="2400" b="1" dirty="0">
                <a:solidFill>
                  <a:srgbClr val="2CD5C4"/>
                </a:solidFill>
                <a:effectLst>
                  <a:innerShdw blurRad="63500" dist="50800" dir="13500000">
                    <a:prstClr val="black">
                      <a:alpha val="50000"/>
                    </a:prstClr>
                  </a:innerShdw>
                </a:effectLst>
                <a:latin typeface="Arial" panose="020B0604020202020204" pitchFamily="34" charset="0"/>
              </a:rPr>
              <a:t>1</a:t>
            </a:r>
          </a:p>
        </p:txBody>
      </p:sp>
      <p:grpSp>
        <p:nvGrpSpPr>
          <p:cNvPr id="7" name="Group 6"/>
          <p:cNvGrpSpPr/>
          <p:nvPr/>
        </p:nvGrpSpPr>
        <p:grpSpPr>
          <a:xfrm>
            <a:off x="4818000" y="1514823"/>
            <a:ext cx="2573265" cy="2153631"/>
            <a:chOff x="3312446" y="1496716"/>
            <a:chExt cx="2573265" cy="2153631"/>
          </a:xfrm>
        </p:grpSpPr>
        <p:sp>
          <p:nvSpPr>
            <p:cNvPr id="207" name="Rectangle 206">
              <a:extLst>
                <a:ext uri="{FF2B5EF4-FFF2-40B4-BE49-F238E27FC236}">
                  <a16:creationId xmlns:a16="http://schemas.microsoft.com/office/drawing/2014/main" id="{29BF753C-8A73-48B0-A7EE-7CB580CBF8A6}"/>
                </a:ext>
              </a:extLst>
            </p:cNvPr>
            <p:cNvSpPr/>
            <p:nvPr/>
          </p:nvSpPr>
          <p:spPr>
            <a:xfrm>
              <a:off x="3312446" y="1586071"/>
              <a:ext cx="2491509" cy="2064276"/>
            </a:xfrm>
            <a:prstGeom prst="rect">
              <a:avLst/>
            </a:pr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448"/>
              <a:endParaRPr lang="en-IE" sz="1867" dirty="0">
                <a:solidFill>
                  <a:prstClr val="white"/>
                </a:solidFill>
                <a:latin typeface="Arial" panose="020B0604020202020204" pitchFamily="34" charset="0"/>
              </a:endParaRPr>
            </a:p>
          </p:txBody>
        </p:sp>
        <p:sp>
          <p:nvSpPr>
            <p:cNvPr id="208" name="Rectangle 207">
              <a:extLst>
                <a:ext uri="{FF2B5EF4-FFF2-40B4-BE49-F238E27FC236}">
                  <a16:creationId xmlns:a16="http://schemas.microsoft.com/office/drawing/2014/main" id="{F6DA977A-CAB4-4A6E-8911-E097BE63A5B2}"/>
                </a:ext>
              </a:extLst>
            </p:cNvPr>
            <p:cNvSpPr/>
            <p:nvPr/>
          </p:nvSpPr>
          <p:spPr>
            <a:xfrm>
              <a:off x="3394202" y="1496716"/>
              <a:ext cx="2491509" cy="2064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448"/>
              <a:endParaRPr lang="en-IE" sz="1867" dirty="0">
                <a:solidFill>
                  <a:prstClr val="white"/>
                </a:solidFill>
                <a:latin typeface="Arial" panose="020B0604020202020204" pitchFamily="34" charset="0"/>
              </a:endParaRPr>
            </a:p>
          </p:txBody>
        </p:sp>
      </p:grpSp>
      <p:sp>
        <p:nvSpPr>
          <p:cNvPr id="209" name="TextBox 208">
            <a:extLst>
              <a:ext uri="{FF2B5EF4-FFF2-40B4-BE49-F238E27FC236}">
                <a16:creationId xmlns:a16="http://schemas.microsoft.com/office/drawing/2014/main" id="{29CC3B38-628D-4A8C-8EDD-2C91AB5711A3}"/>
              </a:ext>
            </a:extLst>
          </p:cNvPr>
          <p:cNvSpPr txBox="1"/>
          <p:nvPr/>
        </p:nvSpPr>
        <p:spPr>
          <a:xfrm>
            <a:off x="4962696" y="1600188"/>
            <a:ext cx="1993781" cy="666975"/>
          </a:xfrm>
          <a:prstGeom prst="rect">
            <a:avLst/>
          </a:prstGeom>
          <a:noFill/>
        </p:spPr>
        <p:txBody>
          <a:bodyPr wrap="square" lIns="91359" tIns="45719" rIns="91359" bIns="45719" rtlCol="0">
            <a:spAutoFit/>
          </a:bodyPr>
          <a:lstStyle/>
          <a:p>
            <a:pPr defTabSz="913448"/>
            <a:r>
              <a:rPr lang="en-IE" sz="1867" b="1" dirty="0">
                <a:solidFill>
                  <a:srgbClr val="262626"/>
                </a:solidFill>
                <a:latin typeface="Lato"/>
              </a:rPr>
              <a:t>Performance of a contract </a:t>
            </a:r>
          </a:p>
        </p:txBody>
      </p:sp>
      <p:sp>
        <p:nvSpPr>
          <p:cNvPr id="210" name="TextBox 209">
            <a:extLst>
              <a:ext uri="{FF2B5EF4-FFF2-40B4-BE49-F238E27FC236}">
                <a16:creationId xmlns:a16="http://schemas.microsoft.com/office/drawing/2014/main" id="{366338F2-6753-4A24-A250-19FB9EFCF622}"/>
              </a:ext>
            </a:extLst>
          </p:cNvPr>
          <p:cNvSpPr txBox="1"/>
          <p:nvPr/>
        </p:nvSpPr>
        <p:spPr>
          <a:xfrm>
            <a:off x="4941722" y="2208141"/>
            <a:ext cx="2409671" cy="954105"/>
          </a:xfrm>
          <a:prstGeom prst="rect">
            <a:avLst/>
          </a:prstGeom>
          <a:noFill/>
        </p:spPr>
        <p:txBody>
          <a:bodyPr wrap="square" lIns="91359" tIns="45719" rIns="91359" bIns="45719" rtlCol="0">
            <a:spAutoFit/>
          </a:bodyPr>
          <a:lstStyle/>
          <a:p>
            <a:pPr defTabSz="913448"/>
            <a:r>
              <a:rPr lang="en-US" sz="1400" dirty="0">
                <a:solidFill>
                  <a:srgbClr val="262626"/>
                </a:solidFill>
                <a:latin typeface="Lato"/>
              </a:rPr>
              <a:t>where </a:t>
            </a:r>
            <a:r>
              <a:rPr lang="en-US" sz="1400" dirty="0" smtClean="0">
                <a:solidFill>
                  <a:srgbClr val="262626"/>
                </a:solidFill>
                <a:latin typeface="Lato"/>
              </a:rPr>
              <a:t>processing is necessary for the performance of a contract or to take steps to enter into a contract</a:t>
            </a:r>
            <a:endParaRPr lang="en-IE" sz="1400" dirty="0">
              <a:solidFill>
                <a:srgbClr val="262626"/>
              </a:solidFill>
              <a:latin typeface="Lato"/>
            </a:endParaRPr>
          </a:p>
        </p:txBody>
      </p:sp>
      <p:sp>
        <p:nvSpPr>
          <p:cNvPr id="212" name="TextBox 211">
            <a:extLst>
              <a:ext uri="{FF2B5EF4-FFF2-40B4-BE49-F238E27FC236}">
                <a16:creationId xmlns:a16="http://schemas.microsoft.com/office/drawing/2014/main" id="{DEAC08E6-558A-4E29-8D6A-0760B7B926BC}"/>
              </a:ext>
            </a:extLst>
          </p:cNvPr>
          <p:cNvSpPr txBox="1"/>
          <p:nvPr/>
        </p:nvSpPr>
        <p:spPr>
          <a:xfrm>
            <a:off x="6944425" y="1473471"/>
            <a:ext cx="519409" cy="461663"/>
          </a:xfrm>
          <a:prstGeom prst="rect">
            <a:avLst/>
          </a:prstGeom>
          <a:noFill/>
          <a:effectLst/>
        </p:spPr>
        <p:txBody>
          <a:bodyPr wrap="square" lIns="91359" tIns="45719" rIns="91359" bIns="45719" rtlCol="0" anchor="ctr">
            <a:spAutoFit/>
          </a:bodyPr>
          <a:lstStyle/>
          <a:p>
            <a:pPr algn="ctr" defTabSz="913448"/>
            <a:r>
              <a:rPr lang="en-US" sz="2400" b="1" dirty="0">
                <a:solidFill>
                  <a:srgbClr val="2CD5C4"/>
                </a:solidFill>
                <a:effectLst>
                  <a:innerShdw blurRad="63500" dist="50800" dir="13500000">
                    <a:prstClr val="black">
                      <a:alpha val="50000"/>
                    </a:prstClr>
                  </a:innerShdw>
                </a:effectLst>
                <a:latin typeface="Arial" panose="020B0604020202020204" pitchFamily="34" charset="0"/>
              </a:rPr>
              <a:t>2</a:t>
            </a:r>
            <a:endParaRPr lang="en-IE" sz="2400" b="1" dirty="0">
              <a:solidFill>
                <a:srgbClr val="2CD5C4"/>
              </a:solidFill>
              <a:effectLst>
                <a:innerShdw blurRad="63500" dist="50800" dir="13500000">
                  <a:prstClr val="black">
                    <a:alpha val="50000"/>
                  </a:prstClr>
                </a:innerShdw>
              </a:effectLst>
              <a:latin typeface="Arial" panose="020B0604020202020204" pitchFamily="34" charset="0"/>
            </a:endParaRPr>
          </a:p>
        </p:txBody>
      </p:sp>
      <p:grpSp>
        <p:nvGrpSpPr>
          <p:cNvPr id="8" name="Group 7"/>
          <p:cNvGrpSpPr/>
          <p:nvPr/>
        </p:nvGrpSpPr>
        <p:grpSpPr>
          <a:xfrm>
            <a:off x="7663477" y="1514823"/>
            <a:ext cx="2573265" cy="2153631"/>
            <a:chOff x="6157894" y="1496716"/>
            <a:chExt cx="2573265" cy="2153631"/>
          </a:xfrm>
          <a:solidFill>
            <a:schemeClr val="bg1"/>
          </a:solidFill>
        </p:grpSpPr>
        <p:sp>
          <p:nvSpPr>
            <p:cNvPr id="214" name="Rectangle 213">
              <a:extLst>
                <a:ext uri="{FF2B5EF4-FFF2-40B4-BE49-F238E27FC236}">
                  <a16:creationId xmlns:a16="http://schemas.microsoft.com/office/drawing/2014/main" id="{3BAD51E7-3B00-4028-865A-6A606C9D24EF}"/>
                </a:ext>
              </a:extLst>
            </p:cNvPr>
            <p:cNvSpPr/>
            <p:nvPr/>
          </p:nvSpPr>
          <p:spPr>
            <a:xfrm>
              <a:off x="6157894" y="1586071"/>
              <a:ext cx="2491509" cy="2064276"/>
            </a:xfrm>
            <a:prstGeom prst="rect">
              <a:avLst/>
            </a:pr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448"/>
              <a:endParaRPr lang="en-IE" sz="1867" dirty="0">
                <a:solidFill>
                  <a:prstClr val="white"/>
                </a:solidFill>
                <a:latin typeface="Arial" panose="020B0604020202020204" pitchFamily="34" charset="0"/>
              </a:endParaRPr>
            </a:p>
          </p:txBody>
        </p:sp>
        <p:sp>
          <p:nvSpPr>
            <p:cNvPr id="215" name="Rectangle 214">
              <a:extLst>
                <a:ext uri="{FF2B5EF4-FFF2-40B4-BE49-F238E27FC236}">
                  <a16:creationId xmlns:a16="http://schemas.microsoft.com/office/drawing/2014/main" id="{0F1674A6-6E70-450D-A0F4-DA66D7EF829A}"/>
                </a:ext>
              </a:extLst>
            </p:cNvPr>
            <p:cNvSpPr/>
            <p:nvPr/>
          </p:nvSpPr>
          <p:spPr>
            <a:xfrm>
              <a:off x="6239650" y="1496716"/>
              <a:ext cx="2491509" cy="206427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448"/>
              <a:endParaRPr lang="en-IE" sz="1867" dirty="0">
                <a:solidFill>
                  <a:prstClr val="white"/>
                </a:solidFill>
                <a:latin typeface="Arial" panose="020B0604020202020204" pitchFamily="34" charset="0"/>
              </a:endParaRPr>
            </a:p>
          </p:txBody>
        </p:sp>
      </p:grpSp>
      <p:sp>
        <p:nvSpPr>
          <p:cNvPr id="216" name="TextBox 215">
            <a:extLst>
              <a:ext uri="{FF2B5EF4-FFF2-40B4-BE49-F238E27FC236}">
                <a16:creationId xmlns:a16="http://schemas.microsoft.com/office/drawing/2014/main" id="{AA1B88DB-9885-44A0-9761-7DCD08938940}"/>
              </a:ext>
            </a:extLst>
          </p:cNvPr>
          <p:cNvSpPr txBox="1"/>
          <p:nvPr/>
        </p:nvSpPr>
        <p:spPr>
          <a:xfrm>
            <a:off x="7808144" y="1600189"/>
            <a:ext cx="1993781" cy="666975"/>
          </a:xfrm>
          <a:prstGeom prst="rect">
            <a:avLst/>
          </a:prstGeom>
          <a:noFill/>
        </p:spPr>
        <p:txBody>
          <a:bodyPr wrap="square" lIns="91359" tIns="45719" rIns="91359" bIns="45719" rtlCol="0">
            <a:spAutoFit/>
          </a:bodyPr>
          <a:lstStyle/>
          <a:p>
            <a:pPr defTabSz="913448"/>
            <a:r>
              <a:rPr lang="en-US" sz="1867" b="1" dirty="0">
                <a:solidFill>
                  <a:srgbClr val="262626"/>
                </a:solidFill>
                <a:latin typeface="Lato"/>
              </a:rPr>
              <a:t>Compliance with a legal obligation</a:t>
            </a:r>
            <a:endParaRPr lang="en-IE" sz="1867" b="1" dirty="0">
              <a:solidFill>
                <a:srgbClr val="262626"/>
              </a:solidFill>
              <a:latin typeface="Lato"/>
            </a:endParaRPr>
          </a:p>
        </p:txBody>
      </p:sp>
      <p:sp>
        <p:nvSpPr>
          <p:cNvPr id="217" name="TextBox 216">
            <a:extLst>
              <a:ext uri="{FF2B5EF4-FFF2-40B4-BE49-F238E27FC236}">
                <a16:creationId xmlns:a16="http://schemas.microsoft.com/office/drawing/2014/main" id="{520FE14D-7BF3-42F5-8164-330FDCA6EC9D}"/>
              </a:ext>
            </a:extLst>
          </p:cNvPr>
          <p:cNvSpPr txBox="1"/>
          <p:nvPr/>
        </p:nvSpPr>
        <p:spPr>
          <a:xfrm>
            <a:off x="7808145" y="2259359"/>
            <a:ext cx="2320943" cy="523218"/>
          </a:xfrm>
          <a:prstGeom prst="rect">
            <a:avLst/>
          </a:prstGeom>
          <a:noFill/>
        </p:spPr>
        <p:txBody>
          <a:bodyPr wrap="square" lIns="91359" tIns="45719" rIns="91359" bIns="45719" rtlCol="0">
            <a:spAutoFit/>
          </a:bodyPr>
          <a:lstStyle/>
          <a:p>
            <a:pPr defTabSz="913448"/>
            <a:r>
              <a:rPr lang="en-US" sz="1400" dirty="0">
                <a:solidFill>
                  <a:srgbClr val="262626"/>
                </a:solidFill>
                <a:latin typeface="Lato"/>
              </a:rPr>
              <a:t>legal obligation must be laid down </a:t>
            </a:r>
            <a:r>
              <a:rPr lang="en-US" sz="1400" dirty="0" smtClean="0">
                <a:solidFill>
                  <a:srgbClr val="262626"/>
                </a:solidFill>
                <a:latin typeface="Lato"/>
              </a:rPr>
              <a:t>by UK law</a:t>
            </a:r>
            <a:endParaRPr lang="en-IE" sz="1400" dirty="0">
              <a:solidFill>
                <a:srgbClr val="262626"/>
              </a:solidFill>
              <a:latin typeface="Lato"/>
            </a:endParaRPr>
          </a:p>
        </p:txBody>
      </p:sp>
      <p:sp>
        <p:nvSpPr>
          <p:cNvPr id="219" name="TextBox 218">
            <a:extLst>
              <a:ext uri="{FF2B5EF4-FFF2-40B4-BE49-F238E27FC236}">
                <a16:creationId xmlns:a16="http://schemas.microsoft.com/office/drawing/2014/main" id="{1F148AC7-75B3-4D19-A22F-7B36FEC424D5}"/>
              </a:ext>
            </a:extLst>
          </p:cNvPr>
          <p:cNvSpPr txBox="1"/>
          <p:nvPr/>
        </p:nvSpPr>
        <p:spPr>
          <a:xfrm>
            <a:off x="9789873" y="1473471"/>
            <a:ext cx="519409" cy="461663"/>
          </a:xfrm>
          <a:prstGeom prst="rect">
            <a:avLst/>
          </a:prstGeom>
          <a:noFill/>
          <a:effectLst/>
        </p:spPr>
        <p:txBody>
          <a:bodyPr wrap="square" lIns="91359" tIns="45719" rIns="91359" bIns="45719" rtlCol="0" anchor="ctr">
            <a:spAutoFit/>
          </a:bodyPr>
          <a:lstStyle/>
          <a:p>
            <a:pPr algn="ctr" defTabSz="913448"/>
            <a:r>
              <a:rPr lang="en-IE" sz="2400" b="1" dirty="0">
                <a:solidFill>
                  <a:srgbClr val="2CD5C4"/>
                </a:solidFill>
                <a:effectLst>
                  <a:innerShdw blurRad="63500" dist="50800" dir="13500000">
                    <a:prstClr val="black">
                      <a:alpha val="50000"/>
                    </a:prstClr>
                  </a:innerShdw>
                </a:effectLst>
                <a:latin typeface="Arial" panose="020B0604020202020204" pitchFamily="34" charset="0"/>
              </a:rPr>
              <a:t>3</a:t>
            </a:r>
          </a:p>
        </p:txBody>
      </p:sp>
      <p:grpSp>
        <p:nvGrpSpPr>
          <p:cNvPr id="13" name="Group 12"/>
          <p:cNvGrpSpPr/>
          <p:nvPr/>
        </p:nvGrpSpPr>
        <p:grpSpPr>
          <a:xfrm>
            <a:off x="1972548" y="3838573"/>
            <a:ext cx="2573265" cy="2153631"/>
            <a:chOff x="466998" y="3820466"/>
            <a:chExt cx="2573265" cy="2153631"/>
          </a:xfrm>
        </p:grpSpPr>
        <p:sp>
          <p:nvSpPr>
            <p:cNvPr id="228" name="Rectangle 227">
              <a:extLst>
                <a:ext uri="{FF2B5EF4-FFF2-40B4-BE49-F238E27FC236}">
                  <a16:creationId xmlns:a16="http://schemas.microsoft.com/office/drawing/2014/main" id="{C9D39923-B375-467A-BC86-BE7C34E3A281}"/>
                </a:ext>
              </a:extLst>
            </p:cNvPr>
            <p:cNvSpPr/>
            <p:nvPr/>
          </p:nvSpPr>
          <p:spPr>
            <a:xfrm>
              <a:off x="466998" y="3909821"/>
              <a:ext cx="2491509" cy="2064276"/>
            </a:xfrm>
            <a:prstGeom prst="rect">
              <a:avLst/>
            </a:pr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448"/>
              <a:endParaRPr lang="en-IE" sz="1867" dirty="0">
                <a:solidFill>
                  <a:prstClr val="white"/>
                </a:solidFill>
                <a:latin typeface="Arial" panose="020B0604020202020204" pitchFamily="34" charset="0"/>
              </a:endParaRPr>
            </a:p>
          </p:txBody>
        </p:sp>
        <p:sp>
          <p:nvSpPr>
            <p:cNvPr id="229" name="Rectangle 228">
              <a:extLst>
                <a:ext uri="{FF2B5EF4-FFF2-40B4-BE49-F238E27FC236}">
                  <a16:creationId xmlns:a16="http://schemas.microsoft.com/office/drawing/2014/main" id="{5BDD1B1B-D78E-44F2-A8C9-E28072371E15}"/>
                </a:ext>
              </a:extLst>
            </p:cNvPr>
            <p:cNvSpPr/>
            <p:nvPr/>
          </p:nvSpPr>
          <p:spPr>
            <a:xfrm>
              <a:off x="548754" y="3820466"/>
              <a:ext cx="2491509" cy="2064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448"/>
              <a:endParaRPr lang="en-IE" sz="1867" dirty="0">
                <a:solidFill>
                  <a:prstClr val="white"/>
                </a:solidFill>
                <a:latin typeface="Arial" panose="020B0604020202020204" pitchFamily="34" charset="0"/>
              </a:endParaRPr>
            </a:p>
          </p:txBody>
        </p:sp>
      </p:grpSp>
      <p:sp>
        <p:nvSpPr>
          <p:cNvPr id="230" name="TextBox 229">
            <a:extLst>
              <a:ext uri="{FF2B5EF4-FFF2-40B4-BE49-F238E27FC236}">
                <a16:creationId xmlns:a16="http://schemas.microsoft.com/office/drawing/2014/main" id="{F34E6806-9237-4DCD-955D-436BDFAB42A2}"/>
              </a:ext>
            </a:extLst>
          </p:cNvPr>
          <p:cNvSpPr txBox="1"/>
          <p:nvPr/>
        </p:nvSpPr>
        <p:spPr>
          <a:xfrm>
            <a:off x="2182231" y="3878217"/>
            <a:ext cx="2154549" cy="666975"/>
          </a:xfrm>
          <a:prstGeom prst="rect">
            <a:avLst/>
          </a:prstGeom>
          <a:noFill/>
        </p:spPr>
        <p:txBody>
          <a:bodyPr wrap="square" lIns="91359" tIns="45719" rIns="91359" bIns="45719" rtlCol="0">
            <a:spAutoFit/>
          </a:bodyPr>
          <a:lstStyle/>
          <a:p>
            <a:pPr defTabSz="913448"/>
            <a:r>
              <a:rPr lang="en-IE" sz="1867" b="1" dirty="0">
                <a:solidFill>
                  <a:srgbClr val="262626"/>
                </a:solidFill>
                <a:latin typeface="Lato"/>
              </a:rPr>
              <a:t>Protect vital interests </a:t>
            </a:r>
          </a:p>
        </p:txBody>
      </p:sp>
      <p:sp>
        <p:nvSpPr>
          <p:cNvPr id="231" name="TextBox 230">
            <a:extLst>
              <a:ext uri="{FF2B5EF4-FFF2-40B4-BE49-F238E27FC236}">
                <a16:creationId xmlns:a16="http://schemas.microsoft.com/office/drawing/2014/main" id="{CB718B04-C455-4B33-9C7F-5440D7F5F809}"/>
              </a:ext>
            </a:extLst>
          </p:cNvPr>
          <p:cNvSpPr txBox="1"/>
          <p:nvPr/>
        </p:nvSpPr>
        <p:spPr>
          <a:xfrm>
            <a:off x="2117302" y="4564989"/>
            <a:ext cx="2320943" cy="738662"/>
          </a:xfrm>
          <a:prstGeom prst="rect">
            <a:avLst/>
          </a:prstGeom>
          <a:noFill/>
        </p:spPr>
        <p:txBody>
          <a:bodyPr wrap="square" lIns="91359" tIns="45719" rIns="91359" bIns="45719" rtlCol="0">
            <a:spAutoFit/>
          </a:bodyPr>
          <a:lstStyle/>
          <a:p>
            <a:pPr defTabSz="913448"/>
            <a:r>
              <a:rPr lang="en-US" sz="1400" dirty="0" smtClean="0">
                <a:solidFill>
                  <a:srgbClr val="262626"/>
                </a:solidFill>
                <a:latin typeface="Lato"/>
              </a:rPr>
              <a:t>Where processing is necessary to </a:t>
            </a:r>
            <a:r>
              <a:rPr lang="en-US" sz="1400" dirty="0">
                <a:solidFill>
                  <a:srgbClr val="262626"/>
                </a:solidFill>
                <a:latin typeface="Lato"/>
              </a:rPr>
              <a:t>protect someone’s life</a:t>
            </a:r>
            <a:endParaRPr lang="en-IE" sz="1400" dirty="0">
              <a:solidFill>
                <a:srgbClr val="262626"/>
              </a:solidFill>
              <a:latin typeface="Lato"/>
            </a:endParaRPr>
          </a:p>
        </p:txBody>
      </p:sp>
      <p:sp>
        <p:nvSpPr>
          <p:cNvPr id="233" name="TextBox 232">
            <a:extLst>
              <a:ext uri="{FF2B5EF4-FFF2-40B4-BE49-F238E27FC236}">
                <a16:creationId xmlns:a16="http://schemas.microsoft.com/office/drawing/2014/main" id="{D3FEFF24-35E4-4139-B7AD-B6AC06D59B15}"/>
              </a:ext>
            </a:extLst>
          </p:cNvPr>
          <p:cNvSpPr txBox="1"/>
          <p:nvPr/>
        </p:nvSpPr>
        <p:spPr>
          <a:xfrm>
            <a:off x="4098977" y="3797217"/>
            <a:ext cx="519409" cy="461663"/>
          </a:xfrm>
          <a:prstGeom prst="rect">
            <a:avLst/>
          </a:prstGeom>
          <a:noFill/>
          <a:effectLst/>
        </p:spPr>
        <p:txBody>
          <a:bodyPr wrap="square" lIns="91359" tIns="45719" rIns="91359" bIns="45719" rtlCol="0" anchor="ctr">
            <a:spAutoFit/>
          </a:bodyPr>
          <a:lstStyle/>
          <a:p>
            <a:pPr algn="ctr" defTabSz="913448"/>
            <a:r>
              <a:rPr lang="en-IE" sz="2400" b="1" dirty="0">
                <a:solidFill>
                  <a:srgbClr val="2CD5C4"/>
                </a:solidFill>
                <a:effectLst>
                  <a:innerShdw blurRad="63500" dist="50800" dir="13500000">
                    <a:prstClr val="black">
                      <a:alpha val="50000"/>
                    </a:prstClr>
                  </a:innerShdw>
                </a:effectLst>
                <a:latin typeface="Arial" panose="020B0604020202020204" pitchFamily="34" charset="0"/>
              </a:rPr>
              <a:t>4</a:t>
            </a:r>
          </a:p>
        </p:txBody>
      </p:sp>
      <p:grpSp>
        <p:nvGrpSpPr>
          <p:cNvPr id="12" name="Group 11"/>
          <p:cNvGrpSpPr/>
          <p:nvPr/>
        </p:nvGrpSpPr>
        <p:grpSpPr>
          <a:xfrm>
            <a:off x="4818000" y="3838573"/>
            <a:ext cx="2573265" cy="2153631"/>
            <a:chOff x="3312446" y="3820466"/>
            <a:chExt cx="2573265" cy="2153631"/>
          </a:xfrm>
        </p:grpSpPr>
        <p:sp>
          <p:nvSpPr>
            <p:cNvPr id="235" name="Rectangle 234">
              <a:extLst>
                <a:ext uri="{FF2B5EF4-FFF2-40B4-BE49-F238E27FC236}">
                  <a16:creationId xmlns:a16="http://schemas.microsoft.com/office/drawing/2014/main" id="{D813C5A9-D06D-4620-B01D-E4FE3FA8C4EB}"/>
                </a:ext>
              </a:extLst>
            </p:cNvPr>
            <p:cNvSpPr/>
            <p:nvPr/>
          </p:nvSpPr>
          <p:spPr>
            <a:xfrm>
              <a:off x="3312446" y="3909821"/>
              <a:ext cx="2491509" cy="2064276"/>
            </a:xfrm>
            <a:prstGeom prst="rect">
              <a:avLst/>
            </a:pr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448"/>
              <a:endParaRPr lang="en-IE" sz="1867" dirty="0">
                <a:solidFill>
                  <a:prstClr val="white"/>
                </a:solidFill>
                <a:latin typeface="Arial" panose="020B0604020202020204" pitchFamily="34" charset="0"/>
              </a:endParaRPr>
            </a:p>
          </p:txBody>
        </p:sp>
        <p:sp>
          <p:nvSpPr>
            <p:cNvPr id="236" name="Rectangle 235">
              <a:extLst>
                <a:ext uri="{FF2B5EF4-FFF2-40B4-BE49-F238E27FC236}">
                  <a16:creationId xmlns:a16="http://schemas.microsoft.com/office/drawing/2014/main" id="{236D32AD-C1BC-49BC-9CBA-55EA3F6EAF8E}"/>
                </a:ext>
              </a:extLst>
            </p:cNvPr>
            <p:cNvSpPr/>
            <p:nvPr/>
          </p:nvSpPr>
          <p:spPr>
            <a:xfrm>
              <a:off x="3394202" y="3820466"/>
              <a:ext cx="2491509" cy="2064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448"/>
              <a:endParaRPr lang="en-IE" sz="1867" dirty="0">
                <a:solidFill>
                  <a:prstClr val="white"/>
                </a:solidFill>
                <a:latin typeface="Arial" panose="020B0604020202020204" pitchFamily="34" charset="0"/>
              </a:endParaRPr>
            </a:p>
          </p:txBody>
        </p:sp>
      </p:grpSp>
      <p:sp>
        <p:nvSpPr>
          <p:cNvPr id="237" name="TextBox 236">
            <a:extLst>
              <a:ext uri="{FF2B5EF4-FFF2-40B4-BE49-F238E27FC236}">
                <a16:creationId xmlns:a16="http://schemas.microsoft.com/office/drawing/2014/main" id="{C965D6B7-CA9D-4352-8EC8-5B73AD8CA763}"/>
              </a:ext>
            </a:extLst>
          </p:cNvPr>
          <p:cNvSpPr txBox="1"/>
          <p:nvPr/>
        </p:nvSpPr>
        <p:spPr>
          <a:xfrm>
            <a:off x="4962696" y="3923907"/>
            <a:ext cx="1993781" cy="379654"/>
          </a:xfrm>
          <a:prstGeom prst="rect">
            <a:avLst/>
          </a:prstGeom>
          <a:noFill/>
        </p:spPr>
        <p:txBody>
          <a:bodyPr wrap="square" lIns="91359" tIns="45719" rIns="91359" bIns="45719" rtlCol="0">
            <a:spAutoFit/>
          </a:bodyPr>
          <a:lstStyle/>
          <a:p>
            <a:pPr defTabSz="913448"/>
            <a:r>
              <a:rPr lang="en-IE" sz="1867" b="1" dirty="0">
                <a:solidFill>
                  <a:srgbClr val="262626"/>
                </a:solidFill>
                <a:latin typeface="Lato"/>
              </a:rPr>
              <a:t>Public interest </a:t>
            </a:r>
          </a:p>
        </p:txBody>
      </p:sp>
      <p:sp>
        <p:nvSpPr>
          <p:cNvPr id="238" name="TextBox 237">
            <a:extLst>
              <a:ext uri="{FF2B5EF4-FFF2-40B4-BE49-F238E27FC236}">
                <a16:creationId xmlns:a16="http://schemas.microsoft.com/office/drawing/2014/main" id="{70A8AE4F-570A-4F7C-A30D-91E0CCBFC6D3}"/>
              </a:ext>
            </a:extLst>
          </p:cNvPr>
          <p:cNvSpPr txBox="1"/>
          <p:nvPr/>
        </p:nvSpPr>
        <p:spPr>
          <a:xfrm>
            <a:off x="4962751" y="4441609"/>
            <a:ext cx="2320943" cy="954105"/>
          </a:xfrm>
          <a:prstGeom prst="rect">
            <a:avLst/>
          </a:prstGeom>
          <a:noFill/>
        </p:spPr>
        <p:txBody>
          <a:bodyPr wrap="square" lIns="91359" tIns="45719" rIns="91359" bIns="45719" rtlCol="0">
            <a:spAutoFit/>
          </a:bodyPr>
          <a:lstStyle/>
          <a:p>
            <a:pPr defTabSz="913448"/>
            <a:r>
              <a:rPr lang="en-US" sz="1400" dirty="0">
                <a:solidFill>
                  <a:srgbClr val="262626"/>
                </a:solidFill>
                <a:latin typeface="Lato"/>
              </a:rPr>
              <a:t>carrying out a specific task in the public interest which is laid down by law, or</a:t>
            </a:r>
          </a:p>
          <a:p>
            <a:pPr defTabSz="913448"/>
            <a:r>
              <a:rPr lang="en-US" sz="1400" dirty="0">
                <a:solidFill>
                  <a:srgbClr val="262626"/>
                </a:solidFill>
                <a:latin typeface="Lato"/>
              </a:rPr>
              <a:t>exercising official authority</a:t>
            </a:r>
            <a:endParaRPr lang="en-IE" sz="1400" dirty="0">
              <a:solidFill>
                <a:srgbClr val="262626"/>
              </a:solidFill>
              <a:latin typeface="Lato"/>
            </a:endParaRPr>
          </a:p>
        </p:txBody>
      </p:sp>
      <p:sp>
        <p:nvSpPr>
          <p:cNvPr id="240" name="TextBox 239">
            <a:extLst>
              <a:ext uri="{FF2B5EF4-FFF2-40B4-BE49-F238E27FC236}">
                <a16:creationId xmlns:a16="http://schemas.microsoft.com/office/drawing/2014/main" id="{7CD51040-052C-4AA5-8074-ED3E3E8A942D}"/>
              </a:ext>
            </a:extLst>
          </p:cNvPr>
          <p:cNvSpPr txBox="1"/>
          <p:nvPr/>
        </p:nvSpPr>
        <p:spPr>
          <a:xfrm>
            <a:off x="6944425" y="3797217"/>
            <a:ext cx="519409" cy="461663"/>
          </a:xfrm>
          <a:prstGeom prst="rect">
            <a:avLst/>
          </a:prstGeom>
          <a:noFill/>
          <a:effectLst/>
        </p:spPr>
        <p:txBody>
          <a:bodyPr wrap="square" lIns="91359" tIns="45719" rIns="91359" bIns="45719" rtlCol="0" anchor="ctr">
            <a:spAutoFit/>
          </a:bodyPr>
          <a:lstStyle/>
          <a:p>
            <a:pPr algn="ctr" defTabSz="913448"/>
            <a:r>
              <a:rPr lang="en-IE" sz="2400" b="1" dirty="0">
                <a:solidFill>
                  <a:srgbClr val="2CD5C4"/>
                </a:solidFill>
                <a:effectLst>
                  <a:innerShdw blurRad="63500" dist="50800" dir="13500000">
                    <a:prstClr val="black">
                      <a:alpha val="50000"/>
                    </a:prstClr>
                  </a:innerShdw>
                </a:effectLst>
                <a:latin typeface="Arial" panose="020B0604020202020204" pitchFamily="34" charset="0"/>
              </a:rPr>
              <a:t>5</a:t>
            </a:r>
          </a:p>
        </p:txBody>
      </p:sp>
      <p:grpSp>
        <p:nvGrpSpPr>
          <p:cNvPr id="11" name="Group 10"/>
          <p:cNvGrpSpPr/>
          <p:nvPr/>
        </p:nvGrpSpPr>
        <p:grpSpPr>
          <a:xfrm>
            <a:off x="7663477" y="3838573"/>
            <a:ext cx="2573265" cy="2153631"/>
            <a:chOff x="6157894" y="3820466"/>
            <a:chExt cx="2573265" cy="2153631"/>
          </a:xfrm>
        </p:grpSpPr>
        <p:sp>
          <p:nvSpPr>
            <p:cNvPr id="242" name="Rectangle 241">
              <a:extLst>
                <a:ext uri="{FF2B5EF4-FFF2-40B4-BE49-F238E27FC236}">
                  <a16:creationId xmlns:a16="http://schemas.microsoft.com/office/drawing/2014/main" id="{AB4F1419-4EC7-4EED-BF8D-65A9E2D72690}"/>
                </a:ext>
              </a:extLst>
            </p:cNvPr>
            <p:cNvSpPr/>
            <p:nvPr/>
          </p:nvSpPr>
          <p:spPr>
            <a:xfrm>
              <a:off x="6157894" y="3909821"/>
              <a:ext cx="2491509" cy="2064276"/>
            </a:xfrm>
            <a:prstGeom prst="rect">
              <a:avLst/>
            </a:pr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448"/>
              <a:endParaRPr lang="en-IE" sz="1867" dirty="0">
                <a:solidFill>
                  <a:prstClr val="white"/>
                </a:solidFill>
                <a:latin typeface="Arial" panose="020B0604020202020204" pitchFamily="34" charset="0"/>
              </a:endParaRPr>
            </a:p>
          </p:txBody>
        </p:sp>
        <p:sp>
          <p:nvSpPr>
            <p:cNvPr id="243" name="Rectangle 242">
              <a:extLst>
                <a:ext uri="{FF2B5EF4-FFF2-40B4-BE49-F238E27FC236}">
                  <a16:creationId xmlns:a16="http://schemas.microsoft.com/office/drawing/2014/main" id="{ACB4A185-1684-482E-B140-B3BBF1060A37}"/>
                </a:ext>
              </a:extLst>
            </p:cNvPr>
            <p:cNvSpPr/>
            <p:nvPr/>
          </p:nvSpPr>
          <p:spPr>
            <a:xfrm>
              <a:off x="6239650" y="3820466"/>
              <a:ext cx="2491509" cy="2064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448"/>
              <a:endParaRPr lang="en-IE" sz="1867" dirty="0">
                <a:solidFill>
                  <a:prstClr val="white"/>
                </a:solidFill>
                <a:latin typeface="Arial" panose="020B0604020202020204" pitchFamily="34" charset="0"/>
              </a:endParaRPr>
            </a:p>
          </p:txBody>
        </p:sp>
      </p:grpSp>
      <p:sp>
        <p:nvSpPr>
          <p:cNvPr id="244" name="TextBox 243">
            <a:extLst>
              <a:ext uri="{FF2B5EF4-FFF2-40B4-BE49-F238E27FC236}">
                <a16:creationId xmlns:a16="http://schemas.microsoft.com/office/drawing/2014/main" id="{94FFBAF0-C2EF-4275-857B-C7C941382B2D}"/>
              </a:ext>
            </a:extLst>
          </p:cNvPr>
          <p:cNvSpPr txBox="1"/>
          <p:nvPr/>
        </p:nvSpPr>
        <p:spPr>
          <a:xfrm>
            <a:off x="7784558" y="3888036"/>
            <a:ext cx="2320943" cy="379654"/>
          </a:xfrm>
          <a:prstGeom prst="rect">
            <a:avLst/>
          </a:prstGeom>
          <a:noFill/>
        </p:spPr>
        <p:txBody>
          <a:bodyPr wrap="square" lIns="91359" tIns="45719" rIns="91359" bIns="45719" rtlCol="0">
            <a:spAutoFit/>
          </a:bodyPr>
          <a:lstStyle/>
          <a:p>
            <a:pPr defTabSz="913448"/>
            <a:r>
              <a:rPr lang="en-IE" sz="1867" b="1" dirty="0">
                <a:solidFill>
                  <a:srgbClr val="262626"/>
                </a:solidFill>
                <a:latin typeface="Lato"/>
              </a:rPr>
              <a:t>Legitimate interests </a:t>
            </a:r>
          </a:p>
        </p:txBody>
      </p:sp>
      <p:sp>
        <p:nvSpPr>
          <p:cNvPr id="245" name="TextBox 244">
            <a:extLst>
              <a:ext uri="{FF2B5EF4-FFF2-40B4-BE49-F238E27FC236}">
                <a16:creationId xmlns:a16="http://schemas.microsoft.com/office/drawing/2014/main" id="{00C82C94-E783-435F-B495-CC158CC11BF3}"/>
              </a:ext>
            </a:extLst>
          </p:cNvPr>
          <p:cNvSpPr txBox="1"/>
          <p:nvPr/>
        </p:nvSpPr>
        <p:spPr>
          <a:xfrm>
            <a:off x="7752880" y="4339869"/>
            <a:ext cx="2483861" cy="1600436"/>
          </a:xfrm>
          <a:prstGeom prst="rect">
            <a:avLst/>
          </a:prstGeom>
          <a:noFill/>
        </p:spPr>
        <p:txBody>
          <a:bodyPr wrap="square" lIns="91359" tIns="45719" rIns="91359" bIns="45719" rtlCol="0">
            <a:spAutoFit/>
          </a:bodyPr>
          <a:lstStyle/>
          <a:p>
            <a:pPr defTabSz="913448"/>
            <a:r>
              <a:rPr lang="en-US" sz="1400" dirty="0">
                <a:solidFill>
                  <a:srgbClr val="262626"/>
                </a:solidFill>
              </a:rPr>
              <a:t>processing is necessary for the purposes of legitimate interests </a:t>
            </a:r>
            <a:r>
              <a:rPr lang="en-US" sz="1400" dirty="0" smtClean="0">
                <a:solidFill>
                  <a:srgbClr val="262626"/>
                </a:solidFill>
              </a:rPr>
              <a:t>of the </a:t>
            </a:r>
            <a:r>
              <a:rPr lang="en-US" sz="1400" dirty="0">
                <a:solidFill>
                  <a:srgbClr val="262626"/>
                </a:solidFill>
              </a:rPr>
              <a:t>controller or a third party, except where such interests are overridden by the interests, rights or freedoms of the data subject </a:t>
            </a:r>
            <a:endParaRPr lang="en-IE" sz="1400" dirty="0">
              <a:solidFill>
                <a:srgbClr val="262626"/>
              </a:solidFill>
              <a:latin typeface="Lato"/>
            </a:endParaRPr>
          </a:p>
        </p:txBody>
      </p:sp>
      <p:sp>
        <p:nvSpPr>
          <p:cNvPr id="247" name="TextBox 246">
            <a:extLst>
              <a:ext uri="{FF2B5EF4-FFF2-40B4-BE49-F238E27FC236}">
                <a16:creationId xmlns:a16="http://schemas.microsoft.com/office/drawing/2014/main" id="{91D17B2B-FE67-43DD-9CC1-345460437751}"/>
              </a:ext>
            </a:extLst>
          </p:cNvPr>
          <p:cNvSpPr txBox="1"/>
          <p:nvPr/>
        </p:nvSpPr>
        <p:spPr>
          <a:xfrm>
            <a:off x="9789873" y="3797217"/>
            <a:ext cx="519409" cy="461663"/>
          </a:xfrm>
          <a:prstGeom prst="rect">
            <a:avLst/>
          </a:prstGeom>
          <a:noFill/>
          <a:effectLst/>
        </p:spPr>
        <p:txBody>
          <a:bodyPr wrap="square" lIns="91359" tIns="45719" rIns="91359" bIns="45719" rtlCol="0" anchor="ctr">
            <a:spAutoFit/>
          </a:bodyPr>
          <a:lstStyle/>
          <a:p>
            <a:pPr algn="ctr" defTabSz="913448"/>
            <a:r>
              <a:rPr lang="en-IE" sz="2400" b="1" dirty="0">
                <a:solidFill>
                  <a:srgbClr val="2CD5C4"/>
                </a:solidFill>
                <a:effectLst>
                  <a:innerShdw blurRad="63500" dist="50800" dir="13500000">
                    <a:prstClr val="black">
                      <a:alpha val="50000"/>
                    </a:prstClr>
                  </a:innerShdw>
                </a:effectLst>
                <a:latin typeface="Arial" panose="020B0604020202020204" pitchFamily="34" charset="0"/>
              </a:rPr>
              <a:t>6</a:t>
            </a:r>
          </a:p>
        </p:txBody>
      </p:sp>
    </p:spTree>
    <p:extLst>
      <p:ext uri="{BB962C8B-B14F-4D97-AF65-F5344CB8AC3E}">
        <p14:creationId xmlns:p14="http://schemas.microsoft.com/office/powerpoint/2010/main" val="2487460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96B99-47A7-4780-964B-E3C4CC15E478}"/>
              </a:ext>
            </a:extLst>
          </p:cNvPr>
          <p:cNvSpPr>
            <a:spLocks noGrp="1"/>
          </p:cNvSpPr>
          <p:nvPr>
            <p:ph type="title"/>
          </p:nvPr>
        </p:nvSpPr>
        <p:spPr/>
        <p:txBody>
          <a:bodyPr>
            <a:normAutofit fontScale="90000"/>
          </a:bodyPr>
          <a:lstStyle/>
          <a:p>
            <a:r>
              <a:rPr lang="en-GB" b="1" dirty="0" smtClean="0">
                <a:latin typeface="Arial" panose="020B0604020202020204" pitchFamily="34" charset="0"/>
                <a:cs typeface="Arial" panose="020B0604020202020204" pitchFamily="34" charset="0"/>
              </a:rPr>
              <a:t>How can employers lawfully process personal data?</a:t>
            </a:r>
            <a:endParaRPr lang="en-IE"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0DB5F0B-9821-4FE2-9118-B7E9ECD202D9}"/>
              </a:ext>
            </a:extLst>
          </p:cNvPr>
          <p:cNvSpPr>
            <a:spLocks noGrp="1"/>
          </p:cNvSpPr>
          <p:nvPr>
            <p:ph type="sldNum" sz="quarter" idx="4"/>
          </p:nvPr>
        </p:nvSpPr>
        <p:spPr/>
        <p:txBody>
          <a:bodyPr/>
          <a:lstStyle/>
          <a:p>
            <a:fld id="{2427FC1E-7985-7740-AECD-BB1FE8B23C08}" type="slidenum">
              <a:rPr lang="en-US" smtClean="0"/>
              <a:pPr/>
              <a:t>8</a:t>
            </a:fld>
            <a:endParaRPr lang="en-US" dirty="0"/>
          </a:p>
        </p:txBody>
      </p:sp>
      <p:sp>
        <p:nvSpPr>
          <p:cNvPr id="5" name="Rectangle 4">
            <a:extLst>
              <a:ext uri="{FF2B5EF4-FFF2-40B4-BE49-F238E27FC236}">
                <a16:creationId xmlns:a16="http://schemas.microsoft.com/office/drawing/2014/main" id="{AF6ACDCC-4E98-4230-B461-FF9F37CF6886}"/>
              </a:ext>
            </a:extLst>
          </p:cNvPr>
          <p:cNvSpPr/>
          <p:nvPr/>
        </p:nvSpPr>
        <p:spPr>
          <a:xfrm>
            <a:off x="2053339" y="2101851"/>
            <a:ext cx="3322720" cy="4069522"/>
          </a:xfrm>
          <a:prstGeom prst="rect">
            <a:avLst/>
          </a:pr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6" name="Rectangle 5">
            <a:extLst>
              <a:ext uri="{FF2B5EF4-FFF2-40B4-BE49-F238E27FC236}">
                <a16:creationId xmlns:a16="http://schemas.microsoft.com/office/drawing/2014/main" id="{9C918B71-285F-46FC-82E1-C1513C800A7F}"/>
              </a:ext>
            </a:extLst>
          </p:cNvPr>
          <p:cNvSpPr/>
          <p:nvPr/>
        </p:nvSpPr>
        <p:spPr>
          <a:xfrm>
            <a:off x="2164241" y="2019890"/>
            <a:ext cx="3322720" cy="40695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7" name="TextBox 6">
            <a:extLst>
              <a:ext uri="{FF2B5EF4-FFF2-40B4-BE49-F238E27FC236}">
                <a16:creationId xmlns:a16="http://schemas.microsoft.com/office/drawing/2014/main" id="{1F4B7349-C7C8-4503-9E8B-DFBEFA02B71C}"/>
              </a:ext>
            </a:extLst>
          </p:cNvPr>
          <p:cNvSpPr txBox="1"/>
          <p:nvPr/>
        </p:nvSpPr>
        <p:spPr>
          <a:xfrm>
            <a:off x="2183954" y="2254660"/>
            <a:ext cx="2854554" cy="338554"/>
          </a:xfrm>
          <a:prstGeom prst="rect">
            <a:avLst/>
          </a:prstGeom>
          <a:noFill/>
        </p:spPr>
        <p:txBody>
          <a:bodyPr wrap="square" rtlCol="0">
            <a:spAutoFit/>
          </a:bodyPr>
          <a:lstStyle/>
          <a:p>
            <a:pPr algn="ctr"/>
            <a:r>
              <a:rPr lang="en-IE" sz="1600" b="1" dirty="0" smtClean="0">
                <a:solidFill>
                  <a:schemeClr val="bg1"/>
                </a:solidFill>
                <a:latin typeface="Arial" panose="020B0604020202020204" pitchFamily="34" charset="0"/>
              </a:rPr>
              <a:t>Processing personal data </a:t>
            </a:r>
            <a:endParaRPr lang="en-IE" sz="1600" b="1" dirty="0">
              <a:solidFill>
                <a:schemeClr val="bg1"/>
              </a:solidFill>
              <a:latin typeface="Arial" panose="020B0604020202020204" pitchFamily="34" charset="0"/>
            </a:endParaRPr>
          </a:p>
        </p:txBody>
      </p:sp>
      <p:sp>
        <p:nvSpPr>
          <p:cNvPr id="8" name="TextBox 7">
            <a:extLst>
              <a:ext uri="{FF2B5EF4-FFF2-40B4-BE49-F238E27FC236}">
                <a16:creationId xmlns:a16="http://schemas.microsoft.com/office/drawing/2014/main" id="{AE25589B-4056-4FDC-A7EF-5CF0514BEC67}"/>
              </a:ext>
            </a:extLst>
          </p:cNvPr>
          <p:cNvSpPr txBox="1"/>
          <p:nvPr/>
        </p:nvSpPr>
        <p:spPr>
          <a:xfrm>
            <a:off x="2435873" y="3037883"/>
            <a:ext cx="2602635" cy="2354491"/>
          </a:xfrm>
          <a:prstGeom prst="rect">
            <a:avLst/>
          </a:prstGeom>
          <a:noFill/>
        </p:spPr>
        <p:txBody>
          <a:bodyPr wrap="square" rtlCol="0">
            <a:spAutoFit/>
          </a:bodyPr>
          <a:lstStyle/>
          <a:p>
            <a:pPr>
              <a:lnSpc>
                <a:spcPct val="150000"/>
              </a:lnSpc>
              <a:buClr>
                <a:schemeClr val="accent1"/>
              </a:buClr>
            </a:pPr>
            <a:r>
              <a:rPr lang="en-US" b="1" dirty="0" smtClean="0">
                <a:solidFill>
                  <a:schemeClr val="accent1"/>
                </a:solidFill>
                <a:latin typeface="Arial" panose="020B0604020202020204" pitchFamily="34" charset="0"/>
              </a:rPr>
              <a:t>Article 6, UK GDPR</a:t>
            </a:r>
          </a:p>
          <a:p>
            <a:pPr marL="342900" indent="-342900">
              <a:lnSpc>
                <a:spcPct val="150000"/>
              </a:lnSpc>
              <a:buClr>
                <a:schemeClr val="accent1"/>
              </a:buClr>
              <a:buFont typeface="+mj-lt"/>
              <a:buAutoNum type="arabicPeriod"/>
            </a:pPr>
            <a:r>
              <a:rPr lang="en-US" sz="1600" dirty="0" smtClean="0">
                <a:solidFill>
                  <a:schemeClr val="bg1"/>
                </a:solidFill>
                <a:latin typeface="Arial" panose="020B0604020202020204" pitchFamily="34" charset="0"/>
              </a:rPr>
              <a:t>Consent </a:t>
            </a:r>
            <a:endParaRPr lang="en-IE" sz="1600" dirty="0">
              <a:solidFill>
                <a:schemeClr val="bg1"/>
              </a:solidFill>
              <a:latin typeface="Arial" panose="020B0604020202020204" pitchFamily="34" charset="0"/>
            </a:endParaRPr>
          </a:p>
          <a:p>
            <a:pPr marL="342900" indent="-342900">
              <a:lnSpc>
                <a:spcPct val="150000"/>
              </a:lnSpc>
              <a:buClr>
                <a:schemeClr val="accent1"/>
              </a:buClr>
              <a:buFont typeface="+mj-lt"/>
              <a:buAutoNum type="arabicPeriod"/>
            </a:pPr>
            <a:r>
              <a:rPr lang="en-US" sz="1600" dirty="0" smtClean="0">
                <a:solidFill>
                  <a:schemeClr val="bg1"/>
                </a:solidFill>
                <a:latin typeface="Arial" panose="020B0604020202020204" pitchFamily="34" charset="0"/>
              </a:rPr>
              <a:t>Legal Obligation</a:t>
            </a:r>
            <a:endParaRPr lang="en-IE" sz="1600" dirty="0">
              <a:solidFill>
                <a:schemeClr val="bg1"/>
              </a:solidFill>
              <a:latin typeface="Arial" panose="020B0604020202020204" pitchFamily="34" charset="0"/>
            </a:endParaRPr>
          </a:p>
          <a:p>
            <a:pPr marL="342900" indent="-342900">
              <a:lnSpc>
                <a:spcPct val="150000"/>
              </a:lnSpc>
              <a:buClr>
                <a:schemeClr val="accent1"/>
              </a:buClr>
              <a:buFont typeface="+mj-lt"/>
              <a:buAutoNum type="arabicPeriod"/>
            </a:pPr>
            <a:r>
              <a:rPr lang="en-US" sz="1600" dirty="0" smtClean="0">
                <a:solidFill>
                  <a:schemeClr val="bg1"/>
                </a:solidFill>
                <a:latin typeface="Arial" panose="020B0604020202020204" pitchFamily="34" charset="0"/>
              </a:rPr>
              <a:t>Performance of a contract</a:t>
            </a:r>
            <a:endParaRPr lang="en-IE" sz="1600" dirty="0">
              <a:solidFill>
                <a:schemeClr val="bg1"/>
              </a:solidFill>
              <a:latin typeface="Arial" panose="020B0604020202020204" pitchFamily="34" charset="0"/>
            </a:endParaRPr>
          </a:p>
          <a:p>
            <a:pPr marL="342900" indent="-342900">
              <a:lnSpc>
                <a:spcPct val="150000"/>
              </a:lnSpc>
              <a:buClr>
                <a:schemeClr val="accent1"/>
              </a:buClr>
              <a:buFont typeface="+mj-lt"/>
              <a:buAutoNum type="arabicPeriod"/>
            </a:pPr>
            <a:r>
              <a:rPr lang="en-US" sz="1600" dirty="0" smtClean="0">
                <a:solidFill>
                  <a:schemeClr val="bg1"/>
                </a:solidFill>
                <a:latin typeface="Arial" panose="020B0604020202020204" pitchFamily="34" charset="0"/>
              </a:rPr>
              <a:t>Legitimate Interests</a:t>
            </a:r>
            <a:endParaRPr lang="en-IE" sz="1600" dirty="0">
              <a:solidFill>
                <a:schemeClr val="bg1"/>
              </a:solidFill>
              <a:latin typeface="Arial" panose="020B0604020202020204" pitchFamily="34" charset="0"/>
            </a:endParaRPr>
          </a:p>
        </p:txBody>
      </p:sp>
      <p:sp>
        <p:nvSpPr>
          <p:cNvPr id="20" name="Rectangle 19">
            <a:extLst>
              <a:ext uri="{FF2B5EF4-FFF2-40B4-BE49-F238E27FC236}">
                <a16:creationId xmlns:a16="http://schemas.microsoft.com/office/drawing/2014/main" id="{5E012BA4-EE1D-4C8C-BEE3-BAF29AB806D8}"/>
              </a:ext>
            </a:extLst>
          </p:cNvPr>
          <p:cNvSpPr/>
          <p:nvPr/>
        </p:nvSpPr>
        <p:spPr>
          <a:xfrm>
            <a:off x="6096000" y="2101851"/>
            <a:ext cx="3322720" cy="4069522"/>
          </a:xfrm>
          <a:prstGeom prst="rect">
            <a:avLst/>
          </a:pr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21" name="Rectangle 20">
            <a:extLst>
              <a:ext uri="{FF2B5EF4-FFF2-40B4-BE49-F238E27FC236}">
                <a16:creationId xmlns:a16="http://schemas.microsoft.com/office/drawing/2014/main" id="{FDF8632A-E7D5-41F5-B8CB-6DA1877D95AD}"/>
              </a:ext>
            </a:extLst>
          </p:cNvPr>
          <p:cNvSpPr/>
          <p:nvPr/>
        </p:nvSpPr>
        <p:spPr>
          <a:xfrm>
            <a:off x="6194393" y="2019890"/>
            <a:ext cx="3322720" cy="40695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22" name="TextBox 21">
            <a:extLst>
              <a:ext uri="{FF2B5EF4-FFF2-40B4-BE49-F238E27FC236}">
                <a16:creationId xmlns:a16="http://schemas.microsoft.com/office/drawing/2014/main" id="{3814152B-6B0F-45DA-A0BA-0A080582C549}"/>
              </a:ext>
            </a:extLst>
          </p:cNvPr>
          <p:cNvSpPr txBox="1"/>
          <p:nvPr/>
        </p:nvSpPr>
        <p:spPr>
          <a:xfrm>
            <a:off x="6346071" y="2254660"/>
            <a:ext cx="3019364" cy="584775"/>
          </a:xfrm>
          <a:prstGeom prst="rect">
            <a:avLst/>
          </a:prstGeom>
          <a:noFill/>
        </p:spPr>
        <p:txBody>
          <a:bodyPr wrap="square" rtlCol="0">
            <a:spAutoFit/>
          </a:bodyPr>
          <a:lstStyle/>
          <a:p>
            <a:r>
              <a:rPr lang="en-US" sz="1600" b="1" dirty="0" smtClean="0">
                <a:solidFill>
                  <a:schemeClr val="bg1"/>
                </a:solidFill>
                <a:latin typeface="Arial" panose="020B0604020202020204" pitchFamily="34" charset="0"/>
              </a:rPr>
              <a:t>Processing special category data</a:t>
            </a:r>
            <a:endParaRPr lang="en-IE" sz="1600" b="1" dirty="0">
              <a:solidFill>
                <a:schemeClr val="bg1"/>
              </a:solidFill>
              <a:latin typeface="Arial" panose="020B0604020202020204" pitchFamily="34" charset="0"/>
            </a:endParaRPr>
          </a:p>
        </p:txBody>
      </p:sp>
      <p:sp>
        <p:nvSpPr>
          <p:cNvPr id="23" name="TextBox 22">
            <a:extLst>
              <a:ext uri="{FF2B5EF4-FFF2-40B4-BE49-F238E27FC236}">
                <a16:creationId xmlns:a16="http://schemas.microsoft.com/office/drawing/2014/main" id="{6367FEA0-71D8-495A-99CD-FC1548E89883}"/>
              </a:ext>
            </a:extLst>
          </p:cNvPr>
          <p:cNvSpPr txBox="1"/>
          <p:nvPr/>
        </p:nvSpPr>
        <p:spPr>
          <a:xfrm>
            <a:off x="6346071" y="3037883"/>
            <a:ext cx="3019364" cy="2400657"/>
          </a:xfrm>
          <a:prstGeom prst="rect">
            <a:avLst/>
          </a:prstGeom>
          <a:noFill/>
        </p:spPr>
        <p:txBody>
          <a:bodyPr wrap="square" rtlCol="0">
            <a:spAutoFit/>
          </a:bodyPr>
          <a:lstStyle/>
          <a:p>
            <a:pPr>
              <a:lnSpc>
                <a:spcPct val="150000"/>
              </a:lnSpc>
              <a:buClr>
                <a:schemeClr val="accent1"/>
              </a:buClr>
            </a:pPr>
            <a:r>
              <a:rPr lang="en-US" b="1" dirty="0" smtClean="0">
                <a:solidFill>
                  <a:schemeClr val="accent1"/>
                </a:solidFill>
                <a:latin typeface="Arial" panose="020B0604020202020204" pitchFamily="34" charset="0"/>
              </a:rPr>
              <a:t>Article 9, UK GDPR</a:t>
            </a:r>
          </a:p>
          <a:p>
            <a:pPr marL="342900" indent="-342900">
              <a:lnSpc>
                <a:spcPct val="150000"/>
              </a:lnSpc>
              <a:buClr>
                <a:schemeClr val="accent1"/>
              </a:buClr>
              <a:buFont typeface="+mj-lt"/>
              <a:buAutoNum type="arabicPeriod"/>
            </a:pPr>
            <a:r>
              <a:rPr lang="en-US" sz="1600" dirty="0" smtClean="0">
                <a:solidFill>
                  <a:schemeClr val="bg1"/>
                </a:solidFill>
                <a:latin typeface="Arial" panose="020B0604020202020204" pitchFamily="34" charset="0"/>
              </a:rPr>
              <a:t>Explicit consent</a:t>
            </a:r>
            <a:endParaRPr lang="en-IE" sz="1600" dirty="0">
              <a:solidFill>
                <a:schemeClr val="bg1"/>
              </a:solidFill>
              <a:latin typeface="Arial" panose="020B0604020202020204" pitchFamily="34" charset="0"/>
            </a:endParaRPr>
          </a:p>
          <a:p>
            <a:pPr marL="342900" indent="-342900">
              <a:lnSpc>
                <a:spcPct val="150000"/>
              </a:lnSpc>
              <a:buClr>
                <a:schemeClr val="accent1"/>
              </a:buClr>
              <a:buFont typeface="+mj-lt"/>
              <a:buAutoNum type="arabicPeriod"/>
            </a:pPr>
            <a:r>
              <a:rPr lang="en-US" sz="1600" dirty="0" smtClean="0">
                <a:solidFill>
                  <a:schemeClr val="bg1"/>
                </a:solidFill>
                <a:latin typeface="Arial" panose="020B0604020202020204" pitchFamily="34" charset="0"/>
              </a:rPr>
              <a:t>Necessary for carrying out employment obligations</a:t>
            </a:r>
            <a:endParaRPr lang="en-IE" sz="1600" dirty="0">
              <a:solidFill>
                <a:schemeClr val="bg1"/>
              </a:solidFill>
              <a:latin typeface="Arial" panose="020B0604020202020204" pitchFamily="34" charset="0"/>
            </a:endParaRPr>
          </a:p>
          <a:p>
            <a:pPr marL="342900" indent="-342900">
              <a:lnSpc>
                <a:spcPct val="150000"/>
              </a:lnSpc>
              <a:buClr>
                <a:schemeClr val="accent1"/>
              </a:buClr>
              <a:buFont typeface="+mj-lt"/>
              <a:buAutoNum type="arabicPeriod"/>
            </a:pPr>
            <a:r>
              <a:rPr lang="en-US" sz="1600" dirty="0" smtClean="0">
                <a:solidFill>
                  <a:schemeClr val="bg1"/>
                </a:solidFill>
                <a:latin typeface="Arial" panose="020B0604020202020204" pitchFamily="34" charset="0"/>
              </a:rPr>
              <a:t>Necessary for substantial public interest reasons</a:t>
            </a:r>
            <a:endParaRPr lang="en-IE" sz="1600" dirty="0">
              <a:solidFill>
                <a:schemeClr val="bg1"/>
              </a:solidFill>
              <a:latin typeface="Arial" panose="020B0604020202020204" pitchFamily="34" charset="0"/>
            </a:endParaRPr>
          </a:p>
        </p:txBody>
      </p:sp>
    </p:spTree>
    <p:extLst>
      <p:ext uri="{BB962C8B-B14F-4D97-AF65-F5344CB8AC3E}">
        <p14:creationId xmlns:p14="http://schemas.microsoft.com/office/powerpoint/2010/main" val="150247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6"/>
          <p:cNvSpPr txBox="1">
            <a:spLocks noGrp="1"/>
          </p:cNvSpPr>
          <p:nvPr>
            <p:ph type="ctrTitle"/>
          </p:nvPr>
        </p:nvSpPr>
        <p:spPr>
          <a:xfrm>
            <a:off x="584791" y="999460"/>
            <a:ext cx="5193281" cy="1687289"/>
          </a:xfrm>
          <a:prstGeom prst="rect">
            <a:avLst/>
          </a:prstGeom>
        </p:spPr>
        <p:txBody>
          <a:bodyPr spcFirstLastPara="1" vert="horz" wrap="square" lIns="120596" tIns="120596" rIns="120596" bIns="120596" rtlCol="0" anchor="ctr" anchorCtr="0">
            <a:noAutofit/>
          </a:bodyPr>
          <a:lstStyle/>
          <a:p>
            <a:r>
              <a:rPr lang="en" dirty="0" smtClean="0"/>
              <a:t>Key obligations</a:t>
            </a:r>
            <a:endParaRPr dirty="0"/>
          </a:p>
        </p:txBody>
      </p:sp>
      <p:sp>
        <p:nvSpPr>
          <p:cNvPr id="3" name="Slide Number Placeholder 2"/>
          <p:cNvSpPr>
            <a:spLocks noGrp="1"/>
          </p:cNvSpPr>
          <p:nvPr>
            <p:ph type="sldNum" idx="4294967295"/>
          </p:nvPr>
        </p:nvSpPr>
        <p:spPr>
          <a:xfrm>
            <a:off x="11459634" y="6316134"/>
            <a:ext cx="732367" cy="524933"/>
          </a:xfrm>
        </p:spPr>
        <p:txBody>
          <a:bodyPr/>
          <a:lstStyle/>
          <a:p>
            <a:pPr marL="0" marR="0" lvl="0" indent="0" algn="l" defTabSz="1201141" rtl="0" eaLnBrk="1" fontAlgn="auto" latinLnBrk="0" hangingPunct="1">
              <a:lnSpc>
                <a:spcPct val="100000"/>
              </a:lnSpc>
              <a:spcBef>
                <a:spcPts val="0"/>
              </a:spcBef>
              <a:spcAft>
                <a:spcPts val="0"/>
              </a:spcAft>
              <a:buClrTx/>
              <a:buSzTx/>
              <a:buFontTx/>
              <a:buNone/>
              <a:tabLst/>
              <a:defRPr/>
            </a:pPr>
            <a:fld id="{00000000-1234-1234-1234-123412341234}" type="slidenum">
              <a:rPr kumimoji="0" lang="en" sz="1067" b="1" i="0" u="none" strike="noStrike" kern="1200" cap="none" spc="0" normalizeH="0" baseline="0" noProof="0">
                <a:ln>
                  <a:noFill/>
                </a:ln>
                <a:solidFill>
                  <a:srgbClr val="FFFFFF"/>
                </a:solidFill>
                <a:effectLst/>
                <a:uLnTx/>
                <a:uFillTx/>
                <a:latin typeface="Lato" panose="020F0502020204030203" pitchFamily="34" charset="0"/>
              </a:rPr>
              <a:pPr marL="0" marR="0" lvl="0" indent="0" algn="l" defTabSz="1201141" rtl="0" eaLnBrk="1" fontAlgn="auto" latinLnBrk="0" hangingPunct="1">
                <a:lnSpc>
                  <a:spcPct val="100000"/>
                </a:lnSpc>
                <a:spcBef>
                  <a:spcPts val="0"/>
                </a:spcBef>
                <a:spcAft>
                  <a:spcPts val="0"/>
                </a:spcAft>
                <a:buClrTx/>
                <a:buSzTx/>
                <a:buFontTx/>
                <a:buNone/>
                <a:tabLst/>
                <a:defRPr/>
              </a:pPr>
              <a:t>9</a:t>
            </a:fld>
            <a:endParaRPr kumimoji="0" lang="en" sz="1067" b="1" i="0" u="none" strike="noStrike" kern="1200" cap="none" spc="0" normalizeH="0" baseline="0" noProof="0" dirty="0">
              <a:ln>
                <a:noFill/>
              </a:ln>
              <a:solidFill>
                <a:srgbClr val="FFFFFF"/>
              </a:solidFill>
              <a:effectLst/>
              <a:uLnTx/>
              <a:uFillTx/>
              <a:latin typeface="Lato" panose="020F0502020204030203" pitchFamily="34" charset="0"/>
            </a:endParaRPr>
          </a:p>
        </p:txBody>
      </p:sp>
      <p:sp>
        <p:nvSpPr>
          <p:cNvPr id="2" name="TextBox 1"/>
          <p:cNvSpPr txBox="1"/>
          <p:nvPr>
            <p:custDataLst>
              <p:tags r:id="rId1"/>
            </p:custDataLst>
          </p:nvPr>
        </p:nvSpPr>
        <p:spPr>
          <a:xfrm>
            <a:off x="653" y="6383867"/>
            <a:ext cx="1266304" cy="286006"/>
          </a:xfrm>
          <a:prstGeom prst="rect">
            <a:avLst/>
          </a:prstGeom>
          <a:noFill/>
        </p:spPr>
        <p:txBody>
          <a:bodyPr vert="horz" wrap="none" lIns="120616" tIns="60308" rIns="120616" bIns="60308" rtlCol="0">
            <a:spAutoFit/>
          </a:bodyPr>
          <a:lstStyle/>
          <a:p>
            <a:pPr marL="0" marR="0" lvl="0" indent="0" algn="l" defTabSz="1204501" rtl="0" eaLnBrk="1" fontAlgn="auto" latinLnBrk="0" hangingPunct="1">
              <a:lnSpc>
                <a:spcPct val="100000"/>
              </a:lnSpc>
              <a:spcBef>
                <a:spcPts val="0"/>
              </a:spcBef>
              <a:spcAft>
                <a:spcPts val="0"/>
              </a:spcAft>
              <a:buClr>
                <a:srgbClr val="3E3935"/>
              </a:buClr>
              <a:buSzTx/>
              <a:buFontTx/>
              <a:buNone/>
              <a:tabLst/>
              <a:defRPr/>
            </a:pPr>
            <a:r>
              <a:rPr kumimoji="0" lang="en-IE" sz="1067" b="0" i="0" u="none" strike="noStrike" kern="1200" cap="none" spc="0" normalizeH="0" baseline="0" noProof="0" dirty="0">
                <a:ln>
                  <a:noFill/>
                </a:ln>
                <a:solidFill>
                  <a:srgbClr val="3E3935"/>
                </a:solidFill>
                <a:effectLst/>
                <a:uLnTx/>
                <a:uFillTx/>
                <a:latin typeface="Lato"/>
                <a:ea typeface="+mn-ea"/>
                <a:cs typeface="+mn-cs"/>
              </a:rPr>
              <a:t>MAIN-42854449-1</a:t>
            </a:r>
          </a:p>
        </p:txBody>
      </p:sp>
    </p:spTree>
    <p:extLst>
      <p:ext uri="{BB962C8B-B14F-4D97-AF65-F5344CB8AC3E}">
        <p14:creationId xmlns:p14="http://schemas.microsoft.com/office/powerpoint/2010/main" val="3309502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CEASSIST.ADDDOCREFTONEWSLIDES" val="True"/>
</p:tagLst>
</file>

<file path=ppt/tags/tag10.xml><?xml version="1.0" encoding="utf-8"?>
<p:tagLst xmlns:a="http://schemas.openxmlformats.org/drawingml/2006/main" xmlns:r="http://schemas.openxmlformats.org/officeDocument/2006/relationships" xmlns:p="http://schemas.openxmlformats.org/presentationml/2006/main">
  <p:tag name="OUTLINEID" val="30CF66D1C75046BFBEC037F35B96EDAE"/>
</p:tagLst>
</file>

<file path=ppt/tags/tag11.xml><?xml version="1.0" encoding="utf-8"?>
<p:tagLst xmlns:a="http://schemas.openxmlformats.org/drawingml/2006/main" xmlns:r="http://schemas.openxmlformats.org/officeDocument/2006/relationships" xmlns:p="http://schemas.openxmlformats.org/presentationml/2006/main">
  <p:tag name="OUTLINEID" val="46111545F43C471A993B352AE45DCF25"/>
</p:tagLst>
</file>

<file path=ppt/tags/tag12.xml><?xml version="1.0" encoding="utf-8"?>
<p:tagLst xmlns:a="http://schemas.openxmlformats.org/drawingml/2006/main" xmlns:r="http://schemas.openxmlformats.org/officeDocument/2006/relationships" xmlns:p="http://schemas.openxmlformats.org/presentationml/2006/main">
  <p:tag name="OUTLINEID" val="A63B753620A649B3A620697ECF64C7AC"/>
</p:tagLst>
</file>

<file path=ppt/tags/tag13.xml><?xml version="1.0" encoding="utf-8"?>
<p:tagLst xmlns:a="http://schemas.openxmlformats.org/drawingml/2006/main" xmlns:r="http://schemas.openxmlformats.org/officeDocument/2006/relationships" xmlns:p="http://schemas.openxmlformats.org/presentationml/2006/main">
  <p:tag name="OUTLINEID" val="37D2245110494F64ADDF7AB5F06E19D8"/>
</p:tagLst>
</file>

<file path=ppt/tags/tag14.xml><?xml version="1.0" encoding="utf-8"?>
<p:tagLst xmlns:a="http://schemas.openxmlformats.org/drawingml/2006/main" xmlns:r="http://schemas.openxmlformats.org/officeDocument/2006/relationships" xmlns:p="http://schemas.openxmlformats.org/presentationml/2006/main">
  <p:tag name="OFFICEASSIST.DOCREF" val="True"/>
</p:tagLst>
</file>

<file path=ppt/tags/tag15.xml><?xml version="1.0" encoding="utf-8"?>
<p:tagLst xmlns:a="http://schemas.openxmlformats.org/drawingml/2006/main" xmlns:r="http://schemas.openxmlformats.org/officeDocument/2006/relationships" xmlns:p="http://schemas.openxmlformats.org/presentationml/2006/main">
  <p:tag name="OFFICEASSIST.DOCREF" val="True"/>
</p:tagLst>
</file>

<file path=ppt/tags/tag16.xml><?xml version="1.0" encoding="utf-8"?>
<p:tagLst xmlns:a="http://schemas.openxmlformats.org/drawingml/2006/main" xmlns:r="http://schemas.openxmlformats.org/officeDocument/2006/relationships" xmlns:p="http://schemas.openxmlformats.org/presentationml/2006/main">
  <p:tag name="OFFICEASSIST.DOCREF" val="True"/>
</p:tagLst>
</file>

<file path=ppt/tags/tag17.xml><?xml version="1.0" encoding="utf-8"?>
<p:tagLst xmlns:a="http://schemas.openxmlformats.org/drawingml/2006/main" xmlns:r="http://schemas.openxmlformats.org/officeDocument/2006/relationships" xmlns:p="http://schemas.openxmlformats.org/presentationml/2006/main">
  <p:tag name="OFFICEASSIST.DOCREF" val="True"/>
</p:tagLst>
</file>

<file path=ppt/tags/tag18.xml><?xml version="1.0" encoding="utf-8"?>
<p:tagLst xmlns:a="http://schemas.openxmlformats.org/drawingml/2006/main" xmlns:r="http://schemas.openxmlformats.org/officeDocument/2006/relationships" xmlns:p="http://schemas.openxmlformats.org/presentationml/2006/main">
  <p:tag name="OFFICEASSIST.DOCREF" val="True"/>
</p:tagLst>
</file>

<file path=ppt/tags/tag19.xml><?xml version="1.0" encoding="utf-8"?>
<p:tagLst xmlns:a="http://schemas.openxmlformats.org/drawingml/2006/main" xmlns:r="http://schemas.openxmlformats.org/officeDocument/2006/relationships" xmlns:p="http://schemas.openxmlformats.org/presentationml/2006/main">
  <p:tag name="OFFICEASSIST.DOCREF" val="True"/>
</p:tagLst>
</file>

<file path=ppt/tags/tag2.xml><?xml version="1.0" encoding="utf-8"?>
<p:tagLst xmlns:a="http://schemas.openxmlformats.org/drawingml/2006/main" xmlns:r="http://schemas.openxmlformats.org/officeDocument/2006/relationships" xmlns:p="http://schemas.openxmlformats.org/presentationml/2006/main">
  <p:tag name="OUTLINEID" val="8B97EE410A364D61A32EBAC806178667"/>
</p:tagLst>
</file>

<file path=ppt/tags/tag20.xml><?xml version="1.0" encoding="utf-8"?>
<p:tagLst xmlns:a="http://schemas.openxmlformats.org/drawingml/2006/main" xmlns:r="http://schemas.openxmlformats.org/officeDocument/2006/relationships" xmlns:p="http://schemas.openxmlformats.org/presentationml/2006/main">
  <p:tag name="OFFICEASSIST.DOCREF" val="True"/>
</p:tagLst>
</file>

<file path=ppt/tags/tag21.xml><?xml version="1.0" encoding="utf-8"?>
<p:tagLst xmlns:a="http://schemas.openxmlformats.org/drawingml/2006/main" xmlns:r="http://schemas.openxmlformats.org/officeDocument/2006/relationships" xmlns:p="http://schemas.openxmlformats.org/presentationml/2006/main">
  <p:tag name="OFFICEASSIST.DOCREF" val="True"/>
</p:tagLst>
</file>

<file path=ppt/tags/tag22.xml><?xml version="1.0" encoding="utf-8"?>
<p:tagLst xmlns:a="http://schemas.openxmlformats.org/drawingml/2006/main" xmlns:r="http://schemas.openxmlformats.org/officeDocument/2006/relationships" xmlns:p="http://schemas.openxmlformats.org/presentationml/2006/main">
  <p:tag name="OFFICEASSIST.DOCREF" val="True"/>
</p:tagLst>
</file>

<file path=ppt/tags/tag3.xml><?xml version="1.0" encoding="utf-8"?>
<p:tagLst xmlns:a="http://schemas.openxmlformats.org/drawingml/2006/main" xmlns:r="http://schemas.openxmlformats.org/officeDocument/2006/relationships" xmlns:p="http://schemas.openxmlformats.org/presentationml/2006/main">
  <p:tag name="OUTLINEID" val="23C714F8E7D4421DAFA3575EE3FD6BC3"/>
</p:tagLst>
</file>

<file path=ppt/tags/tag4.xml><?xml version="1.0" encoding="utf-8"?>
<p:tagLst xmlns:a="http://schemas.openxmlformats.org/drawingml/2006/main" xmlns:r="http://schemas.openxmlformats.org/officeDocument/2006/relationships" xmlns:p="http://schemas.openxmlformats.org/presentationml/2006/main">
  <p:tag name="OUTLINEID" val="30CF66D1C75046BFBEC037F35B96EDAE"/>
</p:tagLst>
</file>

<file path=ppt/tags/tag5.xml><?xml version="1.0" encoding="utf-8"?>
<p:tagLst xmlns:a="http://schemas.openxmlformats.org/drawingml/2006/main" xmlns:r="http://schemas.openxmlformats.org/officeDocument/2006/relationships" xmlns:p="http://schemas.openxmlformats.org/presentationml/2006/main">
  <p:tag name="OUTLINEID" val="46111545F43C471A993B352AE45DCF25"/>
</p:tagLst>
</file>

<file path=ppt/tags/tag6.xml><?xml version="1.0" encoding="utf-8"?>
<p:tagLst xmlns:a="http://schemas.openxmlformats.org/drawingml/2006/main" xmlns:r="http://schemas.openxmlformats.org/officeDocument/2006/relationships" xmlns:p="http://schemas.openxmlformats.org/presentationml/2006/main">
  <p:tag name="OUTLINEID" val="A63B753620A649B3A620697ECF64C7AC"/>
</p:tagLst>
</file>

<file path=ppt/tags/tag7.xml><?xml version="1.0" encoding="utf-8"?>
<p:tagLst xmlns:a="http://schemas.openxmlformats.org/drawingml/2006/main" xmlns:r="http://schemas.openxmlformats.org/officeDocument/2006/relationships" xmlns:p="http://schemas.openxmlformats.org/presentationml/2006/main">
  <p:tag name="OUTLINEID" val="37D2245110494F64ADDF7AB5F06E19D8"/>
</p:tagLst>
</file>

<file path=ppt/tags/tag8.xml><?xml version="1.0" encoding="utf-8"?>
<p:tagLst xmlns:a="http://schemas.openxmlformats.org/drawingml/2006/main" xmlns:r="http://schemas.openxmlformats.org/officeDocument/2006/relationships" xmlns:p="http://schemas.openxmlformats.org/presentationml/2006/main">
  <p:tag name="OUTLINEID" val="8B97EE410A364D61A32EBAC806178667"/>
</p:tagLst>
</file>

<file path=ppt/tags/tag9.xml><?xml version="1.0" encoding="utf-8"?>
<p:tagLst xmlns:a="http://schemas.openxmlformats.org/drawingml/2006/main" xmlns:r="http://schemas.openxmlformats.org/officeDocument/2006/relationships" xmlns:p="http://schemas.openxmlformats.org/presentationml/2006/main">
  <p:tag name="OUTLINEID" val="23C714F8E7D4421DAFA3575EE3FD6BC3"/>
</p:tagLst>
</file>

<file path=ppt/theme/theme1.xml><?xml version="1.0" encoding="utf-8"?>
<a:theme xmlns:a="http://schemas.openxmlformats.org/drawingml/2006/main" name="Office Theme">
  <a:themeElements>
    <a:clrScheme name="ALG">
      <a:dk1>
        <a:srgbClr val="262626"/>
      </a:dk1>
      <a:lt1>
        <a:sysClr val="window" lastClr="FFFFFF"/>
      </a:lt1>
      <a:dk2>
        <a:srgbClr val="4C4C4C"/>
      </a:dk2>
      <a:lt2>
        <a:srgbClr val="E7E6E6"/>
      </a:lt2>
      <a:accent1>
        <a:srgbClr val="2CD5C4"/>
      </a:accent1>
      <a:accent2>
        <a:srgbClr val="9FD8D1"/>
      </a:accent2>
      <a:accent3>
        <a:srgbClr val="157C6E"/>
      </a:accent3>
      <a:accent4>
        <a:srgbClr val="3E3935"/>
      </a:accent4>
      <a:accent5>
        <a:srgbClr val="78716C"/>
      </a:accent5>
      <a:accent6>
        <a:srgbClr val="C6C2C0"/>
      </a:accent6>
      <a:hlink>
        <a:srgbClr val="0563C1"/>
      </a:hlink>
      <a:folHlink>
        <a:srgbClr val="954F72"/>
      </a:folHlink>
    </a:clrScheme>
    <a:fontScheme name="ALG">
      <a:majorFont>
        <a:latin typeface="Lato Light"/>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ALG">
      <a:dk1>
        <a:srgbClr val="262626"/>
      </a:dk1>
      <a:lt1>
        <a:sysClr val="window" lastClr="FFFFFF"/>
      </a:lt1>
      <a:dk2>
        <a:srgbClr val="4C4C4C"/>
      </a:dk2>
      <a:lt2>
        <a:srgbClr val="E7E6E6"/>
      </a:lt2>
      <a:accent1>
        <a:srgbClr val="2CD5C4"/>
      </a:accent1>
      <a:accent2>
        <a:srgbClr val="9FD8D1"/>
      </a:accent2>
      <a:accent3>
        <a:srgbClr val="157C6E"/>
      </a:accent3>
      <a:accent4>
        <a:srgbClr val="3E3935"/>
      </a:accent4>
      <a:accent5>
        <a:srgbClr val="78716C"/>
      </a:accent5>
      <a:accent6>
        <a:srgbClr val="C6C2C0"/>
      </a:accent6>
      <a:hlink>
        <a:srgbClr val="0563C1"/>
      </a:hlink>
      <a:folHlink>
        <a:srgbClr val="954F72"/>
      </a:folHlink>
    </a:clrScheme>
    <a:fontScheme name="ALG">
      <a:majorFont>
        <a:latin typeface="Lato Light"/>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ALG">
      <a:dk1>
        <a:srgbClr val="262626"/>
      </a:dk1>
      <a:lt1>
        <a:sysClr val="window" lastClr="FFFFFF"/>
      </a:lt1>
      <a:dk2>
        <a:srgbClr val="4C4C4C"/>
      </a:dk2>
      <a:lt2>
        <a:srgbClr val="E7E6E6"/>
      </a:lt2>
      <a:accent1>
        <a:srgbClr val="2CD5C4"/>
      </a:accent1>
      <a:accent2>
        <a:srgbClr val="9FD8D1"/>
      </a:accent2>
      <a:accent3>
        <a:srgbClr val="157C6E"/>
      </a:accent3>
      <a:accent4>
        <a:srgbClr val="3E3935"/>
      </a:accent4>
      <a:accent5>
        <a:srgbClr val="78716C"/>
      </a:accent5>
      <a:accent6>
        <a:srgbClr val="C6C2C0"/>
      </a:accent6>
      <a:hlink>
        <a:srgbClr val="0563C1"/>
      </a:hlink>
      <a:folHlink>
        <a:srgbClr val="954F72"/>
      </a:folHlink>
    </a:clrScheme>
    <a:fontScheme name="ALG">
      <a:majorFont>
        <a:latin typeface="Lato Light"/>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1_Office Theme">
  <a:themeElements>
    <a:clrScheme name="ALG">
      <a:dk1>
        <a:srgbClr val="262626"/>
      </a:dk1>
      <a:lt1>
        <a:sysClr val="window" lastClr="FFFFFF"/>
      </a:lt1>
      <a:dk2>
        <a:srgbClr val="4C4C4C"/>
      </a:dk2>
      <a:lt2>
        <a:srgbClr val="E7E6E6"/>
      </a:lt2>
      <a:accent1>
        <a:srgbClr val="2CD5C4"/>
      </a:accent1>
      <a:accent2>
        <a:srgbClr val="9FD8D1"/>
      </a:accent2>
      <a:accent3>
        <a:srgbClr val="157C6E"/>
      </a:accent3>
      <a:accent4>
        <a:srgbClr val="3E3935"/>
      </a:accent4>
      <a:accent5>
        <a:srgbClr val="78716C"/>
      </a:accent5>
      <a:accent6>
        <a:srgbClr val="C6C2C0"/>
      </a:accent6>
      <a:hlink>
        <a:srgbClr val="0563C1"/>
      </a:hlink>
      <a:folHlink>
        <a:srgbClr val="954F72"/>
      </a:folHlink>
    </a:clrScheme>
    <a:fontScheme name="ALG">
      <a:majorFont>
        <a:latin typeface="Lato Light"/>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1_Office Theme">
  <a:themeElements>
    <a:clrScheme name="ALG">
      <a:dk1>
        <a:srgbClr val="262626"/>
      </a:dk1>
      <a:lt1>
        <a:sysClr val="window" lastClr="FFFFFF"/>
      </a:lt1>
      <a:dk2>
        <a:srgbClr val="4C4C4C"/>
      </a:dk2>
      <a:lt2>
        <a:srgbClr val="E7E6E6"/>
      </a:lt2>
      <a:accent1>
        <a:srgbClr val="2CD5C4"/>
      </a:accent1>
      <a:accent2>
        <a:srgbClr val="9FD8D1"/>
      </a:accent2>
      <a:accent3>
        <a:srgbClr val="157C6E"/>
      </a:accent3>
      <a:accent4>
        <a:srgbClr val="3E3935"/>
      </a:accent4>
      <a:accent5>
        <a:srgbClr val="78716C"/>
      </a:accent5>
      <a:accent6>
        <a:srgbClr val="C6C2C0"/>
      </a:accent6>
      <a:hlink>
        <a:srgbClr val="0563C1"/>
      </a:hlink>
      <a:folHlink>
        <a:srgbClr val="954F72"/>
      </a:folHlink>
    </a:clrScheme>
    <a:fontScheme name="ALG">
      <a:majorFont>
        <a:latin typeface="Lato Light"/>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t e m p l a t e   x m l n s : x s d = " h t t p : / / w w w . w 3 . o r g / 2 0 0 1 / X M L S c h e m a "   x m l n s : x s i = " h t t p : / / w w w . w 3 . o r g / 2 0 0 1 / X M L S c h e m a - i n s t a n c e "   i d = " 7 5 f c b 6 6 3 - b 9 1 7 - 4 6 9 b - b a f 5 - e 4 4 c f 3 0 f e 2 b 7 "   n a m e = " & l t ; ? x m l   v e r s i o n = & q u o t ; 1 . 0 & q u o t ;   e n c o d i n g = & q u o t ; u t f - 1 6 & q u o t ; ? & g t ; & # x A ; & l t ; u i L o c a l i z e d S t r i n g   x m l n s : x s i = & q u o t ; h t t p : / / w w w . w 3 . o r g / 2 0 0 1 / X M L S c h e m a - i n s t a n c e & q u o t ;   x m l n s : x s d = & q u o t ; h t t p : / / w w w . w 3 . o r g / 2 0 0 1 / X M L S c h e m a & q u o t ; & g t ; & # x A ;     & l t ; t y p e & g t ; f i x e d & l t ; / t y p e & g t ; & # x A ;     & l t ; t e x t & g t ; P o w e r P o i n t & l t ; / t e x t & g t ; & # x A ; & l t ; / u i L o c a l i z e d S t r i n g & g t ; "   d o c u m e n t I d = " 4 2 1 c 3 1 5 b - 1 0 6 0 - 4 6 b 1 - 8 8 4 9 - 7 1 6 0 4 a 5 5 3 1 e 0 "   t e m p l a t e F u l l N a m e = " C : \ P r o g r a m D a t a \ I p h e l i o n \ O u t l i n e \ T e m p l a t e s \ A L G   P o w e r P o i n t   1 6 - 9 . p o t x "   v e r s i o n = " 0 "   s c h e m a V e r s i o n = " 1 "   w o r d V e r s i o n = " 1 4 . 0 "   l a n g u a g e I s o = " e n - I E "   o f f i c e I d = " 3 a e 1 f 2 b 2 - e b b 2 - 4 7 d 8 - 8 0 a 0 - d e 9 7 0 2 5 c 4 a 4 f "   h e l p U r l = " & l t ; ? x m l   v e r s i o n = & q u o t ; 1 . 0 & q u o t ;   e n c o d i n g = & q u o t ; u t f - 1 6 & q u o t ; ? & g t ; & # x A ; & l t ; u i L o c a l i z e d S t r i n g   x m l n s : x s i = & q u o t ; h t t p : / / w w w . w 3 . o r g / 2 0 0 1 / X M L S c h e m a - i n s t a n c e & q u o t ;   x m l n s : x s d = & q u o t ; h t t p : / / w w w . w 3 . o r g / 2 0 0 1 / X M L S c h e m a & q u o t ; & g t ; & # x A ;     & l t ; t y p e & g t ; f i x e d & l t ; / t y p e & g t ; & # x A ;     & l t ; t e x t   / & g t ; & # x A ; & l t ; / u i L o c a l i z e d S t r i n g & g t ; "   i m p o r t D a t a = " f a l s e "   w i z a r d H e i g h t = " 0 "   w i z a r d W i d t h = " 0 "   w i z a r d P a n e l W i d t h = " 0 "   h i d e W i z a r d I f V a l i d = " f a l s e "   h i d e A u t h o r = " f a l s e "   w i z a r d T a b P o s i t i o n = " n o n e "   x m l n s = " h t t p : / / i p h e l i o n . c o m / w o r d / o u t l i n e / " >  
     < a u t h o r >  
         < l o c a l i z e d P r o f i l e s / >  
         < f r o m S e a r c h C o n t a c t > f a l s e < / f r o m S e a r c h C o n t a c t >  
         < i d > c 5 2 6 1 f c 6 - 5 a c d - 4 0 1 c - a 1 c 7 - 8 8 1 7 3 2 4 6 4 d 4 6 < / i d >  
         < n a m e > O l i v i a   B o y l e < / n a m e >  
         < i n i t i a l s / >  
         < p r i m a r y O f f i c e > B e l f a s t < / p r i m a r y O f f i c e >  
         < p r i m a r y O f f i c e I d > 3 a e 1 f 2 b 2 - e b b 2 - 4 7 d 8 - 8 0 a 0 - d e 9 7 0 2 5 c 4 a 4 f < / p r i m a r y O f f i c e I d >  
         < p r i m a r y L a n g u a g e I s o > e n - I E < / p r i m a r y L a n g u a g e I s o >  
         < p h o n e N u m b e r F o r m a t / >  
         < f a x N u m b e r F o r m a t / >  
         < m o b i l e N u m b e r F o r m a t / >  
         < j o b D e s c r i p t i o n > P a r a l e g a l < / j o b D e s c r i p t i o n >  
         < d e p a r t m e n t > B e l f a s t < / d e p a r t m e n t >  
         < e m a i l > o b o y l e @ a l g o o d b o d y . c o m < / e m a i l >  
         < r a w D i r e c t L i n e > 4 4 2 8 9 0 7 2 7 5 0 9 < / r a w D i r e c t L i n e >  
         < r a w D i r e c t F a x / >  
         < m o b i l e / >  
         < l o g i n > o b o y l e < / l o g i n >  
         < e m p l y e e I d / >  
         < b a r R e g i s t r a t i o n s / >  
     < / a u t h o r >  
     < c o n t e n t C o n t r o l s >  
         < c o n t e n t C o n t r o l   i d = " 8 b 9 7 e e 4 1 - 0 a 3 6 - 4 d 6 1 - a 3 2 e - b a c 8 0 6 1 7 8 6 6 7 "   n a m e = " c o v e r . I m a g e P a t h 1 "   a s s e m b l y = " I p h e l i o n . O u t l i n e . P o w e r P o i n t . d l l "   t y p e = " I p h e l i o n . O u t l i n e . P o w e r P o i n t . R e n d e r e r s . I m a g e R e n d e r e r "   o r d e r = " 3 "   a c t i v e = " t r u e "   e n t i t y I d = " e 5 7 0 6 3 a a - 5 2 0 1 - 4 a c 1 - b d 7 c - a 5 5 e 5 c 8 1 f 1 a f "   f i e l d I d = " a 8 9 2 6 b a 1 - 7 2 1 c - 4 0 c 7 - b 5 1 2 - 8 6 f 2 f 6 e b 9 b 5 5 "   p a r e n t I d = " 0 0 0 0 0 0 0 0 - 0 0 0 0 - 0 0 0 0 - 0 0 0 0 - 0 0 0 0 0 0 0 0 0 0 0 0 "   l e v e l O r d e r = " 1 0 0 "   c o n t r o l T y p e = " p l a i n T e x t "   c o n t r o l E d i t T y p e = " i n l i n e "   e n c l o s i n g B o o k m a r k = " f a l s e "   f o r m a t E v a l u a t o r T y p e = " e x p r e s s i o n "   t e x t C a s e = " i g n o r e C a s e "   r e m o v e C o n t r o l = " f a l s e "   i g n o r e F o r m a t I f E m p t y = " f a l s e " >  
             < p a r a m e t e r s >  
                 < p a r a m e t e r   i d = " d 2 1 2 5 b 5 a - 2 0 a 0 - 4 9 7 6 - b d 7 6 - 9 e 1 5 1 e 9 c 4 6 d a "   n a m e = " U n i t   t y p e "   t y p e = " "   o r d e r = " 1 "   k e y = " u n i t T y p e T y p e "   v a l u e = " C e n t i m e t e r s "   g r o u p = " S i z e "   g r o u p O r d e r = " - 1 "   i s G e n e r a t e d = " f a l s e " / >  
                 < p a r a m e t e r   i d = " a 0 a 5 7 f f b - d 2 3 0 - 4 7 0 b - b 8 0 1 - c b 0 8 a 1 f 6 f 4 b 9 "   n a m e = " Z   o r d e r "   t y p e = " I p h e l i o n . O u t l i n e . P o w e r P o i n t . R e n d e r e r s . Z O r d e r ,   I p h e l i o n . O u t l i n e . P o w e r P o i n t ,   V e r s i o n = 1 . 7 . 8 . 5 ,   C u l t u r e = n e u t r a l ,   P u b l i c K e y T o k e n = n u l l "   o r d e r = " 4 "   k e y = " z O r d e r "   v a l u e = " S e n d T o B a c k "   g r o u p = " P o s i t i o n "   g r o u p O r d e r = " - 1 "   i s G e n e r a t e d = " f a l s e " / >  
                 < p a r a m e t e r   i d = " c 7 a 6 e d 9 0 - d e 3 6 - 4 d 2 6 - a 8 0 4 - 7 f 8 3 4 a 7 c b 8 d 1 "   n a m e = " D e l e t e   i f   e m p t y "   t y p e = " S y s t e m . B o o l e a n ,   m s c o r l i b ,   V e r s i o n = 4 . 0 . 0 . 0 ,   C u l t u r e = n e u t r a l ,   P u b l i c K e y T o k e n = b 7 7 a 5 c 5 6 1 9 3 4 e 0 8 9 "   o r d e r = " 9 9 9 "   k e y = " d e l e t e I f E m p t y "   v a l u e = " F a l s e "   g r o u p O r d e r = " - 1 "   i s G e n e r a t e d = " f a l s e " / >  
                 < p a r a m e t e r   i d = " 0 4 a b 4 0 7 c - 7 a 9 5 - 4 d f f - 9 8 8 e - b 7 8 4 2 8 e a 7 9 1 e "   n a m e = " F i e l d   i n d e x "   t y p e = " S y s t e m . I n t 3 2 ,   m s c o r l i b ,   V e r s i o n = 4 . 0 . 0 . 0 ,   C u l t u r e = n e u t r a l ,   P u b l i c K e y T o k e n = b 7 7 a 5 c 5 6 1 9 3 4 e 0 8 9 "   o r d e r = " 9 9 9 "   k e y = " i n d e x "   v a l u e = " "   g r o u p O r d e r = " - 1 "   i s G e n e r a t e d = " f a l s e " / >  
                 < p a r a m e t e r   i d = " 1 5 0 b 4 2 1 3 - f 4 c 3 - 4 b b 9 - 9 d 9 8 - d 4 e f 2 c 3 d e 2 d a "   n a m e = " H e i g h t "   t y p e = " S y s t e m . S i n g l e ,   m s c o r l i b ,   V e r s i o n = 4 . 0 . 0 . 0 ,   C u l t u r e = n e u t r a l ,   P u b l i c K e y T o k e n = b 7 7 a 5 c 5 6 1 9 3 4 e 0 8 9 "   o r d e r = " 9 9 9 "   k e y = " h e i g h t "   v a l u e = " 1 9 . 0 5 "   g r o u p = " S i z e "   g r o u p O r d e r = " - 1 "   i s G e n e r a t e d = " f a l s e " / >  
                 < p a r a m e t e r   i d = " 1 e a 7 c e 9 7 - e f 7 b - 4 2 8 6 - 8 3 b 7 - 1 f 9 7 e 9 5 f 2 b 4 e "   n a m e = " L o c k   a s p e c t   r a t i o "   t y p e = " S y s t e m . B o o l e a n ,   m s c o r l i b ,   V e r s i o n = 4 . 0 . 0 . 0 ,   C u l t u r e = n e u t r a l ,   P u b l i c K e y T o k e n = b 7 7 a 5 c 5 6 1 9 3 4 e 0 8 9 "   o r d e r = " 9 9 9 "   k e y = " l o c k A s p e c t R a t i o "   v a l u e = " T r u e "   g r o u p O r d e r = " - 1 "   i s G e n e r a t e d = " f a l s e " / >  
                 < p a r a m e t e r   i d = " 5 e e d 6 5 4 c - 2 d b 2 - 4 c 3 8 - b a 1 d - a 4 e 8 c 5 4 6 0 a 8 7 "   n a m e = " W i d t h "   t y p e = " S y s t e m . S i n g l e ,   m s c o r l i b ,   V e r s i o n = 4 . 0 . 0 . 0 ,   C u l t u r e = n e u t r a l ,   P u b l i c K e y T o k e n = b 7 7 a 5 c 5 6 1 9 3 4 e 0 8 9 "   o r d e r = " 9 9 9 "   k e y = " w i d t h "   v a l u e = " 3 3 . 8 7 "   g r o u p = " S i z e "   g r o u p O r d e r = " - 1 "   i s G e n e r a t e d = " f a l s e " / >  
             < / p a r a m e t e r s >  
         < / c o n t e n t C o n t r o l >  
         < c o n t e n t C o n t r o l   i d = " 3 0 c f 6 6 d 1 - c 7 5 0 - 4 6 b f - b e c 0 - 3 7 f 3 5 b 9 6 e d a e "   n a m e = " c o v e r . I m a g e P a t h 2 "   a s s e m b l y = " I p h e l i o n . O u t l i n e . P o w e r P o i n t . d l l "   t y p e = " I p h e l i o n . O u t l i n e . P o w e r P o i n t . R e n d e r e r s . I m a g e R e n d e r e r "   o r d e r = " 3 "   a c t i v e = " t r u e "   e n t i t y I d = " e 5 7 0 6 3 a a - 5 2 0 1 - 4 a c 1 - b d 7 c - a 5 5 e 5 c 8 1 f 1 a f "   f i e l d I d = " a 8 9 2 6 b a 1 - 7 2 1 c - 4 0 c 7 - b 5 1 2 - 8 6 f 2 f 6 e b 9 b 5 5 "   p a r e n t I d = " 0 0 0 0 0 0 0 0 - 0 0 0 0 - 0 0 0 0 - 0 0 0 0 - 0 0 0 0 0 0 0 0 0 0 0 0 "   l e v e l O r d e r = " 1 0 0 "   c o n t r o l T y p e = " p l a i n T e x t "   c o n t r o l E d i t T y p e = " i n l i n e "   e n c l o s i n g B o o k m a r k = " f a l s e "   f o r m a t E v a l u a t o r T y p e = " e x p r e s s i o n "   t e x t C a s e = " i g n o r e C a s e "   r e m o v e C o n t r o l = " f a l s e "   i g n o r e F o r m a t I f E m p t y = " f a l s e " >  
             < p a r a m e t e r s >  
                 < p a r a m e t e r   i d = " 4 b 8 8 e c 4 1 - a 7 8 1 - 4 7 b a - b 6 9 6 - 8 9 1 8 e 3 8 5 6 4 1 9 "   n a m e = " U n i t   t y p e "   t y p e = " "   o r d e r = " 1 "   k e y = " u n i t T y p e T y p e "   v a l u e = " C e n t i m e t e r s "   g r o u p = " S i z e "   g r o u p O r d e r = " - 1 "   i s G e n e r a t e d = " f a l s e " / >  
                 < p a r a m e t e r   i d = " a e 3 2 e e 2 4 - c 6 8 0 - 4 d b 3 - 9 7 a 7 - 2 a f 8 4 5 b c 6 4 a d "   n a m e = " Z   o r d e r "   t y p e = " I p h e l i o n . O u t l i n e . P o w e r P o i n t . R e n d e r e r s . Z O r d e r ,   I p h e l i o n . O u t l i n e . P o w e r P o i n t ,   V e r s i o n = 1 . 7 . 8 . 5 ,   C u l t u r e = n e u t r a l ,   P u b l i c K e y T o k e n = n u l l "   o r d e r = " 4 "   k e y = " z O r d e r "   v a l u e = " S e n d T o B a c k "   g r o u p = " P o s i t i o n "   g r o u p O r d e r = " - 1 "   i s G e n e r a t e d = " f a l s e " / >  
                 < p a r a m e t e r   i d = " 0 c b d 3 8 c c - 4 0 b 1 - 4 6 a 4 - 8 d b 8 - 8 f e 2 9 8 4 7 4 2 6 2 "   n a m e = " D e l e t e   i f   e m p t y "   t y p e = " S y s t e m . B o o l e a n ,   m s c o r l i b ,   V e r s i o n = 4 . 0 . 0 . 0 ,   C u l t u r e = n e u t r a l ,   P u b l i c K e y T o k e n = b 7 7 a 5 c 5 6 1 9 3 4 e 0 8 9 "   o r d e r = " 9 9 9 "   k e y = " d e l e t e I f E m p t y "   v a l u e = " F a l s e "   g r o u p O r d e r = " - 1 "   i s G e n e r a t e d = " f a l s e " / >  
                 < p a r a m e t e r   i d = " 6 a e d 0 8 1 8 - 4 6 0 7 - 4 5 4 6 - a f 9 5 - a f 7 0 0 3 c 3 2 c d 9 "   n a m e = " F i e l d   i n d e x "   t y p e = " S y s t e m . I n t 3 2 ,   m s c o r l i b ,   V e r s i o n = 4 . 0 . 0 . 0 ,   C u l t u r e = n e u t r a l ,   P u b l i c K e y T o k e n = b 7 7 a 5 c 5 6 1 9 3 4 e 0 8 9 "   o r d e r = " 9 9 9 "   k e y = " i n d e x "   v a l u e = " "   g r o u p O r d e r = " - 1 "   i s G e n e r a t e d = " f a l s e " / >  
                 < p a r a m e t e r   i d = " 9 2 0 0 f 5 1 b - 6 d 4 a - 4 1 a e - 8 4 2 b - a 2 c 1 b 8 c 6 4 6 1 8 "   n a m e = " H e i g h t "   t y p e = " S y s t e m . S i n g l e ,   m s c o r l i b ,   V e r s i o n = 4 . 0 . 0 . 0 ,   C u l t u r e = n e u t r a l ,   P u b l i c K e y T o k e n = b 7 7 a 5 c 5 6 1 9 3 4 e 0 8 9 "   o r d e r = " 9 9 9 "   k e y = " h e i g h t "   v a l u e = " 1 9 . 0 5 "   g r o u p = " S i z e "   g r o u p O r d e r = " - 1 "   i s G e n e r a t e d = " f a l s e " / >  
                 < p a r a m e t e r   i d = " e 0 b 0 5 a 7 9 - 7 7 f e - 4 1 0 a - b d 0 b - 8 1 7 3 f e 7 f 8 8 a 6 "   n a m e = " L o c k   a s p e c t   r a t i o "   t y p e = " S y s t e m . B o o l e a n ,   m s c o r l i b ,   V e r s i o n = 4 . 0 . 0 . 0 ,   C u l t u r e = n e u t r a l ,   P u b l i c K e y T o k e n = b 7 7 a 5 c 5 6 1 9 3 4 e 0 8 9 "   o r d e r = " 9 9 9 "   k e y = " l o c k A s p e c t R a t i o "   v a l u e = " T r u e "   g r o u p O r d e r = " - 1 "   i s G e n e r a t e d = " f a l s e " / >  
                 < p a r a m e t e r   i d = " d 2 8 3 8 b 6 0 - 1 3 a f - 4 7 a 2 - b e d 1 - 7 1 c e 5 e 8 2 1 9 e 7 "   n a m e = " W i d t h "   t y p e = " S y s t e m . S i n g l e ,   m s c o r l i b ,   V e r s i o n = 4 . 0 . 0 . 0 ,   C u l t u r e = n e u t r a l ,   P u b l i c K e y T o k e n = b 7 7 a 5 c 5 6 1 9 3 4 e 0 8 9 "   o r d e r = " 9 9 9 "   k e y = " w i d t h "   v a l u e = " 3 3 . 8 7 "   g r o u p = " S i z e "   g r o u p O r d e r = " - 1 "   i s G e n e r a t e d = " f a l s e " / >  
             < / p a r a m e t e r s >  
         < / c o n t e n t C o n t r o l >  
         < c o n t e n t C o n t r o l   i d = " 4 6 1 1 1 5 4 5 - f 4 3 c - 4 7 1 a - 9 9 3 b - 3 5 2 a e 4 5 d c f 2 5 "   n a m e = " c o v e r . I m a g e P a t h 3 "   a s s e m b l y = " I p h e l i o n . O u t l i n e . P o w e r P o i n t . d l l "   t y p e = " I p h e l i o n . O u t l i n e . P o w e r P o i n t . R e n d e r e r s . I m a g e R e n d e r e r "   o r d e r = " 3 "   a c t i v e = " t r u e "   e n t i t y I d = " e 5 7 0 6 3 a a - 5 2 0 1 - 4 a c 1 - b d 7 c - a 5 5 e 5 c 8 1 f 1 a f "   f i e l d I d = " a 8 9 2 6 b a 1 - 7 2 1 c - 4 0 c 7 - b 5 1 2 - 8 6 f 2 f 6 e b 9 b 5 5 "   p a r e n t I d = " 0 0 0 0 0 0 0 0 - 0 0 0 0 - 0 0 0 0 - 0 0 0 0 - 0 0 0 0 0 0 0 0 0 0 0 0 "   l e v e l O r d e r = " 1 0 0 "   c o n t r o l T y p e = " p l a i n T e x t "   c o n t r o l E d i t T y p e = " i n l i n e "   e n c l o s i n g B o o k m a r k = " f a l s e "   f o r m a t E v a l u a t o r T y p e = " e x p r e s s i o n "   t e x t C a s e = " i g n o r e C a s e "   r e m o v e C o n t r o l = " f a l s e "   i g n o r e F o r m a t I f E m p t y = " f a l s e " >  
             < p a r a m e t e r s >  
                 < p a r a m e t e r   i d = " 3 c 6 e 0 a b e - c 6 0 2 - 4 7 d a - 8 3 b 1 - 0 9 3 6 d 1 8 2 7 1 a 3 "   n a m e = " U n i t   t y p e "   t y p e = " "   o r d e r = " 1 "   k e y = " u n i t T y p e T y p e "   v a l u e = " C e n t i m e t e r s "   g r o u p = " S i z e "   g r o u p O r d e r = " - 1 "   i s G e n e r a t e d = " f a l s e " / >  
                 < p a r a m e t e r   i d = " 0 f 4 2 b f e c - b 7 8 f - 4 9 8 6 - b c e 6 - 2 f 9 6 f a 5 0 0 8 9 5 "   n a m e = " Z   o r d e r "   t y p e = " I p h e l i o n . O u t l i n e . P o w e r P o i n t . R e n d e r e r s . Z O r d e r ,   I p h e l i o n . O u t l i n e . P o w e r P o i n t ,   V e r s i o n = 1 . 7 . 8 . 5 ,   C u l t u r e = n e u t r a l ,   P u b l i c K e y T o k e n = n u l l "   o r d e r = " 4 "   k e y = " z O r d e r "   v a l u e = " S e n d T o B a c k "   g r o u p = " P o s i t i o n "   g r o u p O r d e r = " - 1 "   i s G e n e r a t e d = " f a l s e " / >  
                 < p a r a m e t e r   i d = " a b f a c 6 7 f - d 7 6 8 - 4 f 0 5 - 8 2 3 e - 2 8 c 2 b 8 3 d c c 0 e "   n a m e = " D e l e t e   i f   e m p t y "   t y p e = " S y s t e m . B o o l e a n ,   m s c o r l i b ,   V e r s i o n = 4 . 0 . 0 . 0 ,   C u l t u r e = n e u t r a l ,   P u b l i c K e y T o k e n = b 7 7 a 5 c 5 6 1 9 3 4 e 0 8 9 "   o r d e r = " 9 9 9 "   k e y = " d e l e t e I f E m p t y "   v a l u e = " F a l s e "   g r o u p O r d e r = " - 1 "   i s G e n e r a t e d = " f a l s e " / >  
                 < p a r a m e t e r   i d = " 0 3 9 1 d 9 e c - 1 1 6 a - 4 3 7 e - b 1 9 b - 2 8 9 b 2 3 e 4 2 4 f c "   n a m e = " F i e l d   i n d e x "   t y p e = " S y s t e m . I n t 3 2 ,   m s c o r l i b ,   V e r s i o n = 4 . 0 . 0 . 0 ,   C u l t u r e = n e u t r a l ,   P u b l i c K e y T o k e n = b 7 7 a 5 c 5 6 1 9 3 4 e 0 8 9 "   o r d e r = " 9 9 9 "   k e y = " i n d e x "   v a l u e = " "   g r o u p O r d e r = " - 1 "   i s G e n e r a t e d = " f a l s e " / >  
                 < p a r a m e t e r   i d = " d 5 3 8 2 f a 0 - 4 a 1 1 - 4 a a 0 - a 9 9 4 - 4 0 5 d e f 9 e 0 e 5 c "   n a m e = " H e i g h t "   t y p e = " S y s t e m . S i n g l e ,   m s c o r l i b ,   V e r s i o n = 4 . 0 . 0 . 0 ,   C u l t u r e = n e u t r a l ,   P u b l i c K e y T o k e n = b 7 7 a 5 c 5 6 1 9 3 4 e 0 8 9 "   o r d e r = " 9 9 9 "   k e y = " h e i g h t "   v a l u e = " 1 9 . 0 5 "   g r o u p = " S i z e "   g r o u p O r d e r = " - 1 "   i s G e n e r a t e d = " f a l s e " / >  
                 < p a r a m e t e r   i d = " f 1 2 a d 1 7 4 - d 5 9 c - 4 5 6 3 - a 2 3 2 - 4 a 7 9 a f 3 b 2 2 c 2 "   n a m e = " L o c k   a s p e c t   r a t i o "   t y p e = " S y s t e m . B o o l e a n ,   m s c o r l i b ,   V e r s i o n = 4 . 0 . 0 . 0 ,   C u l t u r e = n e u t r a l ,   P u b l i c K e y T o k e n = b 7 7 a 5 c 5 6 1 9 3 4 e 0 8 9 "   o r d e r = " 9 9 9 "   k e y = " l o c k A s p e c t R a t i o "   v a l u e = " T r u e "   g r o u p O r d e r = " - 1 "   i s G e n e r a t e d = " f a l s e " / >  
                 < p a r a m e t e r   i d = " 5 b 7 c 4 9 d 9 - 1 c e b - 4 5 d 5 - b 7 1 c - b 5 e f 3 0 0 9 b b a 9 "   n a m e = " W i d t h "   t y p e = " S y s t e m . S i n g l e ,   m s c o r l i b ,   V e r s i o n = 4 . 0 . 0 . 0 ,   C u l t u r e = n e u t r a l ,   P u b l i c K e y T o k e n = b 7 7 a 5 c 5 6 1 9 3 4 e 0 8 9 "   o r d e r = " 9 9 9 "   k e y = " w i d t h "   v a l u e = " 3 3 . 8 7 "   g r o u p = " S i z e "   g r o u p O r d e r = " - 1 "   i s G e n e r a t e d = " f a l s e " / >  
             < / p a r a m e t e r s >  
         < / c o n t e n t C o n t r o l >  
         < c o n t e n t C o n t r o l   i d = " a 6 3 b 7 5 3 6 - 2 0 a 6 - 4 9 b 3 - a 6 2 0 - 6 9 7 e c f 6 4 c 7 a c "   n a m e = " c o v e r . I m a g e P a t h 4 "   a s s e m b l y = " I p h e l i o n . O u t l i n e . P o w e r P o i n t . d l l "   t y p e = " I p h e l i o n . O u t l i n e . P o w e r P o i n t . R e n d e r e r s . I m a g e R e n d e r e r "   o r d e r = " 3 "   a c t i v e = " t r u e "   e n t i t y I d = " e 5 7 0 6 3 a a - 5 2 0 1 - 4 a c 1 - b d 7 c - a 5 5 e 5 c 8 1 f 1 a f "   f i e l d I d = " a 8 9 2 6 b a 1 - 7 2 1 c - 4 0 c 7 - b 5 1 2 - 8 6 f 2 f 6 e b 9 b 5 5 "   p a r e n t I d = " 0 0 0 0 0 0 0 0 - 0 0 0 0 - 0 0 0 0 - 0 0 0 0 - 0 0 0 0 0 0 0 0 0 0 0 0 "   l e v e l O r d e r = " 1 0 0 "   c o n t r o l T y p e = " p l a i n T e x t "   c o n t r o l E d i t T y p e = " i n l i n e "   e n c l o s i n g B o o k m a r k = " f a l s e "   f o r m a t E v a l u a t o r T y p e = " e x p r e s s i o n "   t e x t C a s e = " i g n o r e C a s e "   r e m o v e C o n t r o l = " f a l s e "   i g n o r e F o r m a t I f E m p t y = " f a l s e " >  
             < p a r a m e t e r s >  
                 < p a r a m e t e r   i d = " e b 5 4 3 e 3 0 - 7 0 0 2 - 4 8 e c - a 4 0 0 - 2 a b 3 4 1 f 7 3 9 e 8 "   n a m e = " U n i t   t y p e "   t y p e = " "   o r d e r = " 1 "   k e y = " u n i t T y p e T y p e "   v a l u e = " C e n t i m e t e r s "   g r o u p = " S i z e "   g r o u p O r d e r = " - 1 "   i s G e n e r a t e d = " f a l s e " / >  
                 < p a r a m e t e r   i d = " 4 a 8 9 a 8 2 8 - 0 c b 8 - 4 7 6 9 - a 1 4 7 - 8 1 a f 4 6 f 0 7 5 9 b "   n a m e = " Z   o r d e r "   t y p e = " I p h e l i o n . O u t l i n e . P o w e r P o i n t . R e n d e r e r s . Z O r d e r ,   I p h e l i o n . O u t l i n e . P o w e r P o i n t ,   V e r s i o n = 1 . 7 . 8 . 5 ,   C u l t u r e = n e u t r a l ,   P u b l i c K e y T o k e n = n u l l "   o r d e r = " 4 "   k e y = " z O r d e r "   v a l u e = " S e n d T o B a c k "   g r o u p = " P o s i t i o n "   g r o u p O r d e r = " - 1 "   i s G e n e r a t e d = " f a l s e " / >  
                 < p a r a m e t e r   i d = " 3 1 3 e f b d d - d 0 6 5 - 4 7 5 7 - 9 2 9 e - 6 b 8 b 2 7 e 2 0 e a 5 "   n a m e = " D e l e t e   i f   e m p t y "   t y p e = " S y s t e m . B o o l e a n ,   m s c o r l i b ,   V e r s i o n = 4 . 0 . 0 . 0 ,   C u l t u r e = n e u t r a l ,   P u b l i c K e y T o k e n = b 7 7 a 5 c 5 6 1 9 3 4 e 0 8 9 "   o r d e r = " 9 9 9 "   k e y = " d e l e t e I f E m p t y "   v a l u e = " F a l s e "   g r o u p O r d e r = " - 1 "   i s G e n e r a t e d = " f a l s e " / >  
                 < p a r a m e t e r   i d = " d 2 7 3 f c 4 7 - 6 d c 8 - 4 d 2 b - 8 4 b 0 - d 0 d 1 a 8 9 7 d 7 8 d "   n a m e = " F i e l d   i n d e x "   t y p e = " S y s t e m . I n t 3 2 ,   m s c o r l i b ,   V e r s i o n = 4 . 0 . 0 . 0 ,   C u l t u r e = n e u t r a l ,   P u b l i c K e y T o k e n = b 7 7 a 5 c 5 6 1 9 3 4 e 0 8 9 "   o r d e r = " 9 9 9 "   k e y = " i n d e x "   v a l u e = " "   g r o u p O r d e r = " - 1 "   i s G e n e r a t e d = " f a l s e " / >  
                 < p a r a m e t e r   i d = " c e e e 3 9 7 7 - 4 4 9 3 - 4 6 2 1 - 8 6 e 3 - b d 0 5 f 1 0 e 3 9 8 8 "   n a m e = " H e i g h t "   t y p e = " S y s t e m . S i n g l e ,   m s c o r l i b ,   V e r s i o n = 4 . 0 . 0 . 0 ,   C u l t u r e = n e u t r a l ,   P u b l i c K e y T o k e n = b 7 7 a 5 c 5 6 1 9 3 4 e 0 8 9 "   o r d e r = " 9 9 9 "   k e y = " h e i g h t "   v a l u e = " 1 9 . 0 5 "   g r o u p = " S i z e "   g r o u p O r d e r = " - 1 "   i s G e n e r a t e d = " f a l s e " / >  
                 < p a r a m e t e r   i d = " 8 8 1 f f b 7 b - 6 7 9 9 - 4 c 8 b - b 1 0 f - 3 4 c c 8 4 1 8 5 b d c "   n a m e = " L o c k   a s p e c t   r a t i o "   t y p e = " S y s t e m . B o o l e a n ,   m s c o r l i b ,   V e r s i o n = 4 . 0 . 0 . 0 ,   C u l t u r e = n e u t r a l ,   P u b l i c K e y T o k e n = b 7 7 a 5 c 5 6 1 9 3 4 e 0 8 9 "   o r d e r = " 9 9 9 "   k e y = " l o c k A s p e c t R a t i o "   v a l u e = " T r u e "   g r o u p O r d e r = " - 1 "   i s G e n e r a t e d = " f a l s e " / >  
                 < p a r a m e t e r   i d = " a 4 1 5 3 7 6 1 - 8 4 a 7 - 4 9 c d - b 9 3 d - 9 4 f 4 4 f 6 e 0 6 0 0 "   n a m e = " W i d t h "   t y p e = " S y s t e m . S i n g l e ,   m s c o r l i b ,   V e r s i o n = 4 . 0 . 0 . 0 ,   C u l t u r e = n e u t r a l ,   P u b l i c K e y T o k e n = b 7 7 a 5 c 5 6 1 9 3 4 e 0 8 9 "   o r d e r = " 9 9 9 "   k e y = " w i d t h "   v a l u e = " 3 3 . 8 7 "   g r o u p = " S i z e "   g r o u p O r d e r = " - 1 "   i s G e n e r a t e d = " f a l s e " / >  
             < / p a r a m e t e r s >  
         < / c o n t e n t C o n t r o l >  
         < c o n t e n t C o n t r o l   i d = " 3 7 d 2 2 4 5 1 - 1 0 4 9 - 4 f 6 4 - a d d f - 7 a b 5 f 0 6 e 1 9 d 8 "   n a m e = " c o v e r . I m a g e P a t h 5 "   a s s e m b l y = " I p h e l i o n . O u t l i n e . P o w e r P o i n t . d l l "   t y p e = " I p h e l i o n . O u t l i n e . P o w e r P o i n t . R e n d e r e r s . I m a g e R e n d e r e r "   o r d e r = " 3 "   a c t i v e = " t r u e "   e n t i t y I d = " e 5 7 0 6 3 a a - 5 2 0 1 - 4 a c 1 - b d 7 c - a 5 5 e 5 c 8 1 f 1 a f "   f i e l d I d = " a 8 9 2 6 b a 1 - 7 2 1 c - 4 0 c 7 - b 5 1 2 - 8 6 f 2 f 6 e b 9 b 5 5 "   p a r e n t I d = " 0 0 0 0 0 0 0 0 - 0 0 0 0 - 0 0 0 0 - 0 0 0 0 - 0 0 0 0 0 0 0 0 0 0 0 0 "   l e v e l O r d e r = " 1 0 0 "   c o n t r o l T y p e = " p l a i n T e x t "   c o n t r o l E d i t T y p e = " i n l i n e "   e n c l o s i n g B o o k m a r k = " f a l s e "   f o r m a t E v a l u a t o r T y p e = " e x p r e s s i o n "   t e x t C a s e = " i g n o r e C a s e "   r e m o v e C o n t r o l = " f a l s e "   i g n o r e F o r m a t I f E m p t y = " f a l s e " >  
             < p a r a m e t e r s >  
                 < p a r a m e t e r   i d = " 2 2 6 8 3 a c 1 - c b d 1 - 4 c a 3 - a c 9 b - 0 d 7 0 b 2 2 3 e 7 1 a "   n a m e = " U n i t   t y p e "   t y p e = " "   o r d e r = " 1 "   k e y = " u n i t T y p e T y p e "   v a l u e = " C e n t i m e t e r s "   g r o u p = " S i z e "   g r o u p O r d e r = " - 1 "   i s G e n e r a t e d = " f a l s e " / >  
                 < p a r a m e t e r   i d = " a c 2 d b e 4 7 - 7 b 0 b - 4 7 f 9 - b d 1 2 - c 0 9 f 8 a 8 f 3 8 9 6 "   n a m e = " Z   o r d e r "   t y p e = " I p h e l i o n . O u t l i n e . P o w e r P o i n t . R e n d e r e r s . Z O r d e r ,   I p h e l i o n . O u t l i n e . P o w e r P o i n t ,   V e r s i o n = 1 . 7 . 8 . 5 ,   C u l t u r e = n e u t r a l ,   P u b l i c K e y T o k e n = n u l l "   o r d e r = " 4 "   k e y = " z O r d e r "   v a l u e = " S e n d T o B a c k "   g r o u p = " P o s i t i o n "   g r o u p O r d e r = " - 1 "   i s G e n e r a t e d = " f a l s e " / >  
                 < p a r a m e t e r   i d = " b 6 5 a 2 a d 3 - 8 3 4 7 - 4 4 9 5 - a 2 e 1 - e 1 d 0 7 2 e c 3 1 9 3 "   n a m e = " D e l e t e   i f   e m p t y "   t y p e = " S y s t e m . B o o l e a n ,   m s c o r l i b ,   V e r s i o n = 4 . 0 . 0 . 0 ,   C u l t u r e = n e u t r a l ,   P u b l i c K e y T o k e n = b 7 7 a 5 c 5 6 1 9 3 4 e 0 8 9 "   o r d e r = " 9 9 9 "   k e y = " d e l e t e I f E m p t y "   v a l u e = " F a l s e "   g r o u p O r d e r = " - 1 "   i s G e n e r a t e d = " f a l s e " / >  
                 < p a r a m e t e r   i d = " 4 0 d 8 3 7 a e - d 2 8 3 - 4 2 0 e - b 0 a 6 - 8 7 f 1 9 8 1 7 4 d 5 c "   n a m e = " F i e l d   i n d e x "   t y p e = " S y s t e m . I n t 3 2 ,   m s c o r l i b ,   V e r s i o n = 4 . 0 . 0 . 0 ,   C u l t u r e = n e u t r a l ,   P u b l i c K e y T o k e n = b 7 7 a 5 c 5 6 1 9 3 4 e 0 8 9 "   o r d e r = " 9 9 9 "   k e y = " i n d e x "   v a l u e = " "   g r o u p O r d e r = " - 1 "   i s G e n e r a t e d = " f a l s e " / >  
                 < p a r a m e t e r   i d = " e 8 c c f 2 e 6 - 7 f f 1 - 4 d 6 1 - a a f 1 - 0 8 9 0 1 d f 9 a a d 0 "   n a m e = " H e i g h t "   t y p e = " S y s t e m . S i n g l e ,   m s c o r l i b ,   V e r s i o n = 4 . 0 . 0 . 0 ,   C u l t u r e = n e u t r a l ,   P u b l i c K e y T o k e n = b 7 7 a 5 c 5 6 1 9 3 4 e 0 8 9 "   o r d e r = " 9 9 9 "   k e y = " h e i g h t "   v a l u e = " 1 9 . 0 5 "   g r o u p = " S i z e "   g r o u p O r d e r = " - 1 "   i s G e n e r a t e d = " f a l s e " / >  
                 < p a r a m e t e r   i d = " 8 7 3 d a 3 a 6 - c 0 d f - 4 2 7 2 - 9 e 8 1 - 0 e b 7 f 5 2 1 c 0 2 5 "   n a m e = " L o c k   a s p e c t   r a t i o "   t y p e = " S y s t e m . B o o l e a n ,   m s c o r l i b ,   V e r s i o n = 4 . 0 . 0 . 0 ,   C u l t u r e = n e u t r a l ,   P u b l i c K e y T o k e n = b 7 7 a 5 c 5 6 1 9 3 4 e 0 8 9 "   o r d e r = " 9 9 9 "   k e y = " l o c k A s p e c t R a t i o "   v a l u e = " T r u e "   g r o u p O r d e r = " - 1 "   i s G e n e r a t e d = " f a l s e " / >  
                 < p a r a m e t e r   i d = " b a 0 6 f 8 e a - 5 0 a 1 - 4 e d c - b 3 1 4 - f 5 8 b 1 3 2 7 5 8 d a "   n a m e = " W i d t h "   t y p e = " S y s t e m . S i n g l e ,   m s c o r l i b ,   V e r s i o n = 4 . 0 . 0 . 0 ,   C u l t u r e = n e u t r a l ,   P u b l i c K e y T o k e n = b 7 7 a 5 c 5 6 1 9 3 4 e 0 8 9 "   o r d e r = " 9 9 9 "   k e y = " w i d t h "   v a l u e = " 3 3 . 8 7 "   g r o u p = " S i z e "   g r o u p O r d e r = " - 1 "   i s G e n e r a t e d = " f a l s e " / >  
             < / p a r a m e t e r s >  
         < / c o n t e n t C o n t r o l >  
         < c o n t e n t C o n t r o l   i d = " 2 3 c 7 1 4 f 8 - e 7 d 4 - 4 2 1 d - a f a 3 - 5 7 5 e e 3 f d 6 b c 3 "   n a m e = " D M S . D o c I d F o r m a t "   a s s e m b l y = " I p h e l i o n . O u t l i n e . P o w e r P o i n t . d l l "   t y p e = " I p h e l i o n . O u t l i n e . P o w e r P o i n t . R e n d e r e r s . T e x t R e n d e r e r "   o r d e r = " 3 "   a c t i v e = " t r u e "   e n t i t y I d = " 9 7 c 5 f 2 3 a - e 7 d 0 - 4 5 8 b - b 6 9 e - d 1 9 d a 6 a 6 4 f 1 3 "   f i e l d I d = " 7 2 9 0 4 a 4 7 - 5 7 8 0 - 4 5 9 c - b e 7 a - 4 4 8 f 9 a d 8 d 6 b 4 "   p a r e n t I d = " 0 0 0 0 0 0 0 0 - 0 0 0 0 - 0 0 0 0 - 0 0 0 0 - 0 0 0 0 0 0 0 0 0 0 0 0 "   l e v e l O r d e r = " 1 0 0 "   c o n t r o l T y p e = " p l a i n T e x t "   c o n t r o l E d i t T y p e = " i n l i n e "   e n c l o s i n g B o o k m a r k = " f a l s e "   f o r m a t E v a l u a t o r T y p e = " e x p r e s s i o n "   t e x t C a s e = " i g n o r e C a s e "   r e m o v e C o n t r o l = " f a l s e "   i g n o r e F o r m a t I f E m p t y = " f a l s e " >  
             < p a r a m e t e r s >  
                 < p a r a m e t e r   i d = " 7 3 f f f a 9 4 - b 2 0 2 - 4 4 5 1 - 9 8 b b - 2 f 6 e 6 c 9 8 f 8 b e "   n a m e = " D e l e t e   i f   e m p t y "   t y p e = " S y s t e m . B o o l e a n ,   m s c o r l i b ,   V e r s i o n = 4 . 0 . 0 . 0 ,   C u l t u r e = n e u t r a l ,   P u b l i c K e y T o k e n = b 7 7 a 5 c 5 6 1 9 3 4 e 0 8 9 "   o r d e r = " 9 9 9 "   k e y = " d e l e t e I f E m p t y "   v a l u e = " F a l s e "   g r o u p O r d e r = " - 1 "   i s G e n e r a t e d = " f a l s e " / >  
                 < p a r a m e t e r   i d = " 7 0 7 8 8 c 9 d - 1 1 c 0 - 4 7 4 6 - 9 a 0 a - 5 a b 4 3 8 1 2 f 1 9 a "   n a m e = " F i e l d   i n d e x "   t y p e = " S y s t e m . I n t 3 2 ,   m s c o r l i b ,   V e r s i o n = 4 . 0 . 0 . 0 ,   C u l t u r e = n e u t r a l ,   P u b l i c K e y T o k e n = b 7 7 a 5 c 5 6 1 9 3 4 e 0 8 9 "   o r d e r = " 9 9 9 "   k e y = " i n d e x "   v a l u e = " "   g r o u p O r d e r = " - 1 "   i s G e n e r a t e d = " f a l s e " / >  
                 < p a r a m e t e r   i d = " 6 8 6 d 9 7 d b - 0 2 8 1 - 4 d a 4 - 9 5 2 4 - f b f 4 3 6 3 f 6 6 0 0 "   n a m e = " P a r e n t   f i e l d   i n d e x "   t y p e = " S y s t e m . I n t 3 2 ,   m s c o r l i b ,   V e r s i o n = 4 . 0 . 0 . 0 ,   C u l t u r e = n e u t r a l ,   P u b l i c K e y T o k e n = b 7 7 a 5 c 5 6 1 9 3 4 e 0 8 9 "   o r d e r = " 9 9 9 "   k e y = " p a r e n t I n d e x "   v a l u e = " "   g r o u p O r d e r = " - 1 "   i s G e n e r a t e d = " f a l s e " / >  
             < / p a r a m e t e r s >  
         < / c o n t e n t C o n t r o l >  
     < / c o n t e n t C o n t r o l s >  
     < q u e s t i o n s >  
         < q u e s t i o n   i d = " 9 7 c 5 f 2 3 a - e 7 d 0 - 4 5 8 b - b 6 9 e - d 1 9 d a 6 a 6 4 f 1 3 "   n a m e = " D M S "   a s s e m b l y = " I p h e l i o n . O u t l i n e . I n t e g r a t i o n . W o r k S i t e . d l l "   t y p e = " I p h e l i o n . O u t l i n e . I n t e g r a t i o n . W o r k S i t e . V i e w M o d e l s . S e l e c t W o r k S p a c e V i e w M o d e l "   o r d e r = " 0 "   a c t i v e = " t r u e "   g r o u p = " & l t ; D e f a u l t & g t ; "   r e s u l t T y p e = " s i n g l e "   d i s p l a y T y p e = " S t a r t u p "   p a g e C o l u m n S p a n = " c o l u m n S p a n 6 "   p a r e n t I d = " 0 0 0 0 0 0 0 0 - 0 0 0 0 - 0 0 0 0 - 0 0 0 0 - 0 0 0 0 0 0 0 0 0 0 0 0 " >  
             < p a r a m e t e r s >  
                 < p a r a m e t e r   i d = " e 8 4 0 4 7 8 5 - 3 a 6 8 - 4 9 9 b - a 8 1 f - 3 5 1 6 9 0 2 6 a 4 8 9 "   n a m e = " A u t h o r   f i e l d "   t y p e = " I p h e l i o n . O u t l i n e . M o d e l . E n t i t i e s . P a r a m e t e r F i e l d D e s c r i p t o r ,   I p h e l i o n . O u t l i n e . M o d e l ,   V e r s i o n = 1 . 7 . 8 . 5 ,   C u l t u r e = n e u t r a l ,   P u b l i c K e y T o k e n = n u l l "   o r d e r = " 9 9 9 "   k e y = " a u t h o r F i e l d "   v a l u e = " 0 8 3 d 5 a 5 f - 7 a 4 6 - 4 9 2 7 - a d 1 b - 2 e 7 1 0 3 f 3 6 8 b 1 | f 2 9 4 b 1 d 2 - 1 b 4 5 - 4 e 5 f - 9 4 c 4 - 2 9 5 3 e 5 1 5 0 1 3 7 "   g r o u p O r d e r = " - 1 "   i s G e n e r a t e d = " f a l s e " / >  
                 < p a r a m e t e r   i d = " 7 d 9 0 3 2 a 5 - 2 e 2 e - 4 9 0 7 - b b 1 1 - 4 b 1 9 6 e d 0 b 5 d 9 "   n a m e = " D e f a u l t   f o l d e r "   t y p e = " S y s t e m . S t r i n g ,   m s c o r l i b ,   V e r s i o n = 4 . 0 . 0 . 0 ,   C u l t u r e = n e u t r a l ,   P u b l i c K e y T o k e n = b 7 7 a 5 c 5 6 1 9 3 4 e 0 8 9 "   o r d e r = " 9 9 9 "   k e y = " d e f a u l t F o l d e r "   v a l u e = " "   a r g u m e n t = " I t e m L i s t C o n t r o l "   g r o u p O r d e r = " - 1 "   i s G e n e r a t e d = " f a l s e " / >  
                 < p a r a m e t e r   i d = " 1 e 5 d 0 d 7 0 - 0 0 1 d - 4 f 9 0 - b 7 f f - 3 b 4 4 b d f d 7 f 1 0 "   n a m e = " D o   n o t   d i s p l a y   i f   v a l i d "   t y p e = " S y s t e m . B o o l e a n ,   m s c o r l i b ,   V e r s i o n = 4 . 0 . 0 . 0 ,   C u l t u r e = n e u t r a l ,   P u b l i c K e y T o k e n = b 7 7 a 5 c 5 6 1 9 3 4 e 0 8 9 "   o r d e r = " 9 9 9 "   k e y = " i n v i s i b l e I f V a l i d "   v a l u e = " F a l s e "   g r o u p O r d e r = " - 1 "   i s G e n e r a t e d = " f a l s e " / >  
                 < p a r a m e t e r   i d = " 6 8 7 f b e 5 e - 0 3 c 2 - 4 6 b e - 8 4 3 1 - b 6 9 6 c e 6 a c d 7 a "   n a m e = " D o c   I d   f o r m a t "   t y p e = " S y s t e m . S t r i n g ,   m s c o r l i b ,   V e r s i o n = 4 . 0 . 0 . 0 ,   C u l t u r e = n e u t r a l ,   P u b l i c K e y T o k e n = b 7 7 a 5 c 5 6 1 9 3 4 e 0 8 9 "   o r d e r = " 9 9 9 "   k e y = " d o c I d F o r m a t "   v a l u e = " & l t ; ? x m l   v e r s i o n = & q u o t ; 1 . 0 & q u o t ;   e n c o d i n g = & q u o t ; u t f - 1 6 & q u o t ; ? & g t ; & # x A ; & l t ; f o r m a t S t r i n g   x m l n s : x s i = & q u o t ; h t t p : / / w w w . w 3 . o r g / 2 0 0 1 / X M L S c h e m a - i n s t a n c e & q u o t ;   x m l n s : x s d = & q u o t ; h t t p : / / w w w . w 3 . o r g / 2 0 0 1 / X M L S c h e m a & q u o t ; & g t ; & # x A ;     & l t ; t y p e & g t ; e x p r e s s i o n & l t ; / t y p e & g t ; & # x A ;     & l t ; t e x t & g t ; I F N O T E M P T Y ( { D M S . D o c N u m b e r } , & # x A ;   U P P E R ( L E F T ( { D M S . L i b r a r y } , 1 ) )   & a m p ; a m p ;   { L a b e l s . D o c I D   s e p a r a t o r }   & a m p ; a m p ;   { D M S . D o c N u m b e r }   & a m p ; a m p ;   { L a b e l s . D o c I D   s e p a r a t o r }   & a m p ; a m p ;   { D M S . D o c V e r s i o n } , & # x A ; & q u o t ; & q u o t ; ) & # x A ; & l t ; / t e x t & g t ; & # x A ; & l t ; / f o r m a t S t r i n g & g t ; "   a r g u m e n t = " F o r m a t S t r i n g "   g r o u p O r d e r = " - 1 "   i s G e n e r a t e d = " f a l s e " / >  
                 < p a r a m e t e r   i d = " a c 1 6 5 6 4 e - c 2 7 6 - 4 4 e a - b 2 6 7 - 7 e 4 6 9 3 8 4 3 e 7 2 "   n a m e = " D o c u m e n t   s u b - t y p e "   t y p e = " S y s t e m . S t r i n g ,   m s c o r l i b ,   V e r s i o n = 4 . 0 . 0 . 0 ,   C u l t u r e = n e u t r a l ,   P u b l i c K e y T o k e n = b 7 7 a 5 c 5 6 1 9 3 4 e 0 8 9 "   o r d e r = " 9 9 9 "   k e y = " d o c S u b T y p e "   v a l u e = " P R "   g r o u p O r d e r = " - 1 "   i s G e n e r a t e d = " f a l s e " / >  
                 < p a r a m e t e r   i d = " 1 8 d f 5 9 5 6 - a 4 7 d - 4 c 0 e - 8 9 b d - 0 3 f 0 1 b d f 7 e 8 1 "   n a m e = " D o c u m e n t   t y p e "   t y p e = " S y s t e m . S t r i n g ,   m s c o r l i b ,   V e r s i o n = 4 . 0 . 0 . 0 ,   C u l t u r e = n e u t r a l ,   P u b l i c K e y T o k e n = b 7 7 a 5 c 5 6 1 9 3 4 e 0 8 9 "   o r d e r = " 9 9 9 "   k e y = " d o c T y p e "   v a l u e = " "   g r o u p O r d e r = " - 1 "   i s G e n e r a t e d = " f a l s e " / >  
                 < p a r a m e t e r   i d = " 9 1 b d 6 1 6 7 - 4 8 5 1 - 4 b 9 6 - b 1 c 6 - 4 d a 2 b 4 8 e 1 1 0 a "   n a m e = " O r d e r   W o r k s p a c e s   a l p h a b e t i c a l l y "   t y p e = " S y s t e m . B o o l e a n ,   m s c o r l i b ,   V e r s i o n = 4 . 0 . 0 . 0 ,   C u l t u r e = n e u t r a l ,   P u b l i c K e y T o k e n = b 7 7 a 5 c 5 6 1 9 3 4 e 0 8 9 "   o r d e r = " 9 9 9 "   k e y = " o r d e r W o r k s p a c e s A l p h a b e t i c a l l y "   v a l u e = " F a l s e "   g r o u p O r d e r = " - 1 "   i s G e n e r a t e d = " f a l s e " / >  
                 < p a r a m e t e r   i d = " 0 1 5 2 0 3 a 7 - 3 3 a e - 4 9 0 5 - b a b 4 - 2 e c 8 8 b b f b d c a "   n a m e = " R e m e m b e r   w o r k s p a c e   a n d   f o l d e r "   t y p e = " S y s t e m . B o o l e a n ,   m s c o r l i b ,   V e r s i o n = 4 . 0 . 0 . 0 ,   C u l t u r e = n e u t r a l ,   P u b l i c K e y T o k e n = b 7 7 a 5 c 5 6 1 9 3 4 e 0 8 9 "   o r d e r = " 9 9 9 "   k e y = " r e m e m b e r W S "   v a l u e = " T r u e "   g r o u p O r d e r = " - 1 "   i s G e n e r a t e d = " f a l s e " / >  
                 < p a r a m e t e r   i d = " b 8 b 7 f 2 f 8 - 1 6 4 a - 4 b 2 a - a 8 6 5 - 1 5 f 0 6 e 4 f c 3 0 f "   n a m e = " R e m o v e   C l / M t   l e a d   z e r o s "   t y p e = " S y s t e m . B o o l e a n ,   m s c o r l i b ,   V e r s i o n = 4 . 0 . 0 . 0 ,   C u l t u r e = n e u t r a l ,   P u b l i c K e y T o k e n = b 7 7 a 5 c 5 6 1 9 3 4 e 0 8 9 "   o r d e r = " 9 9 9 "   k e y = " r e m o v e L e a d i n g Z e r o s "   v a l u e = " F a l s e "   g r o u p O r d e r = " - 1 "   i s G e n e r a t e d = " f a l s e " / >  
                 < p a r a m e t e r   i d = " c 1 c 9 1 3 a 0 - c d d 9 - 4 3 6 a - a 0 6 7 - f 8 c 0 0 3 d b 8 4 b 9 "   n a m e = " S h o w   a u t h o r   l o o k u p "   t y p e = " S y s t e m . B o o l e a n ,   m s c o r l i b ,   V e r s i o n = 4 . 0 . 0 . 0 ,   C u l t u r e = n e u t r a l ,   P u b l i c K e y T o k e n = b 7 7 a 5 c 5 6 1 9 3 4 e 0 8 9 "   o r d e r = " 9 9 9 "   k e y = " s h o w A u t h o r "   v a l u e = " F a l s e "   g r o u p O r d e r = " - 1 "   i s G e n e r a t e d = " f a l s e " / >  
                 < p a r a m e t e r   i d = " 9 f 5 e a 6 2 4 - 1 d e f - 4 a 9 c - 8 1 6 a - 7 2 f b 1 b 9 1 c 7 2 a "   n a m e = " S h o w   d o c u m e n t   t i t l e "   t y p e = " S y s t e m . B o o l e a n ,   m s c o r l i b ,   V e r s i o n = 4 . 0 . 0 . 0 ,   C u l t u r e = n e u t r a l ,   P u b l i c K e y T o k e n = b 7 7 a 5 c 5 6 1 9 3 4 e 0 8 9 "   o r d e r = " 9 9 9 "   k e y = " s h o w T i t l e "   v a l u e = " T r u e "   g r o u p O r d e r = " - 1 "   i s G e n e r a t e d = " f a l s e " / >  
             < / p a r a m e t e r s >  
         < / q u e s t i o n >  
         < q u e s t i o n   i d = " e 5 7 0 6 3 a a - 5 2 0 1 - 4 a c 1 - b d 7 c - a 5 5 e 5 c 8 1 f 1 a f "   n a m e = " C o v e r "   a s s e m b l y = " I p h e l i o n . O u t l i n e . C o n t r o l s . d l l "   t y p e = " I p h e l i o n . O u t l i n e . C o n t r o l s . Q u e s t i o n C o n t r o l s . V i e w M o d e l s . I m a g e L i s t V i e w M o d e l "   o r d e r = " 1 "   a c t i v e = " t r u e "   g r o u p = " & l t ; D e f a u l t & g t ; "   r e s u l t T y p e = " s i n g l e "   d i s p l a y T y p e = " A l l "   p a g e C o l u m n S p a n = " c o l u m n S p a n 6 "   p a r e n t I d = " 0 0 0 0 0 0 0 0 - 0 0 0 0 - 0 0 0 0 - 0 0 0 0 - 0 0 0 0 0 0 0 0 0 0 0 0 " >  
             < p a r a m e t e r s >  
                 < p a r a m e t e r   i d = " 1 a 3 7 4 0 5 d - e 2 3 3 - 4 c 0 5 - b c 5 5 - 8 5 3 a 1 0 3 e 0 2 6 6 "   n a m e = " A l l o w   u n s e l e c t   l a s t   i t e m "   t y p e = " S y s t e m . B o o l e a n ,   m s c o r l i b ,   V e r s i o n = 4 . 0 . 0 . 0 ,   C u l t u r e = n e u t r a l ,   P u b l i c K e y T o k e n = b 7 7 a 5 c 5 6 1 9 3 4 e 0 8 9 "   o r d e r = " 9 9 9 "   k e y = " u n s e l e c t L a s t "   v a l u e = " T r u e "   g r o u p O r d e r = " - 1 "   i s G e n e r a t e d = " f a l s e " / >  
                 < p a r a m e t e r   i d = " 4 4 f 7 c b 7 1 - 6 b b e - 4 8 1 2 - a c a 8 - a 1 e 2 d e d e 8 9 3 f "   n a m e = " D e f a u l t   z o o m "   t y p e = " S y s t e m . I n t 3 2 ,   m s c o r l i b ,   V e r s i o n = 4 . 0 . 0 . 0 ,   C u l t u r e = n e u t r a l ,   P u b l i c K e y T o k e n = b 7 7 a 5 c 5 6 1 9 3 4 e 0 8 9 "   o r d e r = " 9 9 9 "   k e y = " z o o m "   v a l u e = " "   g r o u p O r d e r = " - 1 "   i s G e n e r a t e d = " f a l s e " / >  
                 < p a r a m e t e r   i d = " e 9 4 f 1 1 4 f - 2 f 4 9 - 4 a f 6 - 8 a 0 1 - c 3 7 c a 9 a 4 d 2 6 d "   n a m e = " H e i g h t "   t y p e = " S y s t e m . I n t 3 2 ,   m s c o r l i b ,   V e r s i o n = 4 . 0 . 0 . 0 ,   C u l t u r e = n e u t r a l ,   P u b l i c K e y T o k e n = b 7 7 a 5 c 5 6 1 9 3 4 e 0 8 9 "   o r d e r = " 9 9 9 "   k e y = " h e i g h t "   v a l u e = " 4 0 0 "   g r o u p O r d e r = " - 1 "   i s G e n e r a t e d = " f a l s e " / >  
                 < p a r a m e t e r   i d = " 3 a 8 6 2 5 4 0 - 1 6 9 a - 4 c 2 6 - b b 4 6 - 6 1 9 6 f d b 0 9 a 6 2 "   n a m e = " H i d e   f i l e   e x t e n s i o n "   t y p e = " S y s t e m . B o o l e a n ,   m s c o r l i b ,   V e r s i o n = 4 . 0 . 0 . 0 ,   C u l t u r e = n e u t r a l ,   P u b l i c K e y T o k e n = b 7 7 a 5 c 5 6 1 9 3 4 e 0 8 9 "   o r d e r = " 9 9 9 "   k e y = " h i d e F i l e E x t "   v a l u e = " F a l s e "   g r o u p O r d e r = " - 1 "   i s G e n e r a t e d = " f a l s e " / >  
                 < p a r a m e t e r   i d = " d 5 3 b e e b 7 - 3 3 6 7 - 4 a 6 4 - a 9 f 7 - 0 4 c 8 f a 1 d e 2 8 9 "   n a m e = " I m a g e s   f o l d e r "   t y p e = " S y s t e m . S t r i n g ,   m s c o r l i b ,   V e r s i o n = 4 . 0 . 0 . 0 ,   C u l t u r e = n e u t r a l ,   P u b l i c K e y T o k e n = b 7 7 a 5 c 5 6 1 9 3 4 e 0 8 9 "   o r d e r = " 9 9 9 "   k e y = " i m a g e s F o l d e r "   v a l u e = " & l t ; ? x m l   v e r s i o n = & q u o t ; 1 . 0 & q u o t ;   e n c o d i n g = & q u o t ; u t f - 1 6 & q u o t ; ? & g t ; & # x A ; & l t ; f o r m a t S t r i n g   x m l n s : x s i = & q u o t ; h t t p : / / w w w . w 3 . o r g / 2 0 0 1 / X M L S c h e m a - i n s t a n c e & q u o t ;   x m l n s : x s d = & q u o t ; h t t p : / / w w w . w 3 . o r g / 2 0 0 1 / X M L S c h e m a & q u o t ; & g t ; & # x A ;     & l t ; t y p e & g t ; e x p r e s s i o n & l t ; / t y p e & g t ; & # x A ;     & l t ; t e x t & g t ; & q u o t ; C : \ P r o g r a m D a t a \ I p h e l i o n \ O u t l i n e \ I m a g e s \ P P T \ C o v e r s & q u o t ; & l t ; / t e x t & g t ; & # x A ; & l t ; / f o r m a t S t r i n g & g t ; "   a r g u m e n t = " F o r m a t S t r i n g "   g r o u p O r d e r = " - 1 "   i s G e n e r a t e d = " f a l s e " / >  
                 < p a r a m e t e r   i d = " e 9 6 9 4 7 2 3 - 5 a c 2 - 4 c 9 4 - b 9 3 c - e 0 3 5 f e 3 b f e 2 f "   n a m e = " M a x   s e l e c t i o n s "   t y p e = " S y s t e m . I n t 3 2 ,   m s c o r l i b ,   V e r s i o n = 4 . 0 . 0 . 0 ,   C u l t u r e = n e u t r a l ,   P u b l i c K e y T o k e n = b 7 7 a 5 c 5 6 1 9 3 4 e 0 8 9 "   o r d e r = " 9 9 9 "   k e y = " m a x S e l e c t e d "   v a l u e = " 1 "   g r o u p O r d e r = " - 1 "   i s G e n e r a t e d = " f a l s e " / >  
                 < p a r a m e t e r   i d = " d c e 0 f f 7 2 - f a f 1 - 4 a 4 9 - a e 8 2 - 3 3 4 9 c e 9 8 0 5 7 d "   n a m e = " M i n   s e l e c t i o n s "   t y p e = " S y s t e m . I n t 3 2 ,   m s c o r l i b ,   V e r s i o n = 4 . 0 . 0 . 0 ,   C u l t u r e = n e u t r a l ,   P u b l i c K e y T o k e n = b 7 7 a 5 c 5 6 1 9 3 4 e 0 8 9 "   o r d e r = " 9 9 9 "   k e y = " m i n S e l e c t e d "   v a l u e = " 0 "   g r o u p O r d e r = " - 1 "   i s G e n e r a t e d = " f a l s e " / >  
                 < p a r a m e t e r   i d = " 5 6 b 7 5 1 3 e - 7 e 7 6 - 4 3 8 8 - 9 3 e e - 1 3 3 e 0 c 4 f 2 7 9 6 " 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f i x e d & l t ; / t y p e & g t ; & # x A ;     & l t ; t e x t & g t ; S e l e c t   _ C o v e r & l t ; / t e x t & g t ; & # x A ; & l t ; / u i L o c a l i z e d S t r i n g & g t ; "   a r g u m e n t = " U I L o c a l i z e d S t r i n g "   g r o u p O r d e r = " - 1 "   i s G e n e r a t e d = " f a l s e " / >  
             < / p a r a m e t e r s >  
         < / q u e s t i o n >  
     < / q u e s t i o n s >  
     < c o m m a n d s >  
         < c o m m a n d   i d = " a 9 7 b d 7 e a - 5 1 7 d - 4 6 0 8 - b a 0 3 - 4 1 b 1 9 6 c f 8 9 f 5 "   n a m e = " S h o w   q u e s t i o n   f o r m "   a s s e m b l y = " I p h e l i o n . O u t l i n e . M o d e l . d l l "   t y p e = " I p h e l i o n . O u t l i n e . M o d e l . C o m m a n d s . S h o w F o r m C o m m a n d "   o r d e r = " 0 "   a c t i v e = " t r u e "   c o m m a n d T y p e = " s t a r t u p " >  
             < p a r a m e t e r s >  
                 < p a r a m e t e r   i d = " 5 a d b 1 d c a - b 5 2 e - 4 7 0 3 - b 7 d 0 - d c b b 9 a 8 8 5 f b 2 "   n a m e = " A s s e m b l y   n a m e "   t y p e = " S y s t e m . S t r i n g ,   m s c o r l i b ,   V e r s i o n = 4 . 0 . 0 . 0 ,   C u l t u r e = n e u t r a l ,   P u b l i c K e y T o k e n = b 7 7 a 5 c 5 6 1 9 3 4 e 0 8 9 "   o r d e r = " 9 9 9 "   k e y = " a s s e m b l y "   v a l u e = " I p h e l i o n . O u t l i n e . C o n t r o l s . d l l "   g r o u p O r d e r = " - 1 "   i s G e n e r a t e d = " f a l s e " / >  
                 < p a r a m e t e r   i d = " 4 d 1 7 5 c a a - 6 5 8 9 - 4 8 5 4 - 9 0 2 8 - 8 c a a 0 6 9 9 1 0 d b "   n a m e = " T y p e   n a m e "   t y p e = " S y s t e m . S t r i n g ,   m s c o r l i b ,   V e r s i o n = 4 . 0 . 0 . 0 ,   C u l t u r e = n e u t r a l ,   P u b l i c K e y T o k e n = b 7 7 a 5 c 5 6 1 9 3 4 e 0 8 9 "   o r d e r = " 9 9 9 "   k e y = " t y p e "   v a l u e = " I p h e l i o n . O u t l i n e . C o n t r o l s . Q u e s t i o n F o r m "   g r o u p O r d e r = " - 1 "   i s G e n e r a t e d = " f a l s e " / >  
             < / p a r a m e t e r s >  
         < / c o m m a n d >  
         < c o m m a n d   i d = " 3 0 0 6 2 d 9 6 - 4 b 5 5 - 4 8 2 8 - 9 3 a 7 - 8 1 e d 7 b 3 7 2 a 9 3 "   n a m e = " C l o s e   p r e s e n t a t i o n   i f   u s e r   h i t s   c a n c e l "   a s s e m b l y = " I p h e l i o n . O u t l i n e . P o w e r P o i n t . d l l "   t y p e = " I p h e l i o n . O u t l i n e . P o w e r P o i n t . C o m m a n d s . C l o s e P r e s e n t a t i o n C o m m a n d "   o r d e r = " 1 "   a c t i v e = " t r u e "   c o m m a n d T y p e = " s t a r t u p " >  
             < p a r a m e t e r s / >  
         < / c o m m a n d >  
         < c o m m a n d   i d = " 3 5 2 3 d 0 2 e - 3 1 d 6 - 4 9 7 1 - 8 a 4 9 - e b 6 1 2 c b e b 5 4 a "   n a m e = " R e n d e r   f i e l d s   t o   d o c u m e n t "   a s s e m b l y = " I p h e l i o n . O u t l i n e . M o d e l . d l l "   t y p e = " I p h e l i o n . O u t l i n e . M o d e l . C o m m a n d s . R e n d e r D o c u m e n t C o m m a n d "   o r d e r = " 2 "   a c t i v e = " t r u e "   c o m m a n d T y p e = " s t a r t u p " >  
             < p a r a m e t e r s >  
                 < p a r a m e t e r   i d = " f 9 0 4 3 5 9 0 - 8 0 b 2 - 4 7 b 8 - 9 a c 9 - e 5 2 8 5 b 4 a 9 b 4 6 "   n a m e = " E x c l u d e   i n a c t i v e   q u e s t i o n s "   t y p e = " S y s t e m . B o o l e a n ,   m s c o r l i b ,   V e r s i o n = 4 . 0 . 0 . 0 ,   C u l t u r e = n e u t r a l ,   P u b l i c K e y T o k e n = b 7 7 a 5 c 5 6 1 9 3 4 e 0 8 9 "   o r d e r = " 9 9 9 "   k e y = " e x c l u d e I n a c t i v e Q u e s t i o n s "   v a l u e = " F a l s e "   g r o u p O r d e r = " - 1 "   i s G e n e r a t e d = " f a l s e " / >  
                 < p a r a m e t e r   i d = " 1 3 0 9 4 c 9 4 - d 2 0 d - 4 5 6 c - b 3 d 0 - 5 6 3 d 1 4 1 9 7 b c 0 "   n a m e = " F i r s t   o r d e r   v a l u e "   t y p e = " S y s t e m . I n t 3 2 ,   m s c o r l i b ,   V e r s i o n = 4 . 0 . 0 . 0 ,   C u l t u r e = n e u t r a l ,   P u b l i c K e y T o k e n = b 7 7 a 5 c 5 6 1 9 3 4 e 0 8 9 "   o r d e r = " 9 9 9 "   k e y = " s t a r t O r d e r "   v a l u e = " 0 "   g r o u p O r d e r = " - 1 "   i s G e n e r a t e d = " f a l s e " / >  
                 < p a r a m e t e r   i d = " e a 2 d 0 3 7 0 - 6 f d 1 - 4 6 0 b - 9 e e 3 - 0 3 2 1 b 4 b 7 4 0 5 7 "   n a m e = " L a s t   o r d e r   v a l u e "   t y p e = " S y s t e m . I n t 3 2 ,   m s c o r l i b ,   V e r s i o n = 4 . 0 . 0 . 0 ,   C u l t u r e = n e u t r a l ,   P u b l i c K e y T o k e n = b 7 7 a 5 c 5 6 1 9 3 4 e 0 8 9 "   o r d e r = " 9 9 9 "   k e y = " e n d O r d e r "   v a l u e = " 5 "   g r o u p O r d e r = " - 1 "   i s G e n e r a t e d = " f a l s e " / >  
             < / p a r a m e t e r s >  
         < / c o m m a n d >  
         < c o m m a n d   i d = " 6 3 9 5 e c a 8 - 9 0 4 0 - 4 e f 3 - 8 e c 3 - a 5 f a 4 2 2 8 c 4 d c "   n a m e = " S a v e   t o   W o r k S i t e "   a s s e m b l y = " I p h e l i o n . O u t l i n e . I n t e g r a t i o n . W o r k S i t e . d l l "   t y p e = " I p h e l i o n . O u t l i n e . I n t e g r a t i o n . W o r k S i t e . S a v e T o D m s C o m m a n d "   o r d e r = " 3 "   a c t i v e = " t r u e "   c o m m a n d T y p e = " s t a r t u p " >  
             < p a r a m e t e r s >  
                 < p a r a m e t e r   i d = " 4 d 4 c d 3 f 3 - 1 9 1 d - 4 0 6 e - a a 4 3 - 9 8 f e 5 6 3 5 c 2 5 e "   n a m e = " A u t h o r   F i e l d "   t y p e = " I p h e l i o n . O u t l i n e . M o d e l . E n t i t i e s . P a r a m e t e r F i e l d D e s c r i p t o r ,   I p h e l i o n . O u t l i n e . M o d e l ,   V e r s i o n = 1 . 7 . 8 . 5 ,   C u l t u r e = n e u t r a l ,   P u b l i c K e y T o k e n = n u l l "   o r d e r = " 9 9 9 "   k e y = " a u t h o r F i e l d "   v a l u e = " "   g r o u p O r d e r = " - 1 "   i s G e n e r a t e d = " f a l s e " / >  
                 < p a r a m e t e r   i d = " 5 a 5 1 d 0 4 e - a 7 9 2 - 4 d a f - b 9 8 6 - 5 d 3 3 c 8 9 8 f b 5 3 "   n a m e = " D e f a u l t   F o l d e r "   t y p e = " S y s t e m . S t r i n g ,   m s c o r l i b ,   V e r s i o n = 4 . 0 . 0 . 0 ,   C u l t u r e = n e u t r a l ,   P u b l i c K e y T o k e n = b 7 7 a 5 c 5 6 1 9 3 4 e 0 8 9 "   o r d e r = " 9 9 9 "   k e y = " d e f a u l t F o l d e r "   v a l u e = " "   g r o u p O r d e r = " - 1 "   i s G e n e r a t e d = " f a l s e " / >  
                 < p a r a m e t e r   i d = " c 5 9 e 1 0 9 c - c 9 1 b - 4 5 9 2 - 8 0 e a - c 0 d 0 e 9 8 9 8 b 4 5 "   n a m e = " D o c u m e n t   t i t l e   f i e l d "   t y p e = " I p h e l i o n . O u t l i n e . M o d e l . E n t i t i e s . P a r a m e t e r F i e l d D e s c r i p t o r ,   I p h e l i o n . O u t l i n e . M o d e l ,   V e r s i o n = 1 . 7 . 8 . 5 ,   C u l t u r e = n e u t r a l ,   P u b l i c K e y T o k e n = n u l l "   o r d e r = " 9 9 9 "   k e y = " t i t l e F i e l d "   v a l u e = " "   g r o u p O r d e r = " - 1 "   i s G e n e r a t e d = " f a l s e " / >  
             < / p a r a m e t e r s >  
         < / c o m m a n d >  
         < c o m m a n d   i d = " 9 4 5 7 b 8 8 2 - d d b 6 - 4 e b 1 - b f 2 8 - 6 9 1 8 0 c 6 c 6 c 5 b "   n a m e = " C l o s e   p r e s e n t a t i o n   i f   f a i l e d   t o   p r o f i l e   t o   D M S "   a s s e m b l y = " I p h e l i o n . O u t l i n e . P o w e r P o i n t . d l l "   t y p e = " I p h e l i o n . O u t l i n e . P o w e r P o i n t . C o m m a n d s . C l o s e P r e s e n t a t i o n C o m m a n d "   o r d e r = " 4 "   a c t i v e = " t r u e "   c o m m a n d T y p e = " s t a r t u p " >  
             < p a r a m e t e r s / >  
         < / c o m m a n d >  
         < c o m m a n d   i d = " f 6 e 9 d 2 f b - b d c 2 - 4 3 3 c - 9 3 4 b - 3 5 9 2 1 0 8 6 a 1 d e "   n a m e = " S h o w   q u e s t i o n   f o r m "   a s s e m b l y = " I p h e l i o n . O u t l i n e . M o d e l . d l l "   t y p e = " I p h e l i o n . O u t l i n e . M o d e l . C o m m a n d s . S h o w F o r m C o m m a n d "   o r d e r = " 0 "   a c t i v e = " t r u e "   c o m m a n d T y p e = " r e l a u n c h " >  
             < p a r a m e t e r s >  
                 < p a r a m e t e r   i d = " a f 8 a 5 3 8 3 - b 3 e f - 4 1 d c - 9 6 d 5 - 5 7 4 3 0 2 6 4 8 d b e "   n a m e = " A s s e m b l y   n a m e "   t y p e = " S y s t e m . S t r i n g ,   m s c o r l i b ,   V e r s i o n = 4 . 0 . 0 . 0 ,   C u l t u r e = n e u t r a l ,   P u b l i c K e y T o k e n = b 7 7 a 5 c 5 6 1 9 3 4 e 0 8 9 "   o r d e r = " 9 9 9 "   k e y = " a s s e m b l y "   v a l u e = " I p h e l i o n . O u t l i n e . C o n t r o l s . d l l "   g r o u p O r d e r = " - 1 "   i s G e n e r a t e d = " f a l s e " / >  
                 < p a r a m e t e r   i d = " 3 2 3 4 5 8 d a - a d 2 2 - 4 9 f f - 9 8 2 e - 7 2 7 c 7 c f d 1 d e 5 "   n a m e = " T y p e   n a m e "   t y p e = " S y s t e m . S t r i n g ,   m s c o r l i b ,   V e r s i o n = 4 . 0 . 0 . 0 ,   C u l t u r e = n e u t r a l ,   P u b l i c K e y T o k e n = b 7 7 a 5 c 5 6 1 9 3 4 e 0 8 9 "   o r d e r = " 9 9 9 "   k e y = " t y p e "   v a l u e = " I p h e l i o n . O u t l i n e . C o n t r o l s . Q u e s t i o n F o r m "   g r o u p O r d e r = " - 1 "   i s G e n e r a t e d = " f a l s e " / >  
             < / p a r a m e t e r s >  
         < / c o m m a n d >  
         < c o m m a n d   i d = " c 0 e e e 5 4 8 - 2 7 0 c - 4 a 2 4 - 9 c 9 1 - c a 7 5 1 7 0 d 4 7 8 8 "   n a m e = " R e n d e r   f i e l d s   t o   d o c u m e n t "   a s s e m b l y = " I p h e l i o n . O u t l i n e . M o d e l . d l l "   t y p e = " I p h e l i o n . O u t l i n e . M o d e l . C o m m a n d s . R e n d e r D o c u m e n t C o m m a n d "   o r d e r = " 1 "   a c t i v e = " t r u e "   c o m m a n d T y p e = " r e l a u n c h " >  
             < p a r a m e t e r s >  
                 < p a r a m e t e r   i d = " f 9 0 4 3 5 9 0 - 8 0 b 2 - 4 7 b 8 - 9 a c 9 - e 5 2 8 5 b 4 a 9 b 4 6 "   n a m e = " E x c l u d e   i n a c t i v e   q u e s t i o n s "   t y p e = " S y s t e m . B o o l e a n ,   m s c o r l i b ,   V e r s i o n = 4 . 0 . 0 . 0 ,   C u l t u r e = n e u t r a l ,   P u b l i c K e y T o k e n = b 7 7 a 5 c 5 6 1 9 3 4 e 0 8 9 "   o r d e r = " 9 9 9 "   k e y = " e x c l u d e I n a c t i v e Q u e s t i o n s "   v a l u e = " F a l s e "   g r o u p O r d e r = " - 1 "   i s G e n e r a t e d = " f a l s e " / >  
                 < p a r a m e t e r   i d = " f a b 4 b 0 1 c - 4 d 2 8 - 4 5 a 4 - b 8 1 f - b 0 d 1 6 c d a 4 c 9 4 "   n a m e = " F i r s t   o r d e r   v a l u e "   t y p e = " S y s t e m . I n t 3 2 ,   m s c o r l i b ,   V e r s i o n = 4 . 0 . 0 . 0 ,   C u l t u r e = n e u t r a l ,   P u b l i c K e y T o k e n = b 7 7 a 5 c 5 6 1 9 3 4 e 0 8 9 "   o r d e r = " 9 9 9 "   k e y = " s t a r t O r d e r "   v a l u e = " 0 "   g r o u p O r d e r = " - 1 "   i s G e n e r a t e d = " f a l s e " / >  
                 < p a r a m e t e r   i d = " 2 b f 8 f c a 7 - 1 5 7 6 - 4 7 f 8 - b d c 6 - e 0 d d 5 8 0 3 0 e 9 7 "   n a m e = " L a s t   o r d e r   v a l u e "   t y p e = " S y s t e m . I n t 3 2 ,   m s c o r l i b ,   V e r s i o n = 4 . 0 . 0 . 0 ,   C u l t u r e = n e u t r a l ,   P u b l i c K e y T o k e n = b 7 7 a 5 c 5 6 1 9 3 4 e 0 8 9 "   o r d e r = " 9 9 9 "   k e y = " e n d O r d e r "   v a l u e = " 5 "   g r o u p O r d e r = " - 1 "   i s G e n e r a t e d = " f a l s e " / >  
             < / p a r a m e t e r s >  
         < / c o m m a n d >  
         < c o m m a n d   i d = " 9 1 6 7 9 7 e 5 - 5 f a 3 - 4 0 2 7 - b f 0 3 - 0 c 5 a 5 6 a 0 5 c f d "   n a m e = " U p d a t e   W o r k S i t e   a u t h o r "   a s s e m b l y = " I p h e l i o n . O u t l i n e . I n t e g r a t i o n . W o r k S i t e . d l l "   t y p e = " I p h e l i o n . O u t l i n e . I n t e g r a t i o n . W o r k S i t e . U p d a t e A u t h o r C o m m a n d "   o r d e r = " 2 "   a c t i v e = " f a l s e "   c o m m a n d T y p e = " r e l a u n c h " >  
             < p a r a m e t e r s >  
                 < p a r a m e t e r   i d = " c 2 c e 1 8 c b - 3 0 1 e - 4 5 c 4 - 8 c b b - a 7 7 8 1 2 7 3 c 3 f c "   n a m e = " A u t h o r   F i e l d "   t y p e = " I p h e l i o n . O u t l i n e . M o d e l . E n t i t i e s . P a r a m e t e r F i e l d D e s c r i p t o r ,   I p h e l i o n . O u t l i n e . M o d e l ,   V e r s i o n = 1 . 7 . 8 . 5 ,   C u l t u r e = n e u t r a l ,   P u b l i c K e y T o k e n = n u l l "   o r d e r = " 9 9 9 "   k e y = " a u t h o r F i e l d "   v a l u e = " 0 8 3 d 5 a 5 f - 7 a 4 6 - 4 9 2 7 - a d 1 b - 2 e 7 1 0 3 f 3 6 8 b 1 | f 2 9 4 b 1 d 2 - 1 b 4 5 - 4 e 5 f - 9 4 c 4 - 2 9 5 3 e 5 1 5 0 1 3 7 | "   g r o u p O r d e r = " - 1 "   i s G e n e r a t e d = " f a l s e " / >  
             < / p a r a m e t e r s >  
         < / c o m m a n d >  
     < / c o m m a n d s >  
     < f i e l d s >  
         < f i e l d   i d = " 9 a 9 2 6 9 a e - 1 d 5 b - 4 3 6 5 - 9 d a 1 - 6 3 7 c 5 f 3 3 0 a 8 f "   n a m e = " A u t h o r "   t y p e = " "   o r d e r = " 9 9 9 "   e n t i t y I d = " 9 7 c 5 f 2 3 a - e 7 d 0 - 4 5 8 b - b 6 9 e - d 1 9 d a 6 a 6 4 f 1 3 "   l i n k e d E n t i t y I d = " 0 0 0 0 0 0 0 0 - 0 0 0 0 - 0 0 0 0 - 0 0 0 0 - 0 0 0 0 0 0 0 0 0 0 0 0 "   l i n k e d F i e l d I d = " 0 0 0 0 0 0 0 0 - 0 0 0 0 - 0 0 0 0 - 0 0 0 0 - 0 0 0 0 0 0 0 0 0 0 0 0 "   l i n k e d F i e l d I n d e x = " 0 "   i n d e x = " 0 "   f i e l d T y p e = " q u e s t i o n "   f o r m a t E v a l u a t o r T y p e = " f o r m a t S t r i n g "   h i d d e n = " f a l s e " > H J O H N S T O N < / f i e l d >  
         < f i e l d   i d = " a f 0 2 0 c 1 a - f 8 2 6 - 4 9 4 c - b b a a - 2 1 0 0 b 3 9 7 7 0 a 7 "   n a m e = " C l i e n t "   t y p e = " "   o r d e r = " 9 9 9 "   e n t i t y I d = " 9 7 c 5 f 2 3 a - e 7 d 0 - 4 5 8 b - b 6 9 e - d 1 9 d a 6 a 6 4 f 1 3 "   l i n k e d E n t i t y I d = " 0 0 0 0 0 0 0 0 - 0 0 0 0 - 0 0 0 0 - 0 0 0 0 - 0 0 0 0 0 0 0 0 0 0 0 0 "   l i n k e d F i e l d I d = " 0 0 0 0 0 0 0 0 - 0 0 0 0 - 0 0 0 0 - 0 0 0 0 - 0 0 0 0 0 0 0 0 0 0 0 0 "   l i n k e d F i e l d I n d e x = " 0 "   i n d e x = " 0 "   f i e l d T y p e = " q u e s t i o n "   f o r m a t E v a l u a t o r T y p e = " f o r m a t S t r i n g "   c o i D o c u m e n t F i e l d = " C l i e n t "   h i d d e n = " f a l s e " > T B A < / f i e l d >  
         < f i e l d   i d = " d 1 a 0 c 0 3 d - 0 2 5 8 - 4 7 a c - b b 6 d - 4 5 8 a 7 8 e 5 6 4 7 4 "   n a m e = " C l i e n t N a m e "   t y p e = " "   o r d e r = " 9 9 9 "   e n t i t y I d = " 9 7 c 5 f 2 3 a - e 7 d 0 - 4 5 8 b - b 6 9 e - d 1 9 d a 6 a 6 4 f 1 3 "   l i n k e d E n t i t y I d = " 0 0 0 0 0 0 0 0 - 0 0 0 0 - 0 0 0 0 - 0 0 0 0 - 0 0 0 0 0 0 0 0 0 0 0 0 "   l i n k e d F i e l d I d = " 0 0 0 0 0 0 0 0 - 0 0 0 0 - 0 0 0 0 - 0 0 0 0 - 0 0 0 0 0 0 0 0 0 0 0 0 "   l i n k e d F i e l d I n d e x = " 0 "   i n d e x = " 0 "   f i e l d T y p e = " q u e s t i o n "   f o r m a t E v a l u a t o r T y p e = " f o r m a t S t r i n g "   c o i D o c u m e n t F i e l d = " C l i e n t N a m e "   h i d d e n = " f a l s e " > T o   B e   A s s i g n e d < / f i e l d >  
         < f i e l d   i d = " 9 0 1 6 3 5 3 d - 0 a b 3 - 4 5 1 f - 9 8 2 8 - 3 f e e 9 6 c f 6 8 b a "   n a m e = " C o n n e c t e d "   t y p e = " S y s t e m . B o o l e a n ,   m s c o r l i b ,   V e r s i o n = 4 . 0 . 0 . 0 ,   C u l t u r e = n e u t r a l ,   P u b l i c K e y T o k e n = b 7 7 a 5 c 5 6 1 9 3 4 e 0 8 9 "   o r d e r = " 9 9 9 "   e n t i t y I d = " 9 7 c 5 f 2 3 a - e 7 d 0 - 4 5 8 b - b 6 9 e - d 1 9 d a 6 a 6 4 f 1 3 "   l i n k e d E n t i t y I d = " 0 0 0 0 0 0 0 0 - 0 0 0 0 - 0 0 0 0 - 0 0 0 0 - 0 0 0 0 0 0 0 0 0 0 0 0 "   l i n k e d F i e l d I d = " 0 0 0 0 0 0 0 0 - 0 0 0 0 - 0 0 0 0 - 0 0 0 0 - 0 0 0 0 0 0 0 0 0 0 0 0 "   l i n k e d F i e l d I n d e x = " 0 "   i n d e x = " 0 "   f i e l d T y p e = " q u e s t i o n "   f o r m a t E v a l u a t o r T y p e = " f o r m a t S t r i n g "   h i d d e n = " f a l s e " > T r u e < / f i e l d >  
         < f i e l d   i d = " 2 4 0 3 d 3 4 2 - 5 3 3 b - 4 5 e 7 - 8 4 b 2 - 6 2 d 6 8 1 2 9 0 4 8 5 "   n a m e = " C r e a t e   n e w   v e r s i o n "   t y p e = " S y s t e m . B o o l e a n ,   m s c o r l i b ,   V e r s i o n = 4 . 0 . 0 . 0 ,   C u l t u r e = n e u t r a l ,   P u b l i c K e y T o k e n = b 7 7 a 5 c 5 6 1 9 3 4 e 0 8 9 "   o r d e r = " 9 9 9 "   e n t i t y I d = " 9 7 c 5 f 2 3 a - e 7 d 0 - 4 5 8 b - b 6 9 e - d 1 9 d a 6 a 6 4 f 1 3 "   l i n k e d E n t i t y I d = " 0 0 0 0 0 0 0 0 - 0 0 0 0 - 0 0 0 0 - 0 0 0 0 - 0 0 0 0 0 0 0 0 0 0 0 0 "   l i n k e d F i e l d I d = " 0 0 0 0 0 0 0 0 - 0 0 0 0 - 0 0 0 0 - 0 0 0 0 - 0 0 0 0 0 0 0 0 0 0 0 0 "   l i n k e d F i e l d I n d e x = " 0 "   i n d e x = " 0 "   f i e l d T y p e = " q u e s t i o n "   f o r m a t E v a l u a t o r T y p e = " f o r m a t S t r i n g "   h i d d e n = " f a l s e " / >  
         < f i e l d   i d = " d 8 d 8 a 1 b 7 - 2 9 f 2 - 4 1 8 4 - b 4 b b - 9 4 e 8 6 8 1 1 b 1 d c "   n a m e = " D o c F o l d e r I d "   t y p e = " "   o r d e r = " 9 9 9 "   e n t i t y I d = " 9 7 c 5 f 2 3 a - e 7 d 0 - 4 5 8 b - b 6 9 e - d 1 9 d a 6 a 6 4 f 1 3 "   l i n k e d E n t i t y I d = " 0 0 0 0 0 0 0 0 - 0 0 0 0 - 0 0 0 0 - 0 0 0 0 - 0 0 0 0 0 0 0 0 0 0 0 0 "   l i n k e d F i e l d I d = " 0 0 0 0 0 0 0 0 - 0 0 0 0 - 0 0 0 0 - 0 0 0 0 - 0 0 0 0 0 0 0 0 0 0 0 0 "   l i n k e d F i e l d I n d e x = " 0 "   i n d e x = " 0 "   f i e l d T y p e = " q u e s t i o n "   f o r m a t E v a l u a t o r T y p e = " f o r m a t S t r i n g "   h i d d e n = " f a l s e " > 1 3 7 3 7 0 9 < / f i e l d >  
         < f i e l d   i d = " 7 2 9 0 4 a 4 7 - 5 7 8 0 - 4 5 9 c - b e 7 a - 4 4 8 f 9 a d 8 d 6 b 4 "   n a m e = " D o c I d F o r m a t "   t y p e = " "   o r d e r = " 9 9 9 "   e n t i t y I d = " 9 7 c 5 f 2 3 a - e 7 d 0 - 4 5 8 b - b 6 9 e - d 1 9 d a 6 a 6 4 f 1 3 "   l i n k e d E n t i t y I d = " 9 7 c 5 f 2 3 a - e 7 d 0 - 4 5 8 b - b 6 9 e - d 1 9 d a 6 a 6 4 f 1 3 "   l i n k e d F i e l d I d = " 0 0 0 0 0 0 0 0 - 0 0 0 0 - 0 0 0 0 - 0 0 0 0 - 0 0 0 0 0 0 0 0 0 0 0 0 "   l i n k e d F i e l d I n d e x = " 0 "   i n d e x = " 0 "   f i e l d T y p e = " q u e s t i o n "   f o r m a t = " I F N O T E M P T Y ( { D M S . D o c N u m b e r } , & # x A ;   U P P E R ( L E F T ( { D M S . L i b r a r y } , 1 ) )   & a m p ;   { L a b e l s . D o c I D   s e p a r a t o r }   & a m p ;   { D M S . D o c N u m b e r }   & a m p ;   { L a b e l s . D o c I D   s e p a r a t o r }   & a m p ;   { D M S . D o c V e r s i o n } , & # x A ; & q u o t ; & q u o t ; ) & # x A ; "   f o r m a t E v a l u a t o r T y p e = " e x p r e s s i o n "   h i d d e n = " f a l s e " / >  
         < f i e l d   i d = " a 1 f 2 3 1 e a - a 0 0 f - 4 6 0 6 - 9 f a b - d 2 a c d 8 5 9 d 3 a d "   n a m e = " D o c N u m b e r "   t y p e = " "   o r d e r = " 9 9 9 "   e n t i t y I d = " 9 7 c 5 f 2 3 a - e 7 d 0 - 4 5 8 b - b 6 9 e - d 1 9 d a 6 a 6 4 f 1 3 "   l i n k e d E n t i t y I d = " 0 0 0 0 0 0 0 0 - 0 0 0 0 - 0 0 0 0 - 0 0 0 0 - 0 0 0 0 0 0 0 0 0 0 0 0 "   l i n k e d F i e l d I d = " 0 0 0 0 0 0 0 0 - 0 0 0 0 - 0 0 0 0 - 0 0 0 0 - 0 0 0 0 0 0 0 0 0 0 0 0 "   l i n k e d F i e l d I n d e x = " 0 "   i n d e x = " 0 "   f i e l d T y p e = " q u e s t i o n "   f o r m a t E v a l u a t o r T y p e = " f o r m a t S t r i n g "   h i d d e n = " f a l s e " > 6 7 0 7 5 8 8 9 < / f i e l d >  
         < f i e l d   i d = " 7 a b e a 0 f 8 - 4 6 b 7 - 4 9 6 8 - b b 1 2 - 0 4 a 8 9 9 f 0 d 7 7 8 "   n a m e = " D o c S u b T y p e "   t y p e = " "   o r d e r = " 9 9 9 "   e n t i t y I d = " 9 7 c 5 f 2 3 a - e 7 d 0 - 4 5 8 b - b 6 9 e - d 1 9 d a 6 a 6 4 f 1 3 "   l i n k e d E n t i t y I d = " 0 0 0 0 0 0 0 0 - 0 0 0 0 - 0 0 0 0 - 0 0 0 0 - 0 0 0 0 0 0 0 0 0 0 0 0 "   l i n k e d F i e l d I d = " 0 0 0 0 0 0 0 0 - 0 0 0 0 - 0 0 0 0 - 0 0 0 0 - 0 0 0 0 0 0 0 0 0 0 0 0 "   l i n k e d F i e l d I n d e x = " 0 "   i n d e x = " 0 "   f i e l d T y p e = " q u e s t i o n "   f o r m a t E v a l u a t o r T y p e = " f o r m a t S t r i n g "   h i d d e n = " f a l s e " > P R < / f i e l d >  
         < f i e l d   i d = " 6 4 f f 0 0 3 6 - a 6 a f - 4 b 1 1 - a 4 e a - 4 0 2 a 2 f 2 7 3 e 2 1 "   n a m e = " D o c T y p e "   t y p e = " "   o r d e r = " 9 9 9 "   e n t i t y I d = " 9 7 c 5 f 2 3 a - e 7 d 0 - 4 5 8 b - b 6 9 e - d 1 9 d a 6 a 6 4 f 1 3 "   l i n k e d E n t i t y I d = " 0 0 0 0 0 0 0 0 - 0 0 0 0 - 0 0 0 0 - 0 0 0 0 - 0 0 0 0 0 0 0 0 0 0 0 0 "   l i n k e d F i e l d I d = " 0 0 0 0 0 0 0 0 - 0 0 0 0 - 0 0 0 0 - 0 0 0 0 - 0 0 0 0 0 0 0 0 0 0 0 0 "   l i n k e d F i e l d I n d e x = " 0 "   i n d e x = " 0 "   f i e l d T y p e = " q u e s t i o n "   f o r m a t E v a l u a t o r T y p e = " f o r m a t S t r i n g "   h i d d e n = " f a l s e " > A D M I N < / f i e l d >  
         < f i e l d   i d = " c 9 0 9 4 b 9 c - 5 2 f d - 4 4 0 3 - b b 8 3 - 9 b b 3 a b 5 3 6 8 a d "   n a m e = " D o c V e r s i o n "   t y p e = " "   o r d e r = " 9 9 9 "   e n t i t y I d = " 9 7 c 5 f 2 3 a - e 7 d 0 - 4 5 8 b - b 6 9 e - d 1 9 d a 6 a 6 4 f 1 3 "   l i n k e d E n t i t y I d = " 0 0 0 0 0 0 0 0 - 0 0 0 0 - 0 0 0 0 - 0 0 0 0 - 0 0 0 0 0 0 0 0 0 0 0 0 "   l i n k e d F i e l d I d = " 0 0 0 0 0 0 0 0 - 0 0 0 0 - 0 0 0 0 - 0 0 0 0 - 0 0 0 0 0 0 0 0 0 0 0 0 "   l i n k e d F i e l d I n d e x = " 0 "   i n d e x = " 0 "   f i e l d T y p e = " q u e s t i o n "   f o r m a t E v a l u a t o r T y p e = " f o r m a t S t r i n g "   h i d d e n = " f a l s e " > 1 < / f i e l d >  
         < f i e l d   i d = " 2 f e f 3 f 1 9 - 2 3 2 d - 4 1 4 2 - b 5 2 5 - 1 1 d 8 a 7 6 a 6 e 9 b "   n a m e = " L i b r a r y "   t y p e = " "   o r d e r = " 9 9 9 "   e n t i t y I d = " 9 7 c 5 f 2 3 a - e 7 d 0 - 4 5 8 b - b 6 9 e - d 1 9 d a 6 a 6 4 f 1 3 "   l i n k e d E n t i t y I d = " 0 0 0 0 0 0 0 0 - 0 0 0 0 - 0 0 0 0 - 0 0 0 0 - 0 0 0 0 0 0 0 0 0 0 0 0 "   l i n k e d F i e l d I d = " 0 0 0 0 0 0 0 0 - 0 0 0 0 - 0 0 0 0 - 0 0 0 0 - 0 0 0 0 0 0 0 0 0 0 0 0 "   l i n k e d F i e l d I n d e x = " 0 "   i n d e x = " 0 "   f i e l d T y p e = " q u e s t i o n "   f o r m a t E v a l u a t o r T y p e = " f o r m a t S t r i n g "   h i d d e n = " f a l s e " > M A I N < / f i e l d >  
         < f i e l d   i d = " 3 6 2 d d c e b - 8 f c 2 - 4 e a d - b 5 3 5 - e d 9 e 8 3 5 9 8 3 8 4 "   n a m e = " M a t t e r "   t y p e = " "   o r d e r = " 9 9 9 "   e n t i t y I d = " 9 7 c 5 f 2 3 a - e 7 d 0 - 4 5 8 b - b 6 9 e - d 1 9 d a 6 a 6 4 f 1 3 "   l i n k e d E n t i t y I d = " 0 0 0 0 0 0 0 0 - 0 0 0 0 - 0 0 0 0 - 0 0 0 0 - 0 0 0 0 0 0 0 0 0 0 0 0 "   l i n k e d F i e l d I d = " 0 0 0 0 0 0 0 0 - 0 0 0 0 - 0 0 0 0 - 0 0 0 0 - 0 0 0 0 0 0 0 0 0 0 0 0 "   l i n k e d F i e l d I n d e x = " 0 "   i n d e x = " 0 "   f i e l d T y p e = " q u e s t i o n "   f o r m a t E v a l u a t o r T y p e = " f o r m a t S t r i n g "   c o i D o c u m e n t F i e l d = " M a t t e r "   h i d d e n = " f a l s e " > T B A < / f i e l d >  
         < f i e l d   i d = " a 3 e e f 5 1 4 - 2 4 7 f - 4 2 8 1 - b 6 a 2 - 3 b 4 d 3 4 b c 6 8 c f "   n a m e = " M a t t e r N a m e "   t y p e = " "   o r d e r = " 9 9 9 "   e n t i t y I d = " 9 7 c 5 f 2 3 a - e 7 d 0 - 4 5 8 b - b 6 9 e - d 1 9 d a 6 a 6 4 f 1 3 "   l i n k e d E n t i t y I d = " 0 0 0 0 0 0 0 0 - 0 0 0 0 - 0 0 0 0 - 0 0 0 0 - 0 0 0 0 0 0 0 0 0 0 0 0 "   l i n k e d F i e l d I d = " 0 0 0 0 0 0 0 0 - 0 0 0 0 - 0 0 0 0 - 0 0 0 0 - 0 0 0 0 0 0 0 0 0 0 0 0 "   l i n k e d F i e l d I n d e x = " 0 "   i n d e x = " 0 "   f i e l d T y p e = " q u e s t i o n "   f o r m a t E v a l u a t o r T y p e = " f o r m a t S t r i n g "   c o i D o c u m e n t F i e l d = " M a t t e r N a m e "   h i d d e n = " f a l s e " > T o   B e   A s s i g n e d < / f i e l d >  
         < f i e l d   i d = " 0 1 a 5 9 1 9 e - 9 f 8 0 - 4 7 f 4 - 9 3 c 4 - a 9 7 8 7 8 0 8 8 c 9 c "   n a m e = " S e r v e r "   t y p e = " "   o r d e r = " 9 9 9 "   e n t i t y I d = " 9 7 c 5 f 2 3 a - e 7 d 0 - 4 5 8 b - b 6 9 e - d 1 9 d a 6 a 6 4 f 1 3 "   l i n k e d E n t i t y I d = " 0 0 0 0 0 0 0 0 - 0 0 0 0 - 0 0 0 0 - 0 0 0 0 - 0 0 0 0 0 0 0 0 0 0 0 0 "   l i n k e d F i e l d I d = " 0 0 0 0 0 0 0 0 - 0 0 0 0 - 0 0 0 0 - 0 0 0 0 - 0 0 0 0 0 0 0 0 0 0 0 0 "   l i n k e d F i e l d I n d e x = " 0 "   i n d e x = " 0 "   f i e l d T y p e = " q u e s t i o n "   f o r m a t E v a l u a t o r T y p e = " f o r m a t S t r i n g "   h i d d e n = " f a l s e " > A L G O O D B O D Y - D M S - E U . I M A N A G E . W O R K < / f i e l d >  
         < f i e l d   i d = " a 0 0 2 e 7 8 a - 8 e 1 8 - 4 3 7 5 - b e f 7 - 9 f 6 8 7 e 9 3 1 f 6 5 "   n a m e = " T i t l e "   t y p e = " "   o r d e r = " 9 9 9 "   e n t i t y I d = " 9 7 c 5 f 2 3 a - e 7 d 0 - 4 5 8 b - b 6 9 e - d 1 9 d a 6 a 6 4 f 1 3 "   l i n k e d E n t i t y I d = " 0 0 0 0 0 0 0 0 - 0 0 0 0 - 0 0 0 0 - 0 0 0 0 - 0 0 0 0 0 0 0 0 0 0 0 0 "   l i n k e d F i e l d I d = " 0 0 0 0 0 0 0 0 - 0 0 0 0 - 0 0 0 0 - 0 0 0 0 - 0 0 0 0 0 0 0 0 0 0 0 0 "   l i n k e d F i e l d I n d e x = " 0 "   i n d e x = " 0 "   f i e l d T y p e = " q u e s t i o n "   f o r m a t E v a l u a t o r T y p e = " f o r m a t S t r i n g "   h i d d e n = " f a l s e " > D a t a   P r o t e c t i o n   f o r   E m p l o y m e n t   L a w y e r s   -   1 4   S e p t e m b e r   2 0 2 2 < / f i e l d >  
         < f i e l d   i d = " 3 8 8 a 1 e 1 3 - 9 9 7 8 - 4 5 4 7 - 8 c 3 9 - 2 9 b 8 9 a 1 1 d 7 2 a "   n a m e = " W o r k s p a c e I d "   t y p e = " "   o r d e r = " 9 9 9 "   e n t i t y I d = " 9 7 c 5 f 2 3 a - e 7 d 0 - 4 5 8 b - b 6 9 e - d 1 9 d a 6 a 6 4 f 1 3 "   l i n k e d E n t i t y I d = " 0 0 0 0 0 0 0 0 - 0 0 0 0 - 0 0 0 0 - 0 0 0 0 - 0 0 0 0 0 0 0 0 0 0 0 0 "   l i n k e d F i e l d I d = " 0 0 0 0 0 0 0 0 - 0 0 0 0 - 0 0 0 0 - 0 0 0 0 - 0 0 0 0 0 0 0 0 0 0 0 0 "   l i n k e d F i e l d I n d e x = " 0 "   i n d e x = " 0 "   f i e l d T y p e = " q u e s t i o n "   f o r m a t E v a l u a t o r T y p e = " f o r m a t S t r i n g "   h i d d e n = " f a l s e " > 9 1 4 3 1 < / f i e l d >  
         < f i e l d   i d = " 0 8 3 d 5 a 5 f - 7 a 4 6 - 4 9 2 7 - a d 1 b - 2 e 7 1 0 3 f 3 6 8 b 1 "   n a m e = " L o g i n "   t y p e = " "   o r d e r = " 9 9 9 "   e n t i t y I d = " f 2 9 4 b 1 d 2 - 1 b 4 5 - 4 e 5 f - 9 4 c 4 - 2 9 5 3 e 5 1 5 0 1 3 7 "   l i n k e d E n t i t y I d = " 0 0 0 0 0 0 0 0 - 0 0 0 0 - 0 0 0 0 - 0 0 0 0 - 0 0 0 0 0 0 0 0 0 0 0 0 "   l i n k e d F i e l d I d = " 0 0 0 0 0 0 0 0 - 0 0 0 0 - 0 0 0 0 - 0 0 0 0 - 0 0 0 0 0 0 0 0 0 0 0 0 "   l i n k e d F i e l d I n d e x = " 0 "   i n d e x = " 0 "   f i e l d T y p e = " c o i "   f o r m a t E v a l u a t o r T y p e = " f o r m a t S t r i n g "   h i d d e n = " f a l s e " > o b o y l e < / f i e l d >  
         < f i e l d   i d = " 0 a c 0 d 9 8 3 - 7 d 0 f - 4 0 b 2 - a e 0 2 - c 4 6 9 a d 3 7 b 7 f e "   n a m e = " R e f r e s h O n P r o f i l e C h a n g e "   t y p e = " "   o r d e r = " 9 9 9 "   e n t i t y I d = " 9 7 c 5 f 2 3 a - e 7 d 0 - 4 5 8 b - b 6 9 e - d 1 9 d a 6 a 6 4 f 1 3 "   l i n k e d E n t i t y I d = " 0 0 0 0 0 0 0 0 - 0 0 0 0 - 0 0 0 0 - 0 0 0 0 - 0 0 0 0 0 0 0 0 0 0 0 0 "   l i n k e d F i e l d I d = " 0 0 0 0 0 0 0 0 - 0 0 0 0 - 0 0 0 0 - 0 0 0 0 - 0 0 0 0 0 0 0 0 0 0 0 0 "   l i n k e d F i e l d I n d e x = " 0 "   i n d e x = " 0 "   f i e l d T y p e = " q u e s t i o n "   f o r m a t E v a l u a t o r T y p e = " f o r m a t S t r i n g "   h i d d e n = " f a l s e " / >  
         < f i e l d   i d = " a 0 6 3 5 d f 7 - 3 c 7 1 - 4 e b c - 9 b 8 6 - 0 d d d f e a 3 d 5 3 6 "   n a m e = " R e f r e s h O n S a v e A s "   t y p e = " "   o r d e r = " 9 9 9 "   e n t i t y I d = " 9 7 c 5 f 2 3 a - e 7 d 0 - 4 5 8 b - b 6 9 e - d 1 9 d a 6 a 6 4 f 1 3 "   l i n k e d E n t i t y I d = " 0 0 0 0 0 0 0 0 - 0 0 0 0 - 0 0 0 0 - 0 0 0 0 - 0 0 0 0 0 0 0 0 0 0 0 0 "   l i n k e d F i e l d I d = " 0 0 0 0 0 0 0 0 - 0 0 0 0 - 0 0 0 0 - 0 0 0 0 - 0 0 0 0 0 0 0 0 0 0 0 0 "   l i n k e d F i e l d I n d e x = " 0 "   i n d e x = " 0 "   f i e l d T y p e = " q u e s t i o n "   f o r m a t E v a l u a t o r T y p e = " f o r m a t S t r i n g "   h i d d e n = " f a l s e " / >  
         < f i e l d   i d = " 8 e 8 b 5 8 3 6 - 3 9 1 1 - 4 b a 7 - a 8 c b - 6 5 a 2 4 1 a 1 c 8 7 e "   n a m e = " P r o f i l e F i e l d 1 "   t y p e = " "   o r d e r = " 9 9 9 "   e n t i t y I d = " 9 7 c 5 f 2 3 a - e 7 d 0 - 4 5 8 b - b 6 9 e - d 1 9 d a 6 a 6 4 f 1 3 "   l i n k e d E n t i t y I d = " 0 0 0 0 0 0 0 0 - 0 0 0 0 - 0 0 0 0 - 0 0 0 0 - 0 0 0 0 0 0 0 0 0 0 0 0 "   l i n k e d F i e l d I d = " 0 0 0 0 0 0 0 0 - 0 0 0 0 - 0 0 0 0 - 0 0 0 0 - 0 0 0 0 0 0 0 0 0 0 0 0 "   l i n k e d F i e l d I n d e x = " 0 "   i n d e x = " 0 "   f i e l d T y p e = " q u e s t i o n "   f o r m a t E v a l u a t o r T y p e = " f o r m a t S t r i n g "   h i d d e n = " f a l s e " / >  
         < f i e l d   i d = " 5 6 3 d b a 8 1 - 2 9 2 6 - 4 7 c 2 - a 4 3 0 - b 4 f 6 2 a 1 e 2 8 1 7 "   n a m e = " P r o f i l e F i e l d 1 D e s c r i p t i o n "   t y p e = " "   o r d e r = " 9 9 9 "   e n t i t y I d = " 9 7 c 5 f 2 3 a - e 7 d 0 - 4 5 8 b - b 6 9 e - d 1 9 d a 6 a 6 4 f 1 3 "   l i n k e d E n t i t y I d = " 0 0 0 0 0 0 0 0 - 0 0 0 0 - 0 0 0 0 - 0 0 0 0 - 0 0 0 0 0 0 0 0 0 0 0 0 "   l i n k e d F i e l d I d = " 0 0 0 0 0 0 0 0 - 0 0 0 0 - 0 0 0 0 - 0 0 0 0 - 0 0 0 0 0 0 0 0 0 0 0 0 "   l i n k e d F i e l d I n d e x = " 0 "   i n d e x = " 0 "   f i e l d T y p e = " q u e s t i o n "   f o r m a t E v a l u a t o r T y p e = " f o r m a t S t r i n g "   h i d d e n = " f a l s e " / >  
         < f i e l d   i d = " c c b 4 a b 0 1 - c c f 4 - 4 5 1 3 - 8 b b c - 6 e f 2 1 4 5 b 1 6 a 6 "   n a m e = " P r o f i l e F i e l d 2 "   t y p e = " "   o r d e r = " 9 9 9 "   e n t i t y I d = " 9 7 c 5 f 2 3 a - e 7 d 0 - 4 5 8 b - b 6 9 e - d 1 9 d a 6 a 6 4 f 1 3 "   l i n k e d E n t i t y I d = " 0 0 0 0 0 0 0 0 - 0 0 0 0 - 0 0 0 0 - 0 0 0 0 - 0 0 0 0 0 0 0 0 0 0 0 0 "   l i n k e d F i e l d I d = " 0 0 0 0 0 0 0 0 - 0 0 0 0 - 0 0 0 0 - 0 0 0 0 - 0 0 0 0 0 0 0 0 0 0 0 0 "   l i n k e d F i e l d I n d e x = " 0 "   i n d e x = " 0 "   f i e l d T y p e = " q u e s t i o n "   f o r m a t E v a l u a t o r T y p e = " f o r m a t S t r i n g "   h i d d e n = " f a l s e " / >  
         < f i e l d   i d = " c 0 4 7 b 3 6 9 - 4 d f e - 4 4 6 0 - 8 9 6 1 - 5 e d b 5 3 4 4 7 c f f "   n a m e = " P r o f i l e F i e l d 2 D e s c r i p t i o n "   t y p e = " "   o r d e r = " 9 9 9 "   e n t i t y I d = " 9 7 c 5 f 2 3 a - e 7 d 0 - 4 5 8 b - b 6 9 e - d 1 9 d a 6 a 6 4 f 1 3 "   l i n k e d E n t i t y I d = " 0 0 0 0 0 0 0 0 - 0 0 0 0 - 0 0 0 0 - 0 0 0 0 - 0 0 0 0 0 0 0 0 0 0 0 0 "   l i n k e d F i e l d I d = " 0 0 0 0 0 0 0 0 - 0 0 0 0 - 0 0 0 0 - 0 0 0 0 - 0 0 0 0 0 0 0 0 0 0 0 0 "   l i n k e d F i e l d I n d e x = " 0 "   i n d e x = " 0 "   f i e l d T y p e = " q u e s t i o n "   f o r m a t E v a l u a t o r T y p e = " f o r m a t S t r i n g "   h i d d e n = " f a l s e " / >  
         < f i e l d   i d = " 7 5 3 2 7 c a 1 - c 6 c b - 4 7 8 0 - 8 a 2 2 - 2 1 8 1 7 3 d 5 2 c 3 7 "   n a m e = " T y p i s t "   t y p e = " "   o r d e r = " 9 9 9 "   e n t i t y I d = " 9 7 c 5 f 2 3 a - e 7 d 0 - 4 5 8 b - b 6 9 e - d 1 9 d a 6 a 6 4 f 1 3 "   l i n k e d E n t i t y I d = " 0 0 0 0 0 0 0 0 - 0 0 0 0 - 0 0 0 0 - 0 0 0 0 - 0 0 0 0 0 0 0 0 0 0 0 0 "   l i n k e d F i e l d I d = " 0 0 0 0 0 0 0 0 - 0 0 0 0 - 0 0 0 0 - 0 0 0 0 - 0 0 0 0 0 0 0 0 0 0 0 0 "   l i n k e d F i e l d I n d e x = " 0 "   i n d e x = " 0 "   f i e l d T y p e = " q u e s t i o n "   f o r m a t E v a l u a t o r T y p e = " f o r m a t S t r i n g "   h i d d e n = " f a l s e " > A I B Y R N E < / f i e l d >  
     < / f i e l d s >  
     < p r i n t C o n f i g u r a t i o n   s u p p o r t C u s t o m P r i n t = " t r u e "   s h o w P r i n t S e t t i n g s = " t r u e "   s h o w P r i n t O p t i o n s = " t r u e "   e n a b l e C o s t R e c o v e r y = " f a l s e " >  
         < p r o f i l e s / >  
     < / p r i n t C o n f i g u r a t i o n >  
     < s t y l e C o n f i g u r a t i o n / >  
 < / t e m p l a t e > 
</file>

<file path=customXml/itemProps1.xml><?xml version="1.0" encoding="utf-8"?>
<ds:datastoreItem xmlns:ds="http://schemas.openxmlformats.org/officeDocument/2006/customXml" ds:itemID="{86CF2944-B035-4868-B02E-F14F630B5ED1}">
  <ds:schemaRefs>
    <ds:schemaRef ds:uri="http://www.w3.org/2001/XMLSchema"/>
    <ds:schemaRef ds:uri="http://iphelion.com/word/outline/"/>
  </ds:schemaRefs>
</ds:datastoreItem>
</file>

<file path=docProps/app.xml><?xml version="1.0" encoding="utf-8"?>
<Properties xmlns="http://schemas.openxmlformats.org/officeDocument/2006/extended-properties" xmlns:vt="http://schemas.openxmlformats.org/officeDocument/2006/docPropsVTypes">
  <Template/>
  <TotalTime>5527</TotalTime>
  <Words>2239</Words>
  <Application>Microsoft Office PowerPoint</Application>
  <PresentationFormat>Widescreen</PresentationFormat>
  <Paragraphs>340</Paragraphs>
  <Slides>39</Slides>
  <Notes>16</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39</vt:i4>
      </vt:variant>
    </vt:vector>
  </HeadingPairs>
  <TitlesOfParts>
    <vt:vector size="52" baseType="lpstr">
      <vt:lpstr>Arial</vt:lpstr>
      <vt:lpstr>Calibri</vt:lpstr>
      <vt:lpstr>Lato</vt:lpstr>
      <vt:lpstr>Lato Light</vt:lpstr>
      <vt:lpstr>Open Sans</vt:lpstr>
      <vt:lpstr>Raleway</vt:lpstr>
      <vt:lpstr>Verdana</vt:lpstr>
      <vt:lpstr>Wingdings</vt:lpstr>
      <vt:lpstr>Office Theme</vt:lpstr>
      <vt:lpstr>6_Office Theme</vt:lpstr>
      <vt:lpstr>1_Office Theme</vt:lpstr>
      <vt:lpstr>21_Office Theme</vt:lpstr>
      <vt:lpstr>11_Office Theme</vt:lpstr>
      <vt:lpstr>Data Protection for Employment Lawyers</vt:lpstr>
      <vt:lpstr>Introduction</vt:lpstr>
      <vt:lpstr>Current data protection regime</vt:lpstr>
      <vt:lpstr>Legislative Landscape</vt:lpstr>
      <vt:lpstr>Data Protection - Key terms </vt:lpstr>
      <vt:lpstr>Data Protection Principles</vt:lpstr>
      <vt:lpstr>Lawfulness - The Legal Basis of Processing</vt:lpstr>
      <vt:lpstr>How can employers lawfully process personal data?</vt:lpstr>
      <vt:lpstr>Key obligations</vt:lpstr>
      <vt:lpstr>Data processing: roadmap to compliance </vt:lpstr>
      <vt:lpstr>What rights do data subjects have?</vt:lpstr>
      <vt:lpstr>Right of Access under the DPA 2018 and UK GDPR</vt:lpstr>
      <vt:lpstr>How have Data Subject Access Rights changed?</vt:lpstr>
      <vt:lpstr>GDPR- Subject Access Rights - Article 15</vt:lpstr>
      <vt:lpstr>Hidden Costs - 2020 Survey by Privacy Specialist Guardum</vt:lpstr>
      <vt:lpstr>How can a DSAR be made?</vt:lpstr>
      <vt:lpstr>Raising a DSAR?</vt:lpstr>
      <vt:lpstr>Timescale for response?</vt:lpstr>
      <vt:lpstr>Deadline</vt:lpstr>
      <vt:lpstr>Third Party Information</vt:lpstr>
      <vt:lpstr>Information about other individuals?</vt:lpstr>
      <vt:lpstr>Exemptions</vt:lpstr>
      <vt:lpstr>GDPR exemptions - manifestly unfounded or excessive?</vt:lpstr>
      <vt:lpstr>What you should take into account when deciding if manifestly unfounded or excessive?</vt:lpstr>
      <vt:lpstr>DPA 2018 Exemptions</vt:lpstr>
      <vt:lpstr>DSAR Lifecycle</vt:lpstr>
      <vt:lpstr>Top Tips</vt:lpstr>
      <vt:lpstr>Recent Headlines</vt:lpstr>
      <vt:lpstr>Data Breaches</vt:lpstr>
      <vt:lpstr>Dealing with a data breach</vt:lpstr>
      <vt:lpstr>Should we report a breach?</vt:lpstr>
      <vt:lpstr>Data Breaches: Mitigating the risk</vt:lpstr>
      <vt:lpstr>ICO Fines 2020/2021</vt:lpstr>
      <vt:lpstr>ICO fines</vt:lpstr>
      <vt:lpstr>ICO fines</vt:lpstr>
      <vt:lpstr>Corporate Transactions</vt:lpstr>
      <vt:lpstr>Data Sharing in Corporate Transactions </vt:lpstr>
      <vt:lpstr>PowerPoint Presentation</vt:lpstr>
      <vt:lpstr>PowerPoint Presentation</vt:lpstr>
    </vt:vector>
  </TitlesOfParts>
  <Company>A&amp;L Goodbody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Olivia Boyle</dc:creator>
  <cp:lastModifiedBy>Aisling Byrne</cp:lastModifiedBy>
  <cp:revision>172</cp:revision>
  <cp:lastPrinted>2022-09-14T07:15:48Z</cp:lastPrinted>
  <dcterms:created xsi:type="dcterms:W3CDTF">2022-03-02T14:29:45Z</dcterms:created>
  <dcterms:modified xsi:type="dcterms:W3CDTF">2022-09-14T07:44:50Z</dcterms:modified>
</cp:coreProperties>
</file>